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2"/>
  </p:notesMasterIdLst>
  <p:handoutMasterIdLst>
    <p:handoutMasterId r:id="rId33"/>
  </p:handoutMasterIdLst>
  <p:sldIdLst>
    <p:sldId id="256" r:id="rId2"/>
    <p:sldId id="271" r:id="rId3"/>
    <p:sldId id="316" r:id="rId4"/>
    <p:sldId id="307" r:id="rId5"/>
    <p:sldId id="305" r:id="rId6"/>
    <p:sldId id="260" r:id="rId7"/>
    <p:sldId id="310" r:id="rId8"/>
    <p:sldId id="296" r:id="rId9"/>
    <p:sldId id="300" r:id="rId10"/>
    <p:sldId id="302" r:id="rId11"/>
    <p:sldId id="303" r:id="rId12"/>
    <p:sldId id="312" r:id="rId13"/>
    <p:sldId id="306" r:id="rId14"/>
    <p:sldId id="314" r:id="rId15"/>
    <p:sldId id="313" r:id="rId16"/>
    <p:sldId id="288" r:id="rId17"/>
    <p:sldId id="289" r:id="rId18"/>
    <p:sldId id="290" r:id="rId19"/>
    <p:sldId id="291" r:id="rId20"/>
    <p:sldId id="292" r:id="rId21"/>
    <p:sldId id="293" r:id="rId22"/>
    <p:sldId id="295" r:id="rId23"/>
    <p:sldId id="294" r:id="rId24"/>
    <p:sldId id="301" r:id="rId25"/>
    <p:sldId id="299" r:id="rId26"/>
    <p:sldId id="315" r:id="rId27"/>
    <p:sldId id="309" r:id="rId28"/>
    <p:sldId id="298" r:id="rId29"/>
    <p:sldId id="280" r:id="rId30"/>
    <p:sldId id="281" r:id="rId31"/>
  </p:sldIdLst>
  <p:sldSz cx="9144000" cy="6858000" type="screen4x3"/>
  <p:notesSz cx="9926638" cy="6797675"/>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2141">
          <p15:clr>
            <a:srgbClr val="A4A3A4"/>
          </p15:clr>
        </p15:guide>
        <p15:guide id="4"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A2A2A2"/>
    <a:srgbClr val="DDDDDD"/>
    <a:srgbClr val="008000"/>
    <a:srgbClr val="0D1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Styl jasny 3 — Ak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45" autoAdjust="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26" y="-102"/>
      </p:cViewPr>
      <p:guideLst>
        <p:guide orient="horz" pos="3127"/>
        <p:guide pos="2141"/>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10A0F-3994-438B-92B7-27A1FFD59B50}"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pl-PL"/>
        </a:p>
      </dgm:t>
    </dgm:pt>
    <dgm:pt modelId="{49AB621B-2142-4A27-B894-8183BE2C65B9}">
      <dgm:prSet phldrT="[Tekst]"/>
      <dgm:spPr>
        <a:solidFill>
          <a:srgbClr val="00B050"/>
        </a:solidFill>
      </dgm:spPr>
      <dgm:t>
        <a:bodyPr/>
        <a:lstStyle/>
        <a:p>
          <a:r>
            <a:rPr lang="en-GB" b="1" dirty="0" smtClean="0">
              <a:solidFill>
                <a:schemeClr val="tx1"/>
              </a:solidFill>
            </a:rPr>
            <a:t>ACT</a:t>
          </a:r>
          <a:endParaRPr lang="pl-PL" b="1" dirty="0">
            <a:solidFill>
              <a:schemeClr val="tx1"/>
            </a:solidFill>
          </a:endParaRPr>
        </a:p>
      </dgm:t>
    </dgm:pt>
    <dgm:pt modelId="{6B93E186-AAE1-4E13-9FD1-36ECBD498C6A}" type="parTrans" cxnId="{4A1C99FE-5CC2-495F-9F56-6374D3B0DDB7}">
      <dgm:prSet/>
      <dgm:spPr/>
      <dgm:t>
        <a:bodyPr/>
        <a:lstStyle/>
        <a:p>
          <a:endParaRPr lang="pl-PL"/>
        </a:p>
      </dgm:t>
    </dgm:pt>
    <dgm:pt modelId="{F2790B52-F8B3-454A-A88E-C17FDC0E4A6C}" type="sibTrans" cxnId="{4A1C99FE-5CC2-495F-9F56-6374D3B0DDB7}">
      <dgm:prSet/>
      <dgm:spPr/>
      <dgm:t>
        <a:bodyPr/>
        <a:lstStyle/>
        <a:p>
          <a:endParaRPr lang="pl-PL"/>
        </a:p>
      </dgm:t>
    </dgm:pt>
    <dgm:pt modelId="{33E9085D-C9C2-40A4-AC34-24FE0A96EC2A}">
      <dgm:prSet phldrT="[Tekst]"/>
      <dgm:spPr>
        <a:solidFill>
          <a:srgbClr val="0070C0"/>
        </a:solidFill>
      </dgm:spPr>
      <dgm:t>
        <a:bodyPr/>
        <a:lstStyle/>
        <a:p>
          <a:r>
            <a:rPr lang="en-GB" b="1" dirty="0" smtClean="0">
              <a:solidFill>
                <a:schemeClr val="tx1"/>
              </a:solidFill>
            </a:rPr>
            <a:t>PLAN</a:t>
          </a:r>
          <a:endParaRPr lang="pl-PL" b="1" dirty="0">
            <a:solidFill>
              <a:schemeClr val="tx1"/>
            </a:solidFill>
          </a:endParaRPr>
        </a:p>
      </dgm:t>
    </dgm:pt>
    <dgm:pt modelId="{2972C0E7-B11F-40B2-A76C-311B3DA4C9BF}" type="parTrans" cxnId="{2AD8A8D5-91FB-4A87-AE8C-724845A0BFA8}">
      <dgm:prSet/>
      <dgm:spPr/>
      <dgm:t>
        <a:bodyPr/>
        <a:lstStyle/>
        <a:p>
          <a:endParaRPr lang="pl-PL"/>
        </a:p>
      </dgm:t>
    </dgm:pt>
    <dgm:pt modelId="{A54FBD04-9611-48E7-8BB4-1F9CA65F6443}" type="sibTrans" cxnId="{2AD8A8D5-91FB-4A87-AE8C-724845A0BFA8}">
      <dgm:prSet/>
      <dgm:spPr/>
      <dgm:t>
        <a:bodyPr/>
        <a:lstStyle/>
        <a:p>
          <a:endParaRPr lang="pl-PL"/>
        </a:p>
      </dgm:t>
    </dgm:pt>
    <dgm:pt modelId="{DD8AAD4E-0306-4EEE-A2A5-E12141A00EFC}">
      <dgm:prSet phldrT="[Tekst]"/>
      <dgm:spPr>
        <a:solidFill>
          <a:srgbClr val="FF0000"/>
        </a:solidFill>
      </dgm:spPr>
      <dgm:t>
        <a:bodyPr/>
        <a:lstStyle/>
        <a:p>
          <a:r>
            <a:rPr lang="en-GB" b="1" dirty="0" smtClean="0">
              <a:solidFill>
                <a:schemeClr val="bg1"/>
              </a:solidFill>
            </a:rPr>
            <a:t>DO</a:t>
          </a:r>
          <a:endParaRPr lang="pl-PL" b="1" dirty="0">
            <a:solidFill>
              <a:schemeClr val="bg1"/>
            </a:solidFill>
          </a:endParaRPr>
        </a:p>
      </dgm:t>
    </dgm:pt>
    <dgm:pt modelId="{1B192EC7-B98C-487B-830C-FF3EAF3497BB}" type="parTrans" cxnId="{8F123452-8232-4189-B3DF-4792B3EE46E0}">
      <dgm:prSet/>
      <dgm:spPr/>
      <dgm:t>
        <a:bodyPr/>
        <a:lstStyle/>
        <a:p>
          <a:endParaRPr lang="pl-PL"/>
        </a:p>
      </dgm:t>
    </dgm:pt>
    <dgm:pt modelId="{45267DFA-B85C-4E07-A99C-BA2AA53AA76C}" type="sibTrans" cxnId="{8F123452-8232-4189-B3DF-4792B3EE46E0}">
      <dgm:prSet/>
      <dgm:spPr/>
      <dgm:t>
        <a:bodyPr/>
        <a:lstStyle/>
        <a:p>
          <a:endParaRPr lang="pl-PL"/>
        </a:p>
      </dgm:t>
    </dgm:pt>
    <dgm:pt modelId="{769323F9-C14B-4B30-AEB2-8D1AAA460EEC}">
      <dgm:prSet phldrT="[Tekst]"/>
      <dgm:spPr>
        <a:solidFill>
          <a:srgbClr val="FFC000"/>
        </a:solidFill>
      </dgm:spPr>
      <dgm:t>
        <a:bodyPr/>
        <a:lstStyle/>
        <a:p>
          <a:r>
            <a:rPr lang="en-GB" b="1" dirty="0" smtClean="0">
              <a:solidFill>
                <a:schemeClr val="tx1"/>
              </a:solidFill>
            </a:rPr>
            <a:t>CHECK</a:t>
          </a:r>
          <a:endParaRPr lang="pl-PL" b="1" dirty="0">
            <a:solidFill>
              <a:schemeClr val="tx1"/>
            </a:solidFill>
          </a:endParaRPr>
        </a:p>
      </dgm:t>
    </dgm:pt>
    <dgm:pt modelId="{D3D8F95B-CCB1-4F22-9BD1-4B754842C410}" type="parTrans" cxnId="{160AEDE1-260C-48AA-A526-D47964EFAFB2}">
      <dgm:prSet/>
      <dgm:spPr/>
      <dgm:t>
        <a:bodyPr/>
        <a:lstStyle/>
        <a:p>
          <a:endParaRPr lang="pl-PL"/>
        </a:p>
      </dgm:t>
    </dgm:pt>
    <dgm:pt modelId="{67722CD2-0CA5-4566-950C-05F6F35EC73F}" type="sibTrans" cxnId="{160AEDE1-260C-48AA-A526-D47964EFAFB2}">
      <dgm:prSet/>
      <dgm:spPr/>
      <dgm:t>
        <a:bodyPr/>
        <a:lstStyle/>
        <a:p>
          <a:endParaRPr lang="pl-PL"/>
        </a:p>
      </dgm:t>
    </dgm:pt>
    <dgm:pt modelId="{7CBA4BBB-5CED-4E1E-924F-DE553F643565}" type="pres">
      <dgm:prSet presAssocID="{6F410A0F-3994-438B-92B7-27A1FFD59B50}" presName="cycleMatrixDiagram" presStyleCnt="0">
        <dgm:presLayoutVars>
          <dgm:chMax val="1"/>
          <dgm:dir/>
          <dgm:animLvl val="lvl"/>
          <dgm:resizeHandles val="exact"/>
        </dgm:presLayoutVars>
      </dgm:prSet>
      <dgm:spPr/>
      <dgm:t>
        <a:bodyPr/>
        <a:lstStyle/>
        <a:p>
          <a:endParaRPr lang="pl-PL"/>
        </a:p>
      </dgm:t>
    </dgm:pt>
    <dgm:pt modelId="{E7218226-1EC1-4837-A002-D5543F6FE130}" type="pres">
      <dgm:prSet presAssocID="{6F410A0F-3994-438B-92B7-27A1FFD59B50}" presName="children" presStyleCnt="0"/>
      <dgm:spPr/>
    </dgm:pt>
    <dgm:pt modelId="{18E1B3A3-C706-41A0-AC99-478AFB994F36}" type="pres">
      <dgm:prSet presAssocID="{6F410A0F-3994-438B-92B7-27A1FFD59B50}" presName="childPlaceholder" presStyleCnt="0"/>
      <dgm:spPr/>
    </dgm:pt>
    <dgm:pt modelId="{801620C2-4898-4AFB-883E-B44810C8EC60}" type="pres">
      <dgm:prSet presAssocID="{6F410A0F-3994-438B-92B7-27A1FFD59B50}" presName="circle" presStyleCnt="0"/>
      <dgm:spPr/>
    </dgm:pt>
    <dgm:pt modelId="{1F43D0FB-29E1-407F-A28E-E09D68F277FC}" type="pres">
      <dgm:prSet presAssocID="{6F410A0F-3994-438B-92B7-27A1FFD59B50}" presName="quadrant1" presStyleLbl="node1" presStyleIdx="0" presStyleCnt="4">
        <dgm:presLayoutVars>
          <dgm:chMax val="1"/>
          <dgm:bulletEnabled val="1"/>
        </dgm:presLayoutVars>
      </dgm:prSet>
      <dgm:spPr/>
      <dgm:t>
        <a:bodyPr/>
        <a:lstStyle/>
        <a:p>
          <a:endParaRPr lang="pl-PL"/>
        </a:p>
      </dgm:t>
    </dgm:pt>
    <dgm:pt modelId="{B62662D5-F516-4C88-A0B0-312DB795C569}" type="pres">
      <dgm:prSet presAssocID="{6F410A0F-3994-438B-92B7-27A1FFD59B50}" presName="quadrant2" presStyleLbl="node1" presStyleIdx="1" presStyleCnt="4">
        <dgm:presLayoutVars>
          <dgm:chMax val="1"/>
          <dgm:bulletEnabled val="1"/>
        </dgm:presLayoutVars>
      </dgm:prSet>
      <dgm:spPr/>
      <dgm:t>
        <a:bodyPr/>
        <a:lstStyle/>
        <a:p>
          <a:endParaRPr lang="pl-PL"/>
        </a:p>
      </dgm:t>
    </dgm:pt>
    <dgm:pt modelId="{C9E567E4-8212-4ADA-B05E-A8F3C3F20A59}" type="pres">
      <dgm:prSet presAssocID="{6F410A0F-3994-438B-92B7-27A1FFD59B50}" presName="quadrant3" presStyleLbl="node1" presStyleIdx="2" presStyleCnt="4">
        <dgm:presLayoutVars>
          <dgm:chMax val="1"/>
          <dgm:bulletEnabled val="1"/>
        </dgm:presLayoutVars>
      </dgm:prSet>
      <dgm:spPr/>
      <dgm:t>
        <a:bodyPr/>
        <a:lstStyle/>
        <a:p>
          <a:endParaRPr lang="pl-PL"/>
        </a:p>
      </dgm:t>
    </dgm:pt>
    <dgm:pt modelId="{7FB62197-C883-4A13-873B-A13A80DF732C}" type="pres">
      <dgm:prSet presAssocID="{6F410A0F-3994-438B-92B7-27A1FFD59B50}" presName="quadrant4" presStyleLbl="node1" presStyleIdx="3" presStyleCnt="4">
        <dgm:presLayoutVars>
          <dgm:chMax val="1"/>
          <dgm:bulletEnabled val="1"/>
        </dgm:presLayoutVars>
      </dgm:prSet>
      <dgm:spPr/>
      <dgm:t>
        <a:bodyPr/>
        <a:lstStyle/>
        <a:p>
          <a:endParaRPr lang="pl-PL"/>
        </a:p>
      </dgm:t>
    </dgm:pt>
    <dgm:pt modelId="{EFEFE002-D26E-4F67-B626-93C6F764B4DF}" type="pres">
      <dgm:prSet presAssocID="{6F410A0F-3994-438B-92B7-27A1FFD59B50}" presName="quadrantPlaceholder" presStyleCnt="0"/>
      <dgm:spPr/>
    </dgm:pt>
    <dgm:pt modelId="{7FE72DBC-86A9-4100-88D9-A023AD45D3CB}" type="pres">
      <dgm:prSet presAssocID="{6F410A0F-3994-438B-92B7-27A1FFD59B50}" presName="center1" presStyleLbl="fgShp" presStyleIdx="0" presStyleCnt="2"/>
      <dgm:spPr/>
    </dgm:pt>
    <dgm:pt modelId="{781A5CE3-A521-447D-BEDA-D43DFF1FD15F}" type="pres">
      <dgm:prSet presAssocID="{6F410A0F-3994-438B-92B7-27A1FFD59B50}" presName="center2" presStyleLbl="fgShp" presStyleIdx="1" presStyleCnt="2"/>
      <dgm:spPr/>
    </dgm:pt>
  </dgm:ptLst>
  <dgm:cxnLst>
    <dgm:cxn modelId="{8F123452-8232-4189-B3DF-4792B3EE46E0}" srcId="{6F410A0F-3994-438B-92B7-27A1FFD59B50}" destId="{DD8AAD4E-0306-4EEE-A2A5-E12141A00EFC}" srcOrd="2" destOrd="0" parTransId="{1B192EC7-B98C-487B-830C-FF3EAF3497BB}" sibTransId="{45267DFA-B85C-4E07-A99C-BA2AA53AA76C}"/>
    <dgm:cxn modelId="{093550E5-8731-4EC2-B4AE-0BF2730BE161}" type="presOf" srcId="{DD8AAD4E-0306-4EEE-A2A5-E12141A00EFC}" destId="{C9E567E4-8212-4ADA-B05E-A8F3C3F20A59}" srcOrd="0" destOrd="0" presId="urn:microsoft.com/office/officeart/2005/8/layout/cycle4#1"/>
    <dgm:cxn modelId="{2BB3FC4B-4BFE-4DB4-BF11-B73E8B9C8727}" type="presOf" srcId="{33E9085D-C9C2-40A4-AC34-24FE0A96EC2A}" destId="{B62662D5-F516-4C88-A0B0-312DB795C569}" srcOrd="0" destOrd="0" presId="urn:microsoft.com/office/officeart/2005/8/layout/cycle4#1"/>
    <dgm:cxn modelId="{454DD7D3-4014-4151-B7CC-5B1C0F0F607F}" type="presOf" srcId="{769323F9-C14B-4B30-AEB2-8D1AAA460EEC}" destId="{7FB62197-C883-4A13-873B-A13A80DF732C}" srcOrd="0" destOrd="0" presId="urn:microsoft.com/office/officeart/2005/8/layout/cycle4#1"/>
    <dgm:cxn modelId="{459029FD-B4C1-4F51-B0F1-9667BF63A9E0}" type="presOf" srcId="{49AB621B-2142-4A27-B894-8183BE2C65B9}" destId="{1F43D0FB-29E1-407F-A28E-E09D68F277FC}" srcOrd="0" destOrd="0" presId="urn:microsoft.com/office/officeart/2005/8/layout/cycle4#1"/>
    <dgm:cxn modelId="{2AD8A8D5-91FB-4A87-AE8C-724845A0BFA8}" srcId="{6F410A0F-3994-438B-92B7-27A1FFD59B50}" destId="{33E9085D-C9C2-40A4-AC34-24FE0A96EC2A}" srcOrd="1" destOrd="0" parTransId="{2972C0E7-B11F-40B2-A76C-311B3DA4C9BF}" sibTransId="{A54FBD04-9611-48E7-8BB4-1F9CA65F6443}"/>
    <dgm:cxn modelId="{4A1C99FE-5CC2-495F-9F56-6374D3B0DDB7}" srcId="{6F410A0F-3994-438B-92B7-27A1FFD59B50}" destId="{49AB621B-2142-4A27-B894-8183BE2C65B9}" srcOrd="0" destOrd="0" parTransId="{6B93E186-AAE1-4E13-9FD1-36ECBD498C6A}" sibTransId="{F2790B52-F8B3-454A-A88E-C17FDC0E4A6C}"/>
    <dgm:cxn modelId="{160AEDE1-260C-48AA-A526-D47964EFAFB2}" srcId="{6F410A0F-3994-438B-92B7-27A1FFD59B50}" destId="{769323F9-C14B-4B30-AEB2-8D1AAA460EEC}" srcOrd="3" destOrd="0" parTransId="{D3D8F95B-CCB1-4F22-9BD1-4B754842C410}" sibTransId="{67722CD2-0CA5-4566-950C-05F6F35EC73F}"/>
    <dgm:cxn modelId="{64266750-AEDC-4EA2-A771-3BA7C6414CB6}" type="presOf" srcId="{6F410A0F-3994-438B-92B7-27A1FFD59B50}" destId="{7CBA4BBB-5CED-4E1E-924F-DE553F643565}" srcOrd="0" destOrd="0" presId="urn:microsoft.com/office/officeart/2005/8/layout/cycle4#1"/>
    <dgm:cxn modelId="{20337406-714A-4421-A805-822ACA0F060D}" type="presParOf" srcId="{7CBA4BBB-5CED-4E1E-924F-DE553F643565}" destId="{E7218226-1EC1-4837-A002-D5543F6FE130}" srcOrd="0" destOrd="0" presId="urn:microsoft.com/office/officeart/2005/8/layout/cycle4#1"/>
    <dgm:cxn modelId="{D4658B9B-7501-4BF4-A65C-4830B5983191}" type="presParOf" srcId="{E7218226-1EC1-4837-A002-D5543F6FE130}" destId="{18E1B3A3-C706-41A0-AC99-478AFB994F36}" srcOrd="0" destOrd="0" presId="urn:microsoft.com/office/officeart/2005/8/layout/cycle4#1"/>
    <dgm:cxn modelId="{7BA70299-61EF-4C8B-8B5E-5A31AE0F2CE7}" type="presParOf" srcId="{7CBA4BBB-5CED-4E1E-924F-DE553F643565}" destId="{801620C2-4898-4AFB-883E-B44810C8EC60}" srcOrd="1" destOrd="0" presId="urn:microsoft.com/office/officeart/2005/8/layout/cycle4#1"/>
    <dgm:cxn modelId="{8AC6617E-F19B-4A89-895C-62673DE67EF8}" type="presParOf" srcId="{801620C2-4898-4AFB-883E-B44810C8EC60}" destId="{1F43D0FB-29E1-407F-A28E-E09D68F277FC}" srcOrd="0" destOrd="0" presId="urn:microsoft.com/office/officeart/2005/8/layout/cycle4#1"/>
    <dgm:cxn modelId="{1E3A20BC-69F1-4D5E-BA62-994BEFAA1B23}" type="presParOf" srcId="{801620C2-4898-4AFB-883E-B44810C8EC60}" destId="{B62662D5-F516-4C88-A0B0-312DB795C569}" srcOrd="1" destOrd="0" presId="urn:microsoft.com/office/officeart/2005/8/layout/cycle4#1"/>
    <dgm:cxn modelId="{C2C992F7-366C-4816-8F7E-0398B0A1B005}" type="presParOf" srcId="{801620C2-4898-4AFB-883E-B44810C8EC60}" destId="{C9E567E4-8212-4ADA-B05E-A8F3C3F20A59}" srcOrd="2" destOrd="0" presId="urn:microsoft.com/office/officeart/2005/8/layout/cycle4#1"/>
    <dgm:cxn modelId="{E2A00E74-B398-46C1-9FC4-8AAF05354207}" type="presParOf" srcId="{801620C2-4898-4AFB-883E-B44810C8EC60}" destId="{7FB62197-C883-4A13-873B-A13A80DF732C}" srcOrd="3" destOrd="0" presId="urn:microsoft.com/office/officeart/2005/8/layout/cycle4#1"/>
    <dgm:cxn modelId="{DB6B5BD2-85DA-44C7-BDED-9A6212B2EA2A}" type="presParOf" srcId="{801620C2-4898-4AFB-883E-B44810C8EC60}" destId="{EFEFE002-D26E-4F67-B626-93C6F764B4DF}" srcOrd="4" destOrd="0" presId="urn:microsoft.com/office/officeart/2005/8/layout/cycle4#1"/>
    <dgm:cxn modelId="{BAC83A92-CEF4-4FEC-9E26-DB85A81F809A}" type="presParOf" srcId="{7CBA4BBB-5CED-4E1E-924F-DE553F643565}" destId="{7FE72DBC-86A9-4100-88D9-A023AD45D3CB}" srcOrd="2" destOrd="0" presId="urn:microsoft.com/office/officeart/2005/8/layout/cycle4#1"/>
    <dgm:cxn modelId="{CD75F07D-BD60-45D4-AD05-2B5C0EBEC738}" type="presParOf" srcId="{7CBA4BBB-5CED-4E1E-924F-DE553F643565}" destId="{781A5CE3-A521-447D-BEDA-D43DFF1FD15F}"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9991B-7071-4465-8AE1-6D9DD371118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B9E33F3C-6F22-4A9E-8347-FAA346FDFF87}">
      <dgm:prSet phldrT="[Tekst]" custT="1"/>
      <dgm:spPr/>
      <dgm:t>
        <a:bodyPr lIns="0" tIns="0" rIns="0" bIns="0"/>
        <a:lstStyle/>
        <a:p>
          <a:r>
            <a:rPr lang="en-GB" sz="1400" b="1" dirty="0" smtClean="0"/>
            <a:t>Deployment </a:t>
          </a:r>
          <a:r>
            <a:rPr lang="en-GB" sz="1400" b="1" dirty="0" smtClean="0">
              <a:solidFill>
                <a:srgbClr val="C00000"/>
              </a:solidFill>
            </a:rPr>
            <a:t>&amp;</a:t>
          </a:r>
          <a:r>
            <a:rPr lang="en-GB" sz="1400" b="1" dirty="0" smtClean="0"/>
            <a:t> Integration</a:t>
          </a:r>
          <a:endParaRPr lang="pl-PL" sz="1400" b="1" dirty="0"/>
        </a:p>
      </dgm:t>
    </dgm:pt>
    <dgm:pt modelId="{67368919-F939-4887-8E09-03318023CC92}" type="parTrans" cxnId="{B80535E5-4077-4D17-A822-5410740C087E}">
      <dgm:prSet/>
      <dgm:spPr/>
      <dgm:t>
        <a:bodyPr/>
        <a:lstStyle/>
        <a:p>
          <a:endParaRPr lang="pl-PL"/>
        </a:p>
      </dgm:t>
    </dgm:pt>
    <dgm:pt modelId="{CDA35285-6126-4163-9497-B667166802CE}" type="sibTrans" cxnId="{B80535E5-4077-4D17-A822-5410740C087E}">
      <dgm:prSet/>
      <dgm:spPr>
        <a:gradFill rotWithShape="0">
          <a:gsLst>
            <a:gs pos="0">
              <a:srgbClr val="FFF200"/>
            </a:gs>
            <a:gs pos="45000">
              <a:srgbClr val="FF7A00"/>
            </a:gs>
            <a:gs pos="70000">
              <a:srgbClr val="FF0300"/>
            </a:gs>
            <a:gs pos="100000">
              <a:srgbClr val="4D0808"/>
            </a:gs>
          </a:gsLst>
          <a:lin ang="5400000" scaled="0"/>
        </a:gradFill>
      </dgm:spPr>
      <dgm:t>
        <a:bodyPr/>
        <a:lstStyle/>
        <a:p>
          <a:endParaRPr lang="pl-PL"/>
        </a:p>
      </dgm:t>
    </dgm:pt>
    <dgm:pt modelId="{28C786E3-E573-4BF7-A375-74105D7E31AB}">
      <dgm:prSet phldrT="[Tekst]" custT="1"/>
      <dgm:spPr/>
      <dgm:t>
        <a:bodyPr lIns="0" tIns="0" rIns="0" bIns="0"/>
        <a:lstStyle/>
        <a:p>
          <a:r>
            <a:rPr lang="en-GB" sz="1400" b="1" dirty="0" smtClean="0"/>
            <a:t>Analysis</a:t>
          </a:r>
          <a:r>
            <a:rPr lang="en-GB" sz="1100" b="1" dirty="0" smtClean="0"/>
            <a:t> </a:t>
          </a:r>
          <a:r>
            <a:rPr lang="en-GB" sz="1400" b="1" dirty="0" smtClean="0"/>
            <a:t>&amp;</a:t>
          </a:r>
          <a:r>
            <a:rPr lang="en-GB" sz="1100" b="1" dirty="0" smtClean="0"/>
            <a:t> </a:t>
          </a:r>
          <a:r>
            <a:rPr lang="en-GB" sz="1400" b="1" dirty="0" smtClean="0"/>
            <a:t>Design</a:t>
          </a:r>
          <a:endParaRPr lang="pl-PL" sz="1400" b="1" dirty="0"/>
        </a:p>
      </dgm:t>
    </dgm:pt>
    <dgm:pt modelId="{71532509-330A-4FCF-8DA9-92A322975F07}" type="parTrans" cxnId="{3E594327-3050-4A2C-85EB-2ED833689451}">
      <dgm:prSet/>
      <dgm:spPr/>
      <dgm:t>
        <a:bodyPr/>
        <a:lstStyle/>
        <a:p>
          <a:endParaRPr lang="pl-PL"/>
        </a:p>
      </dgm:t>
    </dgm:pt>
    <dgm:pt modelId="{868A3459-B572-44E4-80B6-0252FDEBF339}" type="sibTrans" cxnId="{3E594327-3050-4A2C-85EB-2ED833689451}">
      <dgm:prSet/>
      <dgm:spPr>
        <a:gradFill rotWithShape="0">
          <a:gsLst>
            <a:gs pos="0">
              <a:srgbClr val="000082"/>
            </a:gs>
            <a:gs pos="30000">
              <a:srgbClr val="66008F"/>
            </a:gs>
            <a:gs pos="64999">
              <a:srgbClr val="BA0066"/>
            </a:gs>
            <a:gs pos="89999">
              <a:srgbClr val="FF0000"/>
            </a:gs>
            <a:gs pos="100000">
              <a:srgbClr val="FF8200"/>
            </a:gs>
          </a:gsLst>
          <a:lin ang="5400000" scaled="0"/>
        </a:gradFill>
      </dgm:spPr>
      <dgm:t>
        <a:bodyPr/>
        <a:lstStyle/>
        <a:p>
          <a:endParaRPr lang="pl-PL"/>
        </a:p>
      </dgm:t>
    </dgm:pt>
    <dgm:pt modelId="{DA5C534A-500B-47D2-822C-0CC3470E1D21}">
      <dgm:prSet phldrT="[Tekst]" custT="1"/>
      <dgm:spPr/>
      <dgm:t>
        <a:bodyPr lIns="0" tIns="0" rIns="0" bIns="0"/>
        <a:lstStyle/>
        <a:p>
          <a:r>
            <a:rPr lang="en-GB" sz="1400" b="1" dirty="0" smtClean="0"/>
            <a:t>Development</a:t>
          </a:r>
          <a:endParaRPr lang="pl-PL" sz="1400" b="1" dirty="0"/>
        </a:p>
      </dgm:t>
    </dgm:pt>
    <dgm:pt modelId="{AE4A4A4D-10A8-424F-805D-55A6AA2C992B}" type="parTrans" cxnId="{7F6CC139-E2FC-4651-92FB-B7F5C8174E79}">
      <dgm:prSet/>
      <dgm:spPr/>
      <dgm:t>
        <a:bodyPr/>
        <a:lstStyle/>
        <a:p>
          <a:endParaRPr lang="pl-PL"/>
        </a:p>
      </dgm:t>
    </dgm:pt>
    <dgm:pt modelId="{AA912243-D431-45E6-9090-4A70F9EA6D79}" type="sibTrans" cxnId="{7F6CC139-E2FC-4651-92FB-B7F5C8174E79}">
      <dgm:prSet/>
      <dgm:spPr>
        <a:gradFill rotWithShape="0">
          <a:gsLst>
            <a:gs pos="0">
              <a:srgbClr val="000082"/>
            </a:gs>
            <a:gs pos="30000">
              <a:srgbClr val="66008F"/>
            </a:gs>
            <a:gs pos="64999">
              <a:srgbClr val="BA0066"/>
            </a:gs>
            <a:gs pos="89999">
              <a:srgbClr val="FF0000"/>
            </a:gs>
            <a:gs pos="100000">
              <a:srgbClr val="FF8200"/>
            </a:gs>
          </a:gsLst>
          <a:lin ang="5400000" scaled="0"/>
        </a:gradFill>
      </dgm:spPr>
      <dgm:t>
        <a:bodyPr/>
        <a:lstStyle/>
        <a:p>
          <a:endParaRPr lang="pl-PL"/>
        </a:p>
      </dgm:t>
    </dgm:pt>
    <dgm:pt modelId="{F84C44AE-1A7A-431E-9F34-73777DCBBEC8}">
      <dgm:prSet phldrT="[Tekst]" custT="1"/>
      <dgm:spPr/>
      <dgm:t>
        <a:bodyPr lIns="0" tIns="0" rIns="0" bIns="0"/>
        <a:lstStyle/>
        <a:p>
          <a:r>
            <a:rPr lang="en-GB" sz="1400" b="1" dirty="0" smtClean="0"/>
            <a:t>Needs</a:t>
          </a:r>
          <a:r>
            <a:rPr lang="en-GB" sz="1100" b="1" dirty="0" smtClean="0"/>
            <a:t> </a:t>
          </a:r>
          <a:r>
            <a:rPr lang="en-GB" sz="1400" b="1" dirty="0" smtClean="0"/>
            <a:t>analysis</a:t>
          </a:r>
          <a:endParaRPr lang="pl-PL" sz="1400" b="1" dirty="0"/>
        </a:p>
      </dgm:t>
    </dgm:pt>
    <dgm:pt modelId="{2A0D5509-4B83-4249-915D-D0D2DE03B151}" type="sibTrans" cxnId="{77F29F9E-3B9E-4011-B011-EB0E4C6F01CC}">
      <dgm:prSet/>
      <dgm:spPr>
        <a:gradFill rotWithShape="0">
          <a:gsLst>
            <a:gs pos="0">
              <a:srgbClr val="FFF200"/>
            </a:gs>
            <a:gs pos="45000">
              <a:srgbClr val="FF7A00"/>
            </a:gs>
            <a:gs pos="70000">
              <a:srgbClr val="FF0300"/>
            </a:gs>
            <a:gs pos="100000">
              <a:srgbClr val="4D0808"/>
            </a:gs>
          </a:gsLst>
          <a:lin ang="5400000" scaled="0"/>
        </a:gradFill>
      </dgm:spPr>
      <dgm:t>
        <a:bodyPr/>
        <a:lstStyle/>
        <a:p>
          <a:endParaRPr lang="pl-PL"/>
        </a:p>
      </dgm:t>
    </dgm:pt>
    <dgm:pt modelId="{C6C97EAA-4F74-4A86-BB5C-CEFCB30E4D90}" type="parTrans" cxnId="{77F29F9E-3B9E-4011-B011-EB0E4C6F01CC}">
      <dgm:prSet/>
      <dgm:spPr/>
      <dgm:t>
        <a:bodyPr/>
        <a:lstStyle/>
        <a:p>
          <a:endParaRPr lang="pl-PL"/>
        </a:p>
      </dgm:t>
    </dgm:pt>
    <dgm:pt modelId="{1293602E-6E67-4254-9122-F997F01A0AC2}">
      <dgm:prSet phldrT="[Tekst]" custT="1"/>
      <dgm:spPr/>
      <dgm:t>
        <a:bodyPr lIns="0" tIns="0" rIns="0" bIns="0"/>
        <a:lstStyle/>
        <a:p>
          <a:r>
            <a:rPr lang="en-GB" sz="1400" b="1" dirty="0" smtClean="0"/>
            <a:t>Exploration &amp; Maintenance</a:t>
          </a:r>
          <a:endParaRPr lang="pl-PL" sz="1400" b="1" dirty="0"/>
        </a:p>
      </dgm:t>
    </dgm:pt>
    <dgm:pt modelId="{88490347-360A-430F-B356-2D7C95B2F38D}" type="sibTrans" cxnId="{27DE8316-9395-4E29-A130-C24DBFFA1DB1}">
      <dgm:prSet/>
      <dgm:spPr>
        <a:gradFill rotWithShape="0">
          <a:gsLst>
            <a:gs pos="0">
              <a:srgbClr val="FFF200"/>
            </a:gs>
            <a:gs pos="45000">
              <a:srgbClr val="FF7A00"/>
            </a:gs>
            <a:gs pos="70000">
              <a:srgbClr val="FF0300"/>
            </a:gs>
            <a:gs pos="100000">
              <a:srgbClr val="4D0808"/>
            </a:gs>
          </a:gsLst>
          <a:lin ang="5400000" scaled="0"/>
        </a:gradFill>
      </dgm:spPr>
      <dgm:t>
        <a:bodyPr/>
        <a:lstStyle/>
        <a:p>
          <a:endParaRPr lang="pl-PL"/>
        </a:p>
      </dgm:t>
    </dgm:pt>
    <dgm:pt modelId="{DE0B0BE3-05A2-4166-8FDA-6A0E494D1142}" type="parTrans" cxnId="{27DE8316-9395-4E29-A130-C24DBFFA1DB1}">
      <dgm:prSet/>
      <dgm:spPr/>
      <dgm:t>
        <a:bodyPr/>
        <a:lstStyle/>
        <a:p>
          <a:endParaRPr lang="pl-PL"/>
        </a:p>
      </dgm:t>
    </dgm:pt>
    <dgm:pt modelId="{5053379C-9ED8-47D6-BC64-59A1FB4536F4}">
      <dgm:prSet phldrT="[Tekst]" custT="1"/>
      <dgm:spPr/>
      <dgm:t>
        <a:bodyPr lIns="0" tIns="0" rIns="0" bIns="0"/>
        <a:lstStyle/>
        <a:p>
          <a:r>
            <a:rPr lang="en-US" sz="1400" b="1" dirty="0" smtClean="0"/>
            <a:t>Feasibility</a:t>
          </a:r>
          <a:r>
            <a:rPr lang="en-US" sz="1100" b="1" dirty="0" smtClean="0"/>
            <a:t> </a:t>
          </a:r>
          <a:r>
            <a:rPr lang="en-US" sz="1400" b="1" dirty="0" smtClean="0"/>
            <a:t>study</a:t>
          </a:r>
          <a:endParaRPr lang="pl-PL" sz="1400" b="1" dirty="0"/>
        </a:p>
      </dgm:t>
    </dgm:pt>
    <dgm:pt modelId="{1EF2D0CE-1B58-4B37-A3D8-6EB34A272638}" type="parTrans" cxnId="{00FB27A0-B487-4DCD-A73C-EA99035B47C1}">
      <dgm:prSet/>
      <dgm:spPr/>
      <dgm:t>
        <a:bodyPr/>
        <a:lstStyle/>
        <a:p>
          <a:endParaRPr lang="pl-PL"/>
        </a:p>
      </dgm:t>
    </dgm:pt>
    <dgm:pt modelId="{F1FA9709-3926-4BFB-AF5E-0BA2E182209E}" type="sibTrans" cxnId="{00FB27A0-B487-4DCD-A73C-EA99035B47C1}">
      <dgm:prSet/>
      <dgm:spPr>
        <a:gradFill rotWithShape="0">
          <a:gsLst>
            <a:gs pos="0">
              <a:srgbClr val="000082"/>
            </a:gs>
            <a:gs pos="30000">
              <a:srgbClr val="66008F"/>
            </a:gs>
            <a:gs pos="64999">
              <a:srgbClr val="BA0066"/>
            </a:gs>
            <a:gs pos="89999">
              <a:srgbClr val="FF0000"/>
            </a:gs>
            <a:gs pos="100000">
              <a:srgbClr val="FF8200"/>
            </a:gs>
          </a:gsLst>
          <a:lin ang="5400000" scaled="0"/>
        </a:gradFill>
      </dgm:spPr>
      <dgm:t>
        <a:bodyPr/>
        <a:lstStyle/>
        <a:p>
          <a:endParaRPr lang="pl-PL"/>
        </a:p>
      </dgm:t>
    </dgm:pt>
    <dgm:pt modelId="{952D720C-D8A3-4655-81E7-A765ACDC6A18}" type="pres">
      <dgm:prSet presAssocID="{4799991B-7071-4465-8AE1-6D9DD3711180}" presName="cycle" presStyleCnt="0">
        <dgm:presLayoutVars>
          <dgm:dir/>
          <dgm:resizeHandles val="exact"/>
        </dgm:presLayoutVars>
      </dgm:prSet>
      <dgm:spPr/>
      <dgm:t>
        <a:bodyPr/>
        <a:lstStyle/>
        <a:p>
          <a:endParaRPr lang="pl-PL"/>
        </a:p>
      </dgm:t>
    </dgm:pt>
    <dgm:pt modelId="{23552006-AB29-464F-9C06-748F1DD9E05C}" type="pres">
      <dgm:prSet presAssocID="{F84C44AE-1A7A-431E-9F34-73777DCBBEC8}" presName="dummy" presStyleCnt="0"/>
      <dgm:spPr/>
    </dgm:pt>
    <dgm:pt modelId="{07F52EFE-8CD3-489C-8481-1273218B0B91}" type="pres">
      <dgm:prSet presAssocID="{F84C44AE-1A7A-431E-9F34-73777DCBBEC8}" presName="node" presStyleLbl="revTx" presStyleIdx="0" presStyleCnt="6" custScaleY="65813" custRadScaleRad="64383" custRadScaleInc="-107410">
        <dgm:presLayoutVars>
          <dgm:bulletEnabled val="1"/>
        </dgm:presLayoutVars>
      </dgm:prSet>
      <dgm:spPr/>
      <dgm:t>
        <a:bodyPr/>
        <a:lstStyle/>
        <a:p>
          <a:endParaRPr lang="pl-PL"/>
        </a:p>
      </dgm:t>
    </dgm:pt>
    <dgm:pt modelId="{3FB83A9A-633F-49C2-9DC1-DD763BF9FCD4}" type="pres">
      <dgm:prSet presAssocID="{2A0D5509-4B83-4249-915D-D0D2DE03B151}" presName="sibTrans" presStyleLbl="node1" presStyleIdx="0" presStyleCnt="6" custAng="1007572" custLinFactNeighborX="-9994" custLinFactNeighborY="-11457"/>
      <dgm:spPr/>
      <dgm:t>
        <a:bodyPr/>
        <a:lstStyle/>
        <a:p>
          <a:endParaRPr lang="pl-PL"/>
        </a:p>
      </dgm:t>
    </dgm:pt>
    <dgm:pt modelId="{E8535563-3B6F-439F-979B-521AF87D332C}" type="pres">
      <dgm:prSet presAssocID="{5053379C-9ED8-47D6-BC64-59A1FB4536F4}" presName="dummy" presStyleCnt="0"/>
      <dgm:spPr/>
    </dgm:pt>
    <dgm:pt modelId="{B09EEE95-689B-41D9-B36F-91FB29C83594}" type="pres">
      <dgm:prSet presAssocID="{5053379C-9ED8-47D6-BC64-59A1FB4536F4}" presName="node" presStyleLbl="revTx" presStyleIdx="1" presStyleCnt="6" custScaleY="50258" custRadScaleRad="83444" custRadScaleInc="-120122">
        <dgm:presLayoutVars>
          <dgm:bulletEnabled val="1"/>
        </dgm:presLayoutVars>
      </dgm:prSet>
      <dgm:spPr/>
      <dgm:t>
        <a:bodyPr/>
        <a:lstStyle/>
        <a:p>
          <a:endParaRPr lang="pl-PL"/>
        </a:p>
      </dgm:t>
    </dgm:pt>
    <dgm:pt modelId="{539CDE2E-3AEB-416A-A430-444D4EE9256D}" type="pres">
      <dgm:prSet presAssocID="{F1FA9709-3926-4BFB-AF5E-0BA2E182209E}" presName="sibTrans" presStyleLbl="node1" presStyleIdx="1" presStyleCnt="6" custAng="623891" custLinFactNeighborX="630" custLinFactNeighborY="-6818"/>
      <dgm:spPr/>
      <dgm:t>
        <a:bodyPr/>
        <a:lstStyle/>
        <a:p>
          <a:endParaRPr lang="pl-PL"/>
        </a:p>
      </dgm:t>
    </dgm:pt>
    <dgm:pt modelId="{CAD32FF1-6E74-4BA5-A4D5-EC5DEF6C684D}" type="pres">
      <dgm:prSet presAssocID="{28C786E3-E573-4BF7-A375-74105D7E31AB}" presName="dummy" presStyleCnt="0"/>
      <dgm:spPr/>
    </dgm:pt>
    <dgm:pt modelId="{4541A153-8081-4D9C-AB64-D3AE33C655BB}" type="pres">
      <dgm:prSet presAssocID="{28C786E3-E573-4BF7-A375-74105D7E31AB}" presName="node" presStyleLbl="revTx" presStyleIdx="2" presStyleCnt="6" custScaleY="56670" custRadScaleRad="93700" custRadScaleInc="-260571">
        <dgm:presLayoutVars>
          <dgm:bulletEnabled val="1"/>
        </dgm:presLayoutVars>
      </dgm:prSet>
      <dgm:spPr/>
      <dgm:t>
        <a:bodyPr/>
        <a:lstStyle/>
        <a:p>
          <a:endParaRPr lang="pl-PL"/>
        </a:p>
      </dgm:t>
    </dgm:pt>
    <dgm:pt modelId="{953CDC39-6F2A-4EA0-8026-C7AE5B80F409}" type="pres">
      <dgm:prSet presAssocID="{868A3459-B572-44E4-80B6-0252FDEBF339}" presName="sibTrans" presStyleLbl="node1" presStyleIdx="2" presStyleCnt="6" custAng="21204586" custScaleY="92088" custLinFactNeighborX="3553" custLinFactNeighborY="6211"/>
      <dgm:spPr/>
      <dgm:t>
        <a:bodyPr/>
        <a:lstStyle/>
        <a:p>
          <a:endParaRPr lang="pl-PL"/>
        </a:p>
      </dgm:t>
    </dgm:pt>
    <dgm:pt modelId="{57139876-DB60-4E8D-85F5-E85F8BF0D688}" type="pres">
      <dgm:prSet presAssocID="{DA5C534A-500B-47D2-822C-0CC3470E1D21}" presName="dummy" presStyleCnt="0"/>
      <dgm:spPr/>
    </dgm:pt>
    <dgm:pt modelId="{C7B4B2C4-2DF4-4F48-AC59-656D9AE876EA}" type="pres">
      <dgm:prSet presAssocID="{DA5C534A-500B-47D2-822C-0CC3470E1D21}" presName="node" presStyleLbl="revTx" presStyleIdx="3" presStyleCnt="6" custScaleX="157545" custScaleY="32650" custRadScaleRad="94743" custRadScaleInc="-344698">
        <dgm:presLayoutVars>
          <dgm:bulletEnabled val="1"/>
        </dgm:presLayoutVars>
      </dgm:prSet>
      <dgm:spPr/>
      <dgm:t>
        <a:bodyPr/>
        <a:lstStyle/>
        <a:p>
          <a:endParaRPr lang="pl-PL"/>
        </a:p>
      </dgm:t>
    </dgm:pt>
    <dgm:pt modelId="{C3E7F9DF-845B-40AD-8A97-89E4F33F2DB3}" type="pres">
      <dgm:prSet presAssocID="{AA912243-D431-45E6-9090-4A70F9EA6D79}" presName="sibTrans" presStyleLbl="node1" presStyleIdx="3" presStyleCnt="6" custLinFactNeighborX="-6536" custLinFactNeighborY="3116"/>
      <dgm:spPr/>
      <dgm:t>
        <a:bodyPr/>
        <a:lstStyle/>
        <a:p>
          <a:endParaRPr lang="pl-PL"/>
        </a:p>
      </dgm:t>
    </dgm:pt>
    <dgm:pt modelId="{51E1137E-6454-4D02-9F69-8E04E89C03AD}" type="pres">
      <dgm:prSet presAssocID="{B9E33F3C-6F22-4A9E-8347-FAA346FDFF87}" presName="dummy" presStyleCnt="0"/>
      <dgm:spPr/>
    </dgm:pt>
    <dgm:pt modelId="{C48F610A-3FD0-4502-A521-D2CB70085904}" type="pres">
      <dgm:prSet presAssocID="{B9E33F3C-6F22-4A9E-8347-FAA346FDFF87}" presName="node" presStyleLbl="revTx" presStyleIdx="4" presStyleCnt="6" custScaleX="156899" custScaleY="66837" custRadScaleRad="68063" custRadScaleInc="-60603">
        <dgm:presLayoutVars>
          <dgm:bulletEnabled val="1"/>
        </dgm:presLayoutVars>
      </dgm:prSet>
      <dgm:spPr/>
      <dgm:t>
        <a:bodyPr/>
        <a:lstStyle/>
        <a:p>
          <a:endParaRPr lang="pl-PL"/>
        </a:p>
      </dgm:t>
    </dgm:pt>
    <dgm:pt modelId="{03339A1E-2108-4BC4-8069-2D575988C31B}" type="pres">
      <dgm:prSet presAssocID="{CDA35285-6126-4163-9497-B667166802CE}" presName="sibTrans" presStyleLbl="node1" presStyleIdx="4" presStyleCnt="6" custAng="944522" custLinFactNeighborX="-2771" custLinFactNeighborY="12607"/>
      <dgm:spPr/>
      <dgm:t>
        <a:bodyPr/>
        <a:lstStyle/>
        <a:p>
          <a:endParaRPr lang="pl-PL"/>
        </a:p>
      </dgm:t>
    </dgm:pt>
    <dgm:pt modelId="{631DF9A8-B449-4FEB-898C-9C823B8E3615}" type="pres">
      <dgm:prSet presAssocID="{1293602E-6E67-4254-9122-F997F01A0AC2}" presName="dummy" presStyleCnt="0"/>
      <dgm:spPr/>
    </dgm:pt>
    <dgm:pt modelId="{FF8B4ECA-4577-4205-B5CD-E941E1CD8F02}" type="pres">
      <dgm:prSet presAssocID="{1293602E-6E67-4254-9122-F997F01A0AC2}" presName="node" presStyleLbl="revTx" presStyleIdx="5" presStyleCnt="6" custScaleX="188654" custScaleY="60710" custRadScaleRad="74447" custRadScaleInc="-125756">
        <dgm:presLayoutVars>
          <dgm:bulletEnabled val="1"/>
        </dgm:presLayoutVars>
      </dgm:prSet>
      <dgm:spPr/>
      <dgm:t>
        <a:bodyPr/>
        <a:lstStyle/>
        <a:p>
          <a:endParaRPr lang="pl-PL"/>
        </a:p>
      </dgm:t>
    </dgm:pt>
    <dgm:pt modelId="{77D06AED-A040-4593-AACC-54C38D100B7C}" type="pres">
      <dgm:prSet presAssocID="{88490347-360A-430F-B356-2D7C95B2F38D}" presName="sibTrans" presStyleLbl="node1" presStyleIdx="5" presStyleCnt="6" custAng="20411005" custLinFactNeighborX="13160" custLinFactNeighborY="-8744"/>
      <dgm:spPr/>
      <dgm:t>
        <a:bodyPr/>
        <a:lstStyle/>
        <a:p>
          <a:endParaRPr lang="pl-PL"/>
        </a:p>
      </dgm:t>
    </dgm:pt>
  </dgm:ptLst>
  <dgm:cxnLst>
    <dgm:cxn modelId="{00FB27A0-B487-4DCD-A73C-EA99035B47C1}" srcId="{4799991B-7071-4465-8AE1-6D9DD3711180}" destId="{5053379C-9ED8-47D6-BC64-59A1FB4536F4}" srcOrd="1" destOrd="0" parTransId="{1EF2D0CE-1B58-4B37-A3D8-6EB34A272638}" sibTransId="{F1FA9709-3926-4BFB-AF5E-0BA2E182209E}"/>
    <dgm:cxn modelId="{27DE8316-9395-4E29-A130-C24DBFFA1DB1}" srcId="{4799991B-7071-4465-8AE1-6D9DD3711180}" destId="{1293602E-6E67-4254-9122-F997F01A0AC2}" srcOrd="5" destOrd="0" parTransId="{DE0B0BE3-05A2-4166-8FDA-6A0E494D1142}" sibTransId="{88490347-360A-430F-B356-2D7C95B2F38D}"/>
    <dgm:cxn modelId="{77F29F9E-3B9E-4011-B011-EB0E4C6F01CC}" srcId="{4799991B-7071-4465-8AE1-6D9DD3711180}" destId="{F84C44AE-1A7A-431E-9F34-73777DCBBEC8}" srcOrd="0" destOrd="0" parTransId="{C6C97EAA-4F74-4A86-BB5C-CEFCB30E4D90}" sibTransId="{2A0D5509-4B83-4249-915D-D0D2DE03B151}"/>
    <dgm:cxn modelId="{2DB6C5B1-56C9-4C1E-A5DB-0983A1658796}" type="presOf" srcId="{1293602E-6E67-4254-9122-F997F01A0AC2}" destId="{FF8B4ECA-4577-4205-B5CD-E941E1CD8F02}" srcOrd="0" destOrd="0" presId="urn:microsoft.com/office/officeart/2005/8/layout/cycle1"/>
    <dgm:cxn modelId="{6E849C97-85E9-421B-9793-5790D8FA4C4C}" type="presOf" srcId="{B9E33F3C-6F22-4A9E-8347-FAA346FDFF87}" destId="{C48F610A-3FD0-4502-A521-D2CB70085904}" srcOrd="0" destOrd="0" presId="urn:microsoft.com/office/officeart/2005/8/layout/cycle1"/>
    <dgm:cxn modelId="{B80535E5-4077-4D17-A822-5410740C087E}" srcId="{4799991B-7071-4465-8AE1-6D9DD3711180}" destId="{B9E33F3C-6F22-4A9E-8347-FAA346FDFF87}" srcOrd="4" destOrd="0" parTransId="{67368919-F939-4887-8E09-03318023CC92}" sibTransId="{CDA35285-6126-4163-9497-B667166802CE}"/>
    <dgm:cxn modelId="{67CD2E15-8F2B-47FB-A54D-4A47FD39BD29}" type="presOf" srcId="{4799991B-7071-4465-8AE1-6D9DD3711180}" destId="{952D720C-D8A3-4655-81E7-A765ACDC6A18}" srcOrd="0" destOrd="0" presId="urn:microsoft.com/office/officeart/2005/8/layout/cycle1"/>
    <dgm:cxn modelId="{5BB2217F-5046-4AA1-BA23-A63B6568A384}" type="presOf" srcId="{F1FA9709-3926-4BFB-AF5E-0BA2E182209E}" destId="{539CDE2E-3AEB-416A-A430-444D4EE9256D}" srcOrd="0" destOrd="0" presId="urn:microsoft.com/office/officeart/2005/8/layout/cycle1"/>
    <dgm:cxn modelId="{B9061AA1-35A4-4926-8A7F-EC40FD7221B6}" type="presOf" srcId="{CDA35285-6126-4163-9497-B667166802CE}" destId="{03339A1E-2108-4BC4-8069-2D575988C31B}" srcOrd="0" destOrd="0" presId="urn:microsoft.com/office/officeart/2005/8/layout/cycle1"/>
    <dgm:cxn modelId="{F76FB52F-65E5-4819-877A-6628BE1194AF}" type="presOf" srcId="{AA912243-D431-45E6-9090-4A70F9EA6D79}" destId="{C3E7F9DF-845B-40AD-8A97-89E4F33F2DB3}" srcOrd="0" destOrd="0" presId="urn:microsoft.com/office/officeart/2005/8/layout/cycle1"/>
    <dgm:cxn modelId="{AF078124-54D7-4DCA-AB00-15889D050B94}" type="presOf" srcId="{28C786E3-E573-4BF7-A375-74105D7E31AB}" destId="{4541A153-8081-4D9C-AB64-D3AE33C655BB}" srcOrd="0" destOrd="0" presId="urn:microsoft.com/office/officeart/2005/8/layout/cycle1"/>
    <dgm:cxn modelId="{F622BF1F-287C-4D2D-9320-F750660DE01F}" type="presOf" srcId="{F84C44AE-1A7A-431E-9F34-73777DCBBEC8}" destId="{07F52EFE-8CD3-489C-8481-1273218B0B91}" srcOrd="0" destOrd="0" presId="urn:microsoft.com/office/officeart/2005/8/layout/cycle1"/>
    <dgm:cxn modelId="{B74272A5-2421-44AC-8603-46CBBDAFE413}" type="presOf" srcId="{88490347-360A-430F-B356-2D7C95B2F38D}" destId="{77D06AED-A040-4593-AACC-54C38D100B7C}" srcOrd="0" destOrd="0" presId="urn:microsoft.com/office/officeart/2005/8/layout/cycle1"/>
    <dgm:cxn modelId="{7F6CC139-E2FC-4651-92FB-B7F5C8174E79}" srcId="{4799991B-7071-4465-8AE1-6D9DD3711180}" destId="{DA5C534A-500B-47D2-822C-0CC3470E1D21}" srcOrd="3" destOrd="0" parTransId="{AE4A4A4D-10A8-424F-805D-55A6AA2C992B}" sibTransId="{AA912243-D431-45E6-9090-4A70F9EA6D79}"/>
    <dgm:cxn modelId="{47FA4A22-939B-4E31-8C5F-0385010D1DB1}" type="presOf" srcId="{2A0D5509-4B83-4249-915D-D0D2DE03B151}" destId="{3FB83A9A-633F-49C2-9DC1-DD763BF9FCD4}" srcOrd="0" destOrd="0" presId="urn:microsoft.com/office/officeart/2005/8/layout/cycle1"/>
    <dgm:cxn modelId="{3E594327-3050-4A2C-85EB-2ED833689451}" srcId="{4799991B-7071-4465-8AE1-6D9DD3711180}" destId="{28C786E3-E573-4BF7-A375-74105D7E31AB}" srcOrd="2" destOrd="0" parTransId="{71532509-330A-4FCF-8DA9-92A322975F07}" sibTransId="{868A3459-B572-44E4-80B6-0252FDEBF339}"/>
    <dgm:cxn modelId="{80DB95CE-930E-4E5F-B01D-340BD6083202}" type="presOf" srcId="{5053379C-9ED8-47D6-BC64-59A1FB4536F4}" destId="{B09EEE95-689B-41D9-B36F-91FB29C83594}" srcOrd="0" destOrd="0" presId="urn:microsoft.com/office/officeart/2005/8/layout/cycle1"/>
    <dgm:cxn modelId="{6495740E-069C-4F7B-B4B2-3E377DC931D5}" type="presOf" srcId="{868A3459-B572-44E4-80B6-0252FDEBF339}" destId="{953CDC39-6F2A-4EA0-8026-C7AE5B80F409}" srcOrd="0" destOrd="0" presId="urn:microsoft.com/office/officeart/2005/8/layout/cycle1"/>
    <dgm:cxn modelId="{7D89F5BC-49A3-42E9-AD13-B690EDDC19B7}" type="presOf" srcId="{DA5C534A-500B-47D2-822C-0CC3470E1D21}" destId="{C7B4B2C4-2DF4-4F48-AC59-656D9AE876EA}" srcOrd="0" destOrd="0" presId="urn:microsoft.com/office/officeart/2005/8/layout/cycle1"/>
    <dgm:cxn modelId="{99F1DD38-185B-4ECF-B652-DEE9A59F3FF4}" type="presParOf" srcId="{952D720C-D8A3-4655-81E7-A765ACDC6A18}" destId="{23552006-AB29-464F-9C06-748F1DD9E05C}" srcOrd="0" destOrd="0" presId="urn:microsoft.com/office/officeart/2005/8/layout/cycle1"/>
    <dgm:cxn modelId="{926523EA-5281-4531-958E-51AC669B5698}" type="presParOf" srcId="{952D720C-D8A3-4655-81E7-A765ACDC6A18}" destId="{07F52EFE-8CD3-489C-8481-1273218B0B91}" srcOrd="1" destOrd="0" presId="urn:microsoft.com/office/officeart/2005/8/layout/cycle1"/>
    <dgm:cxn modelId="{82CFDA42-3210-438B-98BC-5766D1FA4C0B}" type="presParOf" srcId="{952D720C-D8A3-4655-81E7-A765ACDC6A18}" destId="{3FB83A9A-633F-49C2-9DC1-DD763BF9FCD4}" srcOrd="2" destOrd="0" presId="urn:microsoft.com/office/officeart/2005/8/layout/cycle1"/>
    <dgm:cxn modelId="{880DB240-E3F0-43E2-B49F-3056AF13018B}" type="presParOf" srcId="{952D720C-D8A3-4655-81E7-A765ACDC6A18}" destId="{E8535563-3B6F-439F-979B-521AF87D332C}" srcOrd="3" destOrd="0" presId="urn:microsoft.com/office/officeart/2005/8/layout/cycle1"/>
    <dgm:cxn modelId="{D808AAFB-9984-4CA8-9BBA-6DE0A18660C4}" type="presParOf" srcId="{952D720C-D8A3-4655-81E7-A765ACDC6A18}" destId="{B09EEE95-689B-41D9-B36F-91FB29C83594}" srcOrd="4" destOrd="0" presId="urn:microsoft.com/office/officeart/2005/8/layout/cycle1"/>
    <dgm:cxn modelId="{E8C9B05D-10E4-4EFE-81B7-9F457FC4149B}" type="presParOf" srcId="{952D720C-D8A3-4655-81E7-A765ACDC6A18}" destId="{539CDE2E-3AEB-416A-A430-444D4EE9256D}" srcOrd="5" destOrd="0" presId="urn:microsoft.com/office/officeart/2005/8/layout/cycle1"/>
    <dgm:cxn modelId="{BBD56DC9-8E9D-40F6-8D5B-0E5944314172}" type="presParOf" srcId="{952D720C-D8A3-4655-81E7-A765ACDC6A18}" destId="{CAD32FF1-6E74-4BA5-A4D5-EC5DEF6C684D}" srcOrd="6" destOrd="0" presId="urn:microsoft.com/office/officeart/2005/8/layout/cycle1"/>
    <dgm:cxn modelId="{5EA46590-DCD2-4AA4-B2A6-CD28C0F2649E}" type="presParOf" srcId="{952D720C-D8A3-4655-81E7-A765ACDC6A18}" destId="{4541A153-8081-4D9C-AB64-D3AE33C655BB}" srcOrd="7" destOrd="0" presId="urn:microsoft.com/office/officeart/2005/8/layout/cycle1"/>
    <dgm:cxn modelId="{9F204272-FF58-431D-A6AD-B1A950F62E0A}" type="presParOf" srcId="{952D720C-D8A3-4655-81E7-A765ACDC6A18}" destId="{953CDC39-6F2A-4EA0-8026-C7AE5B80F409}" srcOrd="8" destOrd="0" presId="urn:microsoft.com/office/officeart/2005/8/layout/cycle1"/>
    <dgm:cxn modelId="{AFA14480-1F03-4D03-99DB-2A676D99D57B}" type="presParOf" srcId="{952D720C-D8A3-4655-81E7-A765ACDC6A18}" destId="{57139876-DB60-4E8D-85F5-E85F8BF0D688}" srcOrd="9" destOrd="0" presId="urn:microsoft.com/office/officeart/2005/8/layout/cycle1"/>
    <dgm:cxn modelId="{C728CE3E-2EF3-4945-9C2C-26C03CB9A222}" type="presParOf" srcId="{952D720C-D8A3-4655-81E7-A765ACDC6A18}" destId="{C7B4B2C4-2DF4-4F48-AC59-656D9AE876EA}" srcOrd="10" destOrd="0" presId="urn:microsoft.com/office/officeart/2005/8/layout/cycle1"/>
    <dgm:cxn modelId="{EEEC7FEF-401D-4C3A-824B-C0D315511E41}" type="presParOf" srcId="{952D720C-D8A3-4655-81E7-A765ACDC6A18}" destId="{C3E7F9DF-845B-40AD-8A97-89E4F33F2DB3}" srcOrd="11" destOrd="0" presId="urn:microsoft.com/office/officeart/2005/8/layout/cycle1"/>
    <dgm:cxn modelId="{6DAAB436-AB8F-420E-8210-FFFD8F3B3CC9}" type="presParOf" srcId="{952D720C-D8A3-4655-81E7-A765ACDC6A18}" destId="{51E1137E-6454-4D02-9F69-8E04E89C03AD}" srcOrd="12" destOrd="0" presId="urn:microsoft.com/office/officeart/2005/8/layout/cycle1"/>
    <dgm:cxn modelId="{22016078-5704-4B47-8B24-97422F55CDE8}" type="presParOf" srcId="{952D720C-D8A3-4655-81E7-A765ACDC6A18}" destId="{C48F610A-3FD0-4502-A521-D2CB70085904}" srcOrd="13" destOrd="0" presId="urn:microsoft.com/office/officeart/2005/8/layout/cycle1"/>
    <dgm:cxn modelId="{9AAE03F4-F310-4BBF-BD14-83D997109BA3}" type="presParOf" srcId="{952D720C-D8A3-4655-81E7-A765ACDC6A18}" destId="{03339A1E-2108-4BC4-8069-2D575988C31B}" srcOrd="14" destOrd="0" presId="urn:microsoft.com/office/officeart/2005/8/layout/cycle1"/>
    <dgm:cxn modelId="{588270A2-4F6B-4370-B3C1-CF7D2482A076}" type="presParOf" srcId="{952D720C-D8A3-4655-81E7-A765ACDC6A18}" destId="{631DF9A8-B449-4FEB-898C-9C823B8E3615}" srcOrd="15" destOrd="0" presId="urn:microsoft.com/office/officeart/2005/8/layout/cycle1"/>
    <dgm:cxn modelId="{0E69B6C2-417D-430F-8FD5-EE50F3B4B238}" type="presParOf" srcId="{952D720C-D8A3-4655-81E7-A765ACDC6A18}" destId="{FF8B4ECA-4577-4205-B5CD-E941E1CD8F02}" srcOrd="16" destOrd="0" presId="urn:microsoft.com/office/officeart/2005/8/layout/cycle1"/>
    <dgm:cxn modelId="{971F3577-3C03-41DE-B189-078FE08F577B}" type="presParOf" srcId="{952D720C-D8A3-4655-81E7-A765ACDC6A18}" destId="{77D06AED-A040-4593-AACC-54C38D100B7C}" srcOrd="17"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FCD8B-8727-4A37-9375-A69680D9B535}"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pl-PL"/>
        </a:p>
      </dgm:t>
    </dgm:pt>
    <dgm:pt modelId="{2109D430-8FB5-45E3-87D2-4E9651DE5526}">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Input</a:t>
          </a:r>
          <a:r>
            <a:rPr lang="en-GB" dirty="0" smtClean="0"/>
            <a:t> module</a:t>
          </a:r>
          <a:endParaRPr lang="pl-PL" dirty="0"/>
        </a:p>
      </dgm:t>
    </dgm:pt>
    <dgm:pt modelId="{19B36779-B36E-47B4-9859-C2AAF04D75BF}" type="parTrans" cxnId="{62F21F4A-615E-4AC8-AE8B-FF056D395BC5}">
      <dgm:prSet/>
      <dgm:spPr/>
      <dgm:t>
        <a:bodyPr/>
        <a:lstStyle/>
        <a:p>
          <a:endParaRPr lang="pl-PL"/>
        </a:p>
      </dgm:t>
    </dgm:pt>
    <dgm:pt modelId="{E5415F19-E77F-49E5-9A09-6AC0C0701181}" type="sibTrans" cxnId="{62F21F4A-615E-4AC8-AE8B-FF056D395BC5}">
      <dgm:prSet/>
      <dgm:spPr/>
      <dgm:t>
        <a:bodyPr/>
        <a:lstStyle/>
        <a:p>
          <a:endParaRPr lang="pl-PL"/>
        </a:p>
      </dgm:t>
    </dgm:pt>
    <dgm:pt modelId="{37D7D1FC-D7C1-445B-8C30-E6DFEEE10E84}">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Circular</a:t>
          </a:r>
          <a:r>
            <a:rPr lang="pl-PL" dirty="0" smtClean="0"/>
            <a:t> Shift</a:t>
          </a:r>
          <a:endParaRPr lang="pl-PL" dirty="0"/>
        </a:p>
      </dgm:t>
    </dgm:pt>
    <dgm:pt modelId="{502C7AC5-2204-4288-823A-9AB170CD1EF0}" type="parTrans" cxnId="{AB7272A4-4853-4A91-84AD-7F9A26C8C663}">
      <dgm:prSet/>
      <dgm:spPr/>
      <dgm:t>
        <a:bodyPr/>
        <a:lstStyle/>
        <a:p>
          <a:endParaRPr lang="pl-PL"/>
        </a:p>
      </dgm:t>
    </dgm:pt>
    <dgm:pt modelId="{6D5511B7-EC8B-41AD-9AEA-112067D8D8F2}" type="sibTrans" cxnId="{AB7272A4-4853-4A91-84AD-7F9A26C8C663}">
      <dgm:prSet/>
      <dgm:spPr/>
      <dgm:t>
        <a:bodyPr/>
        <a:lstStyle/>
        <a:p>
          <a:endParaRPr lang="pl-PL"/>
        </a:p>
      </dgm:t>
    </dgm:pt>
    <dgm:pt modelId="{93023B53-4E5E-453A-A0A5-50A5BE9B3513}">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Alphabetizing</a:t>
          </a:r>
          <a:endParaRPr lang="pl-PL" dirty="0"/>
        </a:p>
      </dgm:t>
    </dgm:pt>
    <dgm:pt modelId="{178366F7-D6FE-4F33-BDDC-7623DA55567C}" type="parTrans" cxnId="{405B7FED-EAB9-4C6C-9388-1DEBDD07808E}">
      <dgm:prSet/>
      <dgm:spPr/>
      <dgm:t>
        <a:bodyPr/>
        <a:lstStyle/>
        <a:p>
          <a:endParaRPr lang="pl-PL"/>
        </a:p>
      </dgm:t>
    </dgm:pt>
    <dgm:pt modelId="{C5FF5951-5E4F-4558-888C-1ADBDAD20A31}" type="sibTrans" cxnId="{405B7FED-EAB9-4C6C-9388-1DEBDD07808E}">
      <dgm:prSet/>
      <dgm:spPr/>
      <dgm:t>
        <a:bodyPr/>
        <a:lstStyle/>
        <a:p>
          <a:endParaRPr lang="pl-PL"/>
        </a:p>
      </dgm:t>
    </dgm:pt>
    <dgm:pt modelId="{9981C524-17CF-40EA-A5DA-45F517BFE6D2}">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Outpu</a:t>
          </a:r>
          <a:r>
            <a:rPr lang="en-GB" dirty="0" smtClean="0"/>
            <a:t>t</a:t>
          </a:r>
          <a:endParaRPr lang="pl-PL" dirty="0"/>
        </a:p>
      </dgm:t>
    </dgm:pt>
    <dgm:pt modelId="{3C1B5233-FBD8-4443-903E-F7358DBF1678}" type="parTrans" cxnId="{2F2E2D84-F59E-4DDE-B5ED-A3EEA967D859}">
      <dgm:prSet/>
      <dgm:spPr/>
      <dgm:t>
        <a:bodyPr/>
        <a:lstStyle/>
        <a:p>
          <a:endParaRPr lang="pl-PL"/>
        </a:p>
      </dgm:t>
    </dgm:pt>
    <dgm:pt modelId="{A27042D2-4B91-43FB-8FA0-097C5AF772C1}" type="sibTrans" cxnId="{2F2E2D84-F59E-4DDE-B5ED-A3EEA967D859}">
      <dgm:prSet/>
      <dgm:spPr/>
      <dgm:t>
        <a:bodyPr/>
        <a:lstStyle/>
        <a:p>
          <a:endParaRPr lang="pl-PL"/>
        </a:p>
      </dgm:t>
    </dgm:pt>
    <dgm:pt modelId="{A0BBA555-4E19-4865-A4F7-017BFA5BC643}">
      <dgm:prSet phldrT="[Tekst]">
        <dgm:style>
          <a:lnRef idx="3">
            <a:schemeClr val="lt1"/>
          </a:lnRef>
          <a:fillRef idx="1">
            <a:schemeClr val="dk1"/>
          </a:fillRef>
          <a:effectRef idx="1">
            <a:schemeClr val="dk1"/>
          </a:effectRef>
          <a:fontRef idx="minor">
            <a:schemeClr val="lt1"/>
          </a:fontRef>
        </dgm:style>
      </dgm:prSet>
      <dgm:spPr/>
      <dgm:t>
        <a:bodyPr/>
        <a:lstStyle/>
        <a:p>
          <a:r>
            <a:rPr lang="pl-PL" dirty="0" smtClean="0"/>
            <a:t>Master </a:t>
          </a:r>
          <a:r>
            <a:rPr lang="pl-PL" dirty="0" err="1" smtClean="0"/>
            <a:t>Control</a:t>
          </a:r>
          <a:endParaRPr lang="pl-PL" dirty="0"/>
        </a:p>
      </dgm:t>
    </dgm:pt>
    <dgm:pt modelId="{1B557FFF-175C-4807-978A-44525C0CDBE3}" type="parTrans" cxnId="{C5D4A3D5-98E2-4D40-98F7-34087ADDA9E8}">
      <dgm:prSet/>
      <dgm:spPr/>
      <dgm:t>
        <a:bodyPr/>
        <a:lstStyle/>
        <a:p>
          <a:endParaRPr lang="pl-PL"/>
        </a:p>
      </dgm:t>
    </dgm:pt>
    <dgm:pt modelId="{674FB695-0C81-4315-9BC1-A96392458D80}" type="sibTrans" cxnId="{C5D4A3D5-98E2-4D40-98F7-34087ADDA9E8}">
      <dgm:prSet/>
      <dgm:spPr/>
      <dgm:t>
        <a:bodyPr/>
        <a:lstStyle/>
        <a:p>
          <a:endParaRPr lang="pl-PL"/>
        </a:p>
      </dgm:t>
    </dgm:pt>
    <dgm:pt modelId="{9203867B-DC67-4DD6-910E-73E62CAB7AEC}" type="pres">
      <dgm:prSet presAssocID="{906FCD8B-8727-4A37-9375-A69680D9B535}" presName="Name0" presStyleCnt="0">
        <dgm:presLayoutVars>
          <dgm:dir/>
          <dgm:animLvl val="lvl"/>
          <dgm:resizeHandles val="exact"/>
        </dgm:presLayoutVars>
      </dgm:prSet>
      <dgm:spPr/>
      <dgm:t>
        <a:bodyPr/>
        <a:lstStyle/>
        <a:p>
          <a:endParaRPr lang="en-GB"/>
        </a:p>
      </dgm:t>
    </dgm:pt>
    <dgm:pt modelId="{B23BA156-1EA5-4AD0-A0FC-4067FD19A61A}" type="pres">
      <dgm:prSet presAssocID="{A0BBA555-4E19-4865-A4F7-017BFA5BC643}" presName="boxAndChildren" presStyleCnt="0"/>
      <dgm:spPr/>
    </dgm:pt>
    <dgm:pt modelId="{C28A1184-A359-43ED-8317-C21BEB62C7AC}" type="pres">
      <dgm:prSet presAssocID="{A0BBA555-4E19-4865-A4F7-017BFA5BC643}" presName="parentTextBox" presStyleLbl="node1" presStyleIdx="0" presStyleCnt="5"/>
      <dgm:spPr/>
      <dgm:t>
        <a:bodyPr/>
        <a:lstStyle/>
        <a:p>
          <a:endParaRPr lang="pl-PL"/>
        </a:p>
      </dgm:t>
    </dgm:pt>
    <dgm:pt modelId="{CA017A6C-C0B6-43AF-90E7-F2BD21B98EAC}" type="pres">
      <dgm:prSet presAssocID="{A27042D2-4B91-43FB-8FA0-097C5AF772C1}" presName="sp" presStyleCnt="0"/>
      <dgm:spPr/>
    </dgm:pt>
    <dgm:pt modelId="{FEB1024B-6B47-4288-93C9-C02C3E33AD44}" type="pres">
      <dgm:prSet presAssocID="{9981C524-17CF-40EA-A5DA-45F517BFE6D2}" presName="arrowAndChildren" presStyleCnt="0"/>
      <dgm:spPr/>
    </dgm:pt>
    <dgm:pt modelId="{76A76D0B-0223-4C80-9636-13964EF5D976}" type="pres">
      <dgm:prSet presAssocID="{9981C524-17CF-40EA-A5DA-45F517BFE6D2}" presName="parentTextArrow" presStyleLbl="node1" presStyleIdx="1" presStyleCnt="5"/>
      <dgm:spPr/>
      <dgm:t>
        <a:bodyPr/>
        <a:lstStyle/>
        <a:p>
          <a:endParaRPr lang="en-GB"/>
        </a:p>
      </dgm:t>
    </dgm:pt>
    <dgm:pt modelId="{1715E534-037F-4613-8606-9FC4FAB74A39}" type="pres">
      <dgm:prSet presAssocID="{C5FF5951-5E4F-4558-888C-1ADBDAD20A31}" presName="sp" presStyleCnt="0"/>
      <dgm:spPr/>
    </dgm:pt>
    <dgm:pt modelId="{28A375E3-1C73-45F6-BE1C-CEDEDC61F72E}" type="pres">
      <dgm:prSet presAssocID="{93023B53-4E5E-453A-A0A5-50A5BE9B3513}" presName="arrowAndChildren" presStyleCnt="0"/>
      <dgm:spPr/>
    </dgm:pt>
    <dgm:pt modelId="{439521CA-4A0A-46B3-9DC9-173F3024D7A8}" type="pres">
      <dgm:prSet presAssocID="{93023B53-4E5E-453A-A0A5-50A5BE9B3513}" presName="parentTextArrow" presStyleLbl="node1" presStyleIdx="2" presStyleCnt="5"/>
      <dgm:spPr/>
      <dgm:t>
        <a:bodyPr/>
        <a:lstStyle/>
        <a:p>
          <a:endParaRPr lang="en-GB"/>
        </a:p>
      </dgm:t>
    </dgm:pt>
    <dgm:pt modelId="{6D97E464-BE13-48A0-A846-8EFAE5595302}" type="pres">
      <dgm:prSet presAssocID="{6D5511B7-EC8B-41AD-9AEA-112067D8D8F2}" presName="sp" presStyleCnt="0"/>
      <dgm:spPr/>
    </dgm:pt>
    <dgm:pt modelId="{55B9DDA7-C97D-4A3D-920A-4AB1C1646469}" type="pres">
      <dgm:prSet presAssocID="{37D7D1FC-D7C1-445B-8C30-E6DFEEE10E84}" presName="arrowAndChildren" presStyleCnt="0"/>
      <dgm:spPr/>
    </dgm:pt>
    <dgm:pt modelId="{D8C71FE2-7CBE-483F-B9C0-40B5D8D7A4BF}" type="pres">
      <dgm:prSet presAssocID="{37D7D1FC-D7C1-445B-8C30-E6DFEEE10E84}" presName="parentTextArrow" presStyleLbl="node1" presStyleIdx="3" presStyleCnt="5"/>
      <dgm:spPr/>
      <dgm:t>
        <a:bodyPr/>
        <a:lstStyle/>
        <a:p>
          <a:endParaRPr lang="pl-PL"/>
        </a:p>
      </dgm:t>
    </dgm:pt>
    <dgm:pt modelId="{A3D9AE21-C56F-4B5B-A02A-BDB8CAD502FC}" type="pres">
      <dgm:prSet presAssocID="{E5415F19-E77F-49E5-9A09-6AC0C0701181}" presName="sp" presStyleCnt="0"/>
      <dgm:spPr/>
    </dgm:pt>
    <dgm:pt modelId="{556B6106-1B18-443B-AB14-C2C182DFCE8D}" type="pres">
      <dgm:prSet presAssocID="{2109D430-8FB5-45E3-87D2-4E9651DE5526}" presName="arrowAndChildren" presStyleCnt="0"/>
      <dgm:spPr/>
    </dgm:pt>
    <dgm:pt modelId="{F53A6640-703D-4E95-B45B-3480D1154DE4}" type="pres">
      <dgm:prSet presAssocID="{2109D430-8FB5-45E3-87D2-4E9651DE5526}" presName="parentTextArrow" presStyleLbl="node1" presStyleIdx="4" presStyleCnt="5" custLinFactNeighborY="16136"/>
      <dgm:spPr/>
      <dgm:t>
        <a:bodyPr/>
        <a:lstStyle/>
        <a:p>
          <a:endParaRPr lang="pl-PL"/>
        </a:p>
      </dgm:t>
    </dgm:pt>
  </dgm:ptLst>
  <dgm:cxnLst>
    <dgm:cxn modelId="{62F21F4A-615E-4AC8-AE8B-FF056D395BC5}" srcId="{906FCD8B-8727-4A37-9375-A69680D9B535}" destId="{2109D430-8FB5-45E3-87D2-4E9651DE5526}" srcOrd="0" destOrd="0" parTransId="{19B36779-B36E-47B4-9859-C2AAF04D75BF}" sibTransId="{E5415F19-E77F-49E5-9A09-6AC0C0701181}"/>
    <dgm:cxn modelId="{E966416E-7394-4ACC-B6BE-1D56326BF2D0}" type="presOf" srcId="{9981C524-17CF-40EA-A5DA-45F517BFE6D2}" destId="{76A76D0B-0223-4C80-9636-13964EF5D976}" srcOrd="0" destOrd="0" presId="urn:microsoft.com/office/officeart/2005/8/layout/process4"/>
    <dgm:cxn modelId="{8763BB59-E4B4-4946-9D68-62A37C3C2732}" type="presOf" srcId="{93023B53-4E5E-453A-A0A5-50A5BE9B3513}" destId="{439521CA-4A0A-46B3-9DC9-173F3024D7A8}" srcOrd="0" destOrd="0" presId="urn:microsoft.com/office/officeart/2005/8/layout/process4"/>
    <dgm:cxn modelId="{E2801073-C11F-46DE-B10A-59820B0C68D7}" type="presOf" srcId="{906FCD8B-8727-4A37-9375-A69680D9B535}" destId="{9203867B-DC67-4DD6-910E-73E62CAB7AEC}" srcOrd="0" destOrd="0" presId="urn:microsoft.com/office/officeart/2005/8/layout/process4"/>
    <dgm:cxn modelId="{A3B7D502-7D81-485F-ABD7-DE648F5AB3C5}" type="presOf" srcId="{2109D430-8FB5-45E3-87D2-4E9651DE5526}" destId="{F53A6640-703D-4E95-B45B-3480D1154DE4}" srcOrd="0" destOrd="0" presId="urn:microsoft.com/office/officeart/2005/8/layout/process4"/>
    <dgm:cxn modelId="{0D1D70A8-134A-4EF6-A7E8-CE9F464E8FAD}" type="presOf" srcId="{A0BBA555-4E19-4865-A4F7-017BFA5BC643}" destId="{C28A1184-A359-43ED-8317-C21BEB62C7AC}" srcOrd="0" destOrd="0" presId="urn:microsoft.com/office/officeart/2005/8/layout/process4"/>
    <dgm:cxn modelId="{65794347-C839-4FF8-873F-1E47A371EF9F}" type="presOf" srcId="{37D7D1FC-D7C1-445B-8C30-E6DFEEE10E84}" destId="{D8C71FE2-7CBE-483F-B9C0-40B5D8D7A4BF}" srcOrd="0" destOrd="0" presId="urn:microsoft.com/office/officeart/2005/8/layout/process4"/>
    <dgm:cxn modelId="{C5D4A3D5-98E2-4D40-98F7-34087ADDA9E8}" srcId="{906FCD8B-8727-4A37-9375-A69680D9B535}" destId="{A0BBA555-4E19-4865-A4F7-017BFA5BC643}" srcOrd="4" destOrd="0" parTransId="{1B557FFF-175C-4807-978A-44525C0CDBE3}" sibTransId="{674FB695-0C81-4315-9BC1-A96392458D80}"/>
    <dgm:cxn modelId="{2F2E2D84-F59E-4DDE-B5ED-A3EEA967D859}" srcId="{906FCD8B-8727-4A37-9375-A69680D9B535}" destId="{9981C524-17CF-40EA-A5DA-45F517BFE6D2}" srcOrd="3" destOrd="0" parTransId="{3C1B5233-FBD8-4443-903E-F7358DBF1678}" sibTransId="{A27042D2-4B91-43FB-8FA0-097C5AF772C1}"/>
    <dgm:cxn modelId="{405B7FED-EAB9-4C6C-9388-1DEBDD07808E}" srcId="{906FCD8B-8727-4A37-9375-A69680D9B535}" destId="{93023B53-4E5E-453A-A0A5-50A5BE9B3513}" srcOrd="2" destOrd="0" parTransId="{178366F7-D6FE-4F33-BDDC-7623DA55567C}" sibTransId="{C5FF5951-5E4F-4558-888C-1ADBDAD20A31}"/>
    <dgm:cxn modelId="{AB7272A4-4853-4A91-84AD-7F9A26C8C663}" srcId="{906FCD8B-8727-4A37-9375-A69680D9B535}" destId="{37D7D1FC-D7C1-445B-8C30-E6DFEEE10E84}" srcOrd="1" destOrd="0" parTransId="{502C7AC5-2204-4288-823A-9AB170CD1EF0}" sibTransId="{6D5511B7-EC8B-41AD-9AEA-112067D8D8F2}"/>
    <dgm:cxn modelId="{3BBC16E4-50C5-41F1-A743-54756C85A1A5}" type="presParOf" srcId="{9203867B-DC67-4DD6-910E-73E62CAB7AEC}" destId="{B23BA156-1EA5-4AD0-A0FC-4067FD19A61A}" srcOrd="0" destOrd="0" presId="urn:microsoft.com/office/officeart/2005/8/layout/process4"/>
    <dgm:cxn modelId="{285C1AD3-E036-4B89-93D3-EB67A7CF5869}" type="presParOf" srcId="{B23BA156-1EA5-4AD0-A0FC-4067FD19A61A}" destId="{C28A1184-A359-43ED-8317-C21BEB62C7AC}" srcOrd="0" destOrd="0" presId="urn:microsoft.com/office/officeart/2005/8/layout/process4"/>
    <dgm:cxn modelId="{5C479FC2-D196-4F83-902B-1DF205C99F6B}" type="presParOf" srcId="{9203867B-DC67-4DD6-910E-73E62CAB7AEC}" destId="{CA017A6C-C0B6-43AF-90E7-F2BD21B98EAC}" srcOrd="1" destOrd="0" presId="urn:microsoft.com/office/officeart/2005/8/layout/process4"/>
    <dgm:cxn modelId="{152BBE9B-9784-4494-941A-01D0054DB5BE}" type="presParOf" srcId="{9203867B-DC67-4DD6-910E-73E62CAB7AEC}" destId="{FEB1024B-6B47-4288-93C9-C02C3E33AD44}" srcOrd="2" destOrd="0" presId="urn:microsoft.com/office/officeart/2005/8/layout/process4"/>
    <dgm:cxn modelId="{DA45C374-592F-4527-91A1-E6877A631A84}" type="presParOf" srcId="{FEB1024B-6B47-4288-93C9-C02C3E33AD44}" destId="{76A76D0B-0223-4C80-9636-13964EF5D976}" srcOrd="0" destOrd="0" presId="urn:microsoft.com/office/officeart/2005/8/layout/process4"/>
    <dgm:cxn modelId="{21528A55-C948-4815-869E-509B144501B3}" type="presParOf" srcId="{9203867B-DC67-4DD6-910E-73E62CAB7AEC}" destId="{1715E534-037F-4613-8606-9FC4FAB74A39}" srcOrd="3" destOrd="0" presId="urn:microsoft.com/office/officeart/2005/8/layout/process4"/>
    <dgm:cxn modelId="{D2FA6A02-6D73-4A55-BECF-498E9CB686E9}" type="presParOf" srcId="{9203867B-DC67-4DD6-910E-73E62CAB7AEC}" destId="{28A375E3-1C73-45F6-BE1C-CEDEDC61F72E}" srcOrd="4" destOrd="0" presId="urn:microsoft.com/office/officeart/2005/8/layout/process4"/>
    <dgm:cxn modelId="{EE99393E-CCA0-43FB-80A4-94C3EBA0C381}" type="presParOf" srcId="{28A375E3-1C73-45F6-BE1C-CEDEDC61F72E}" destId="{439521CA-4A0A-46B3-9DC9-173F3024D7A8}" srcOrd="0" destOrd="0" presId="urn:microsoft.com/office/officeart/2005/8/layout/process4"/>
    <dgm:cxn modelId="{4BD80CEE-FA9F-475C-AE99-8B389CE0552D}" type="presParOf" srcId="{9203867B-DC67-4DD6-910E-73E62CAB7AEC}" destId="{6D97E464-BE13-48A0-A846-8EFAE5595302}" srcOrd="5" destOrd="0" presId="urn:microsoft.com/office/officeart/2005/8/layout/process4"/>
    <dgm:cxn modelId="{40AEF2B6-D604-40BF-B760-34D905CECD54}" type="presParOf" srcId="{9203867B-DC67-4DD6-910E-73E62CAB7AEC}" destId="{55B9DDA7-C97D-4A3D-920A-4AB1C1646469}" srcOrd="6" destOrd="0" presId="urn:microsoft.com/office/officeart/2005/8/layout/process4"/>
    <dgm:cxn modelId="{C16C875B-980A-4EF6-AFB4-A8D48A4801CF}" type="presParOf" srcId="{55B9DDA7-C97D-4A3D-920A-4AB1C1646469}" destId="{D8C71FE2-7CBE-483F-B9C0-40B5D8D7A4BF}" srcOrd="0" destOrd="0" presId="urn:microsoft.com/office/officeart/2005/8/layout/process4"/>
    <dgm:cxn modelId="{A0A86D46-C7B7-43A9-A261-38ECF8A8F876}" type="presParOf" srcId="{9203867B-DC67-4DD6-910E-73E62CAB7AEC}" destId="{A3D9AE21-C56F-4B5B-A02A-BDB8CAD502FC}" srcOrd="7" destOrd="0" presId="urn:microsoft.com/office/officeart/2005/8/layout/process4"/>
    <dgm:cxn modelId="{65203A6E-8E04-4CF2-98DF-B674567758E0}" type="presParOf" srcId="{9203867B-DC67-4DD6-910E-73E62CAB7AEC}" destId="{556B6106-1B18-443B-AB14-C2C182DFCE8D}" srcOrd="8" destOrd="0" presId="urn:microsoft.com/office/officeart/2005/8/layout/process4"/>
    <dgm:cxn modelId="{D9838D16-D2CA-451E-8CDA-3BB2E961326A}" type="presParOf" srcId="{556B6106-1B18-443B-AB14-C2C182DFCE8D}" destId="{F53A6640-703D-4E95-B45B-3480D1154DE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6FCD8B-8727-4A37-9375-A69680D9B535}"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pl-PL"/>
        </a:p>
      </dgm:t>
    </dgm:pt>
    <dgm:pt modelId="{2109D430-8FB5-45E3-87D2-4E9651DE5526}">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Input</a:t>
          </a:r>
          <a:endParaRPr lang="pl-PL" dirty="0"/>
        </a:p>
      </dgm:t>
    </dgm:pt>
    <dgm:pt modelId="{19B36779-B36E-47B4-9859-C2AAF04D75BF}" type="parTrans" cxnId="{62F21F4A-615E-4AC8-AE8B-FF056D395BC5}">
      <dgm:prSet/>
      <dgm:spPr/>
      <dgm:t>
        <a:bodyPr/>
        <a:lstStyle/>
        <a:p>
          <a:endParaRPr lang="pl-PL"/>
        </a:p>
      </dgm:t>
    </dgm:pt>
    <dgm:pt modelId="{E5415F19-E77F-49E5-9A09-6AC0C0701181}" type="sibTrans" cxnId="{62F21F4A-615E-4AC8-AE8B-FF056D395BC5}">
      <dgm:prSet/>
      <dgm:spPr/>
      <dgm:t>
        <a:bodyPr/>
        <a:lstStyle/>
        <a:p>
          <a:endParaRPr lang="pl-PL"/>
        </a:p>
      </dgm:t>
    </dgm:pt>
    <dgm:pt modelId="{37D7D1FC-D7C1-445B-8C30-E6DFEEE10E84}">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Circular</a:t>
          </a:r>
          <a:r>
            <a:rPr lang="pl-PL" dirty="0" smtClean="0"/>
            <a:t> Shift</a:t>
          </a:r>
          <a:endParaRPr lang="pl-PL" dirty="0"/>
        </a:p>
      </dgm:t>
    </dgm:pt>
    <dgm:pt modelId="{502C7AC5-2204-4288-823A-9AB170CD1EF0}" type="parTrans" cxnId="{AB7272A4-4853-4A91-84AD-7F9A26C8C663}">
      <dgm:prSet/>
      <dgm:spPr/>
      <dgm:t>
        <a:bodyPr/>
        <a:lstStyle/>
        <a:p>
          <a:endParaRPr lang="pl-PL"/>
        </a:p>
      </dgm:t>
    </dgm:pt>
    <dgm:pt modelId="{6D5511B7-EC8B-41AD-9AEA-112067D8D8F2}" type="sibTrans" cxnId="{AB7272A4-4853-4A91-84AD-7F9A26C8C663}">
      <dgm:prSet/>
      <dgm:spPr/>
      <dgm:t>
        <a:bodyPr/>
        <a:lstStyle/>
        <a:p>
          <a:endParaRPr lang="pl-PL"/>
        </a:p>
      </dgm:t>
    </dgm:pt>
    <dgm:pt modelId="{93023B53-4E5E-453A-A0A5-50A5BE9B3513}">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Alphabetizing</a:t>
          </a:r>
          <a:endParaRPr lang="pl-PL" dirty="0"/>
        </a:p>
      </dgm:t>
    </dgm:pt>
    <dgm:pt modelId="{178366F7-D6FE-4F33-BDDC-7623DA55567C}" type="parTrans" cxnId="{405B7FED-EAB9-4C6C-9388-1DEBDD07808E}">
      <dgm:prSet/>
      <dgm:spPr/>
      <dgm:t>
        <a:bodyPr/>
        <a:lstStyle/>
        <a:p>
          <a:endParaRPr lang="pl-PL"/>
        </a:p>
      </dgm:t>
    </dgm:pt>
    <dgm:pt modelId="{C5FF5951-5E4F-4558-888C-1ADBDAD20A31}" type="sibTrans" cxnId="{405B7FED-EAB9-4C6C-9388-1DEBDD07808E}">
      <dgm:prSet/>
      <dgm:spPr/>
      <dgm:t>
        <a:bodyPr/>
        <a:lstStyle/>
        <a:p>
          <a:endParaRPr lang="pl-PL"/>
        </a:p>
      </dgm:t>
    </dgm:pt>
    <dgm:pt modelId="{9981C524-17CF-40EA-A5DA-45F517BFE6D2}">
      <dgm:prSet phldrT="[Tekst]">
        <dgm:style>
          <a:lnRef idx="3">
            <a:schemeClr val="lt1"/>
          </a:lnRef>
          <a:fillRef idx="1">
            <a:schemeClr val="dk1"/>
          </a:fillRef>
          <a:effectRef idx="1">
            <a:schemeClr val="dk1"/>
          </a:effectRef>
          <a:fontRef idx="minor">
            <a:schemeClr val="lt1"/>
          </a:fontRef>
        </dgm:style>
      </dgm:prSet>
      <dgm:spPr/>
      <dgm:t>
        <a:bodyPr/>
        <a:lstStyle/>
        <a:p>
          <a:r>
            <a:rPr lang="pl-PL" dirty="0" err="1" smtClean="0"/>
            <a:t>Outpu</a:t>
          </a:r>
          <a:r>
            <a:rPr lang="en-GB" dirty="0" smtClean="0"/>
            <a:t>t</a:t>
          </a:r>
          <a:endParaRPr lang="pl-PL" dirty="0"/>
        </a:p>
      </dgm:t>
    </dgm:pt>
    <dgm:pt modelId="{3C1B5233-FBD8-4443-903E-F7358DBF1678}" type="parTrans" cxnId="{2F2E2D84-F59E-4DDE-B5ED-A3EEA967D859}">
      <dgm:prSet/>
      <dgm:spPr/>
      <dgm:t>
        <a:bodyPr/>
        <a:lstStyle/>
        <a:p>
          <a:endParaRPr lang="pl-PL"/>
        </a:p>
      </dgm:t>
    </dgm:pt>
    <dgm:pt modelId="{A27042D2-4B91-43FB-8FA0-097C5AF772C1}" type="sibTrans" cxnId="{2F2E2D84-F59E-4DDE-B5ED-A3EEA967D859}">
      <dgm:prSet/>
      <dgm:spPr/>
      <dgm:t>
        <a:bodyPr/>
        <a:lstStyle/>
        <a:p>
          <a:endParaRPr lang="pl-PL"/>
        </a:p>
      </dgm:t>
    </dgm:pt>
    <dgm:pt modelId="{A0BBA555-4E19-4865-A4F7-017BFA5BC643}">
      <dgm:prSet phldrT="[Tekst]">
        <dgm:style>
          <a:lnRef idx="3">
            <a:schemeClr val="lt1"/>
          </a:lnRef>
          <a:fillRef idx="1">
            <a:schemeClr val="dk1"/>
          </a:fillRef>
          <a:effectRef idx="1">
            <a:schemeClr val="dk1"/>
          </a:effectRef>
          <a:fontRef idx="minor">
            <a:schemeClr val="lt1"/>
          </a:fontRef>
        </dgm:style>
      </dgm:prSet>
      <dgm:spPr/>
      <dgm:t>
        <a:bodyPr/>
        <a:lstStyle/>
        <a:p>
          <a:r>
            <a:rPr lang="pl-PL" dirty="0" smtClean="0"/>
            <a:t>Master </a:t>
          </a:r>
          <a:r>
            <a:rPr lang="pl-PL" dirty="0" err="1" smtClean="0"/>
            <a:t>Control</a:t>
          </a:r>
          <a:endParaRPr lang="pl-PL" dirty="0"/>
        </a:p>
      </dgm:t>
    </dgm:pt>
    <dgm:pt modelId="{1B557FFF-175C-4807-978A-44525C0CDBE3}" type="parTrans" cxnId="{C5D4A3D5-98E2-4D40-98F7-34087ADDA9E8}">
      <dgm:prSet/>
      <dgm:spPr/>
      <dgm:t>
        <a:bodyPr/>
        <a:lstStyle/>
        <a:p>
          <a:endParaRPr lang="pl-PL"/>
        </a:p>
      </dgm:t>
    </dgm:pt>
    <dgm:pt modelId="{674FB695-0C81-4315-9BC1-A96392458D80}" type="sibTrans" cxnId="{C5D4A3D5-98E2-4D40-98F7-34087ADDA9E8}">
      <dgm:prSet/>
      <dgm:spPr/>
      <dgm:t>
        <a:bodyPr/>
        <a:lstStyle/>
        <a:p>
          <a:endParaRPr lang="pl-PL"/>
        </a:p>
      </dgm:t>
    </dgm:pt>
    <dgm:pt modelId="{34537380-B5F3-42E6-9E97-85F6B0C11A0C}">
      <dgm:prSet phldrT="[Tekst]">
        <dgm:style>
          <a:lnRef idx="3">
            <a:schemeClr val="lt1"/>
          </a:lnRef>
          <a:fillRef idx="1">
            <a:schemeClr val="dk1"/>
          </a:fillRef>
          <a:effectRef idx="1">
            <a:schemeClr val="dk1"/>
          </a:effectRef>
          <a:fontRef idx="minor">
            <a:schemeClr val="lt1"/>
          </a:fontRef>
        </dgm:style>
      </dgm:prSet>
      <dgm:spPr/>
      <dgm:t>
        <a:bodyPr/>
        <a:lstStyle/>
        <a:p>
          <a:r>
            <a:rPr lang="pl-PL" dirty="0" smtClean="0"/>
            <a:t>Line </a:t>
          </a:r>
          <a:r>
            <a:rPr lang="pl-PL" dirty="0" err="1" smtClean="0"/>
            <a:t>Storage</a:t>
          </a:r>
          <a:endParaRPr lang="pl-PL" dirty="0"/>
        </a:p>
      </dgm:t>
    </dgm:pt>
    <dgm:pt modelId="{61B4BE32-732A-490B-A84B-971175040162}" type="parTrans" cxnId="{85CD2812-5FFA-460A-9BFA-699D58989C0E}">
      <dgm:prSet/>
      <dgm:spPr/>
      <dgm:t>
        <a:bodyPr/>
        <a:lstStyle/>
        <a:p>
          <a:endParaRPr lang="pl-PL"/>
        </a:p>
      </dgm:t>
    </dgm:pt>
    <dgm:pt modelId="{BBB97F83-A28D-4160-B1F4-0F27DB3CE088}" type="sibTrans" cxnId="{85CD2812-5FFA-460A-9BFA-699D58989C0E}">
      <dgm:prSet/>
      <dgm:spPr/>
      <dgm:t>
        <a:bodyPr/>
        <a:lstStyle/>
        <a:p>
          <a:endParaRPr lang="pl-PL"/>
        </a:p>
      </dgm:t>
    </dgm:pt>
    <dgm:pt modelId="{9203867B-DC67-4DD6-910E-73E62CAB7AEC}" type="pres">
      <dgm:prSet presAssocID="{906FCD8B-8727-4A37-9375-A69680D9B535}" presName="Name0" presStyleCnt="0">
        <dgm:presLayoutVars>
          <dgm:dir/>
          <dgm:animLvl val="lvl"/>
          <dgm:resizeHandles val="exact"/>
        </dgm:presLayoutVars>
      </dgm:prSet>
      <dgm:spPr/>
      <dgm:t>
        <a:bodyPr/>
        <a:lstStyle/>
        <a:p>
          <a:endParaRPr lang="en-GB"/>
        </a:p>
      </dgm:t>
    </dgm:pt>
    <dgm:pt modelId="{B23BA156-1EA5-4AD0-A0FC-4067FD19A61A}" type="pres">
      <dgm:prSet presAssocID="{A0BBA555-4E19-4865-A4F7-017BFA5BC643}" presName="boxAndChildren" presStyleCnt="0"/>
      <dgm:spPr/>
    </dgm:pt>
    <dgm:pt modelId="{C28A1184-A359-43ED-8317-C21BEB62C7AC}" type="pres">
      <dgm:prSet presAssocID="{A0BBA555-4E19-4865-A4F7-017BFA5BC643}" presName="parentTextBox" presStyleLbl="node1" presStyleIdx="0" presStyleCnt="6"/>
      <dgm:spPr/>
      <dgm:t>
        <a:bodyPr/>
        <a:lstStyle/>
        <a:p>
          <a:endParaRPr lang="pl-PL"/>
        </a:p>
      </dgm:t>
    </dgm:pt>
    <dgm:pt modelId="{CA017A6C-C0B6-43AF-90E7-F2BD21B98EAC}" type="pres">
      <dgm:prSet presAssocID="{A27042D2-4B91-43FB-8FA0-097C5AF772C1}" presName="sp" presStyleCnt="0"/>
      <dgm:spPr/>
    </dgm:pt>
    <dgm:pt modelId="{FEB1024B-6B47-4288-93C9-C02C3E33AD44}" type="pres">
      <dgm:prSet presAssocID="{9981C524-17CF-40EA-A5DA-45F517BFE6D2}" presName="arrowAndChildren" presStyleCnt="0"/>
      <dgm:spPr/>
    </dgm:pt>
    <dgm:pt modelId="{76A76D0B-0223-4C80-9636-13964EF5D976}" type="pres">
      <dgm:prSet presAssocID="{9981C524-17CF-40EA-A5DA-45F517BFE6D2}" presName="parentTextArrow" presStyleLbl="node1" presStyleIdx="1" presStyleCnt="6"/>
      <dgm:spPr/>
      <dgm:t>
        <a:bodyPr/>
        <a:lstStyle/>
        <a:p>
          <a:endParaRPr lang="en-GB"/>
        </a:p>
      </dgm:t>
    </dgm:pt>
    <dgm:pt modelId="{1715E534-037F-4613-8606-9FC4FAB74A39}" type="pres">
      <dgm:prSet presAssocID="{C5FF5951-5E4F-4558-888C-1ADBDAD20A31}" presName="sp" presStyleCnt="0"/>
      <dgm:spPr/>
    </dgm:pt>
    <dgm:pt modelId="{28A375E3-1C73-45F6-BE1C-CEDEDC61F72E}" type="pres">
      <dgm:prSet presAssocID="{93023B53-4E5E-453A-A0A5-50A5BE9B3513}" presName="arrowAndChildren" presStyleCnt="0"/>
      <dgm:spPr/>
    </dgm:pt>
    <dgm:pt modelId="{439521CA-4A0A-46B3-9DC9-173F3024D7A8}" type="pres">
      <dgm:prSet presAssocID="{93023B53-4E5E-453A-A0A5-50A5BE9B3513}" presName="parentTextArrow" presStyleLbl="node1" presStyleIdx="2" presStyleCnt="6"/>
      <dgm:spPr/>
      <dgm:t>
        <a:bodyPr/>
        <a:lstStyle/>
        <a:p>
          <a:endParaRPr lang="en-GB"/>
        </a:p>
      </dgm:t>
    </dgm:pt>
    <dgm:pt modelId="{6D97E464-BE13-48A0-A846-8EFAE5595302}" type="pres">
      <dgm:prSet presAssocID="{6D5511B7-EC8B-41AD-9AEA-112067D8D8F2}" presName="sp" presStyleCnt="0"/>
      <dgm:spPr/>
    </dgm:pt>
    <dgm:pt modelId="{55B9DDA7-C97D-4A3D-920A-4AB1C1646469}" type="pres">
      <dgm:prSet presAssocID="{37D7D1FC-D7C1-445B-8C30-E6DFEEE10E84}" presName="arrowAndChildren" presStyleCnt="0"/>
      <dgm:spPr/>
    </dgm:pt>
    <dgm:pt modelId="{D8C71FE2-7CBE-483F-B9C0-40B5D8D7A4BF}" type="pres">
      <dgm:prSet presAssocID="{37D7D1FC-D7C1-445B-8C30-E6DFEEE10E84}" presName="parentTextArrow" presStyleLbl="node1" presStyleIdx="3" presStyleCnt="6"/>
      <dgm:spPr/>
      <dgm:t>
        <a:bodyPr/>
        <a:lstStyle/>
        <a:p>
          <a:endParaRPr lang="pl-PL"/>
        </a:p>
      </dgm:t>
    </dgm:pt>
    <dgm:pt modelId="{A3D9AE21-C56F-4B5B-A02A-BDB8CAD502FC}" type="pres">
      <dgm:prSet presAssocID="{E5415F19-E77F-49E5-9A09-6AC0C0701181}" presName="sp" presStyleCnt="0"/>
      <dgm:spPr/>
    </dgm:pt>
    <dgm:pt modelId="{556B6106-1B18-443B-AB14-C2C182DFCE8D}" type="pres">
      <dgm:prSet presAssocID="{2109D430-8FB5-45E3-87D2-4E9651DE5526}" presName="arrowAndChildren" presStyleCnt="0"/>
      <dgm:spPr/>
    </dgm:pt>
    <dgm:pt modelId="{F53A6640-703D-4E95-B45B-3480D1154DE4}" type="pres">
      <dgm:prSet presAssocID="{2109D430-8FB5-45E3-87D2-4E9651DE5526}" presName="parentTextArrow" presStyleLbl="node1" presStyleIdx="4" presStyleCnt="6" custLinFactNeighborY="13683"/>
      <dgm:spPr/>
      <dgm:t>
        <a:bodyPr/>
        <a:lstStyle/>
        <a:p>
          <a:endParaRPr lang="pl-PL"/>
        </a:p>
      </dgm:t>
    </dgm:pt>
    <dgm:pt modelId="{74A5D6C6-42ED-453F-B93E-3AA24A5491B7}" type="pres">
      <dgm:prSet presAssocID="{BBB97F83-A28D-4160-B1F4-0F27DB3CE088}" presName="sp" presStyleCnt="0"/>
      <dgm:spPr/>
    </dgm:pt>
    <dgm:pt modelId="{F5AD873F-03A5-495C-9074-5B5C3D37FC09}" type="pres">
      <dgm:prSet presAssocID="{34537380-B5F3-42E6-9E97-85F6B0C11A0C}" presName="arrowAndChildren" presStyleCnt="0"/>
      <dgm:spPr/>
    </dgm:pt>
    <dgm:pt modelId="{4529EFDF-2E93-4C5D-BC1A-3ADEB43A0C1D}" type="pres">
      <dgm:prSet presAssocID="{34537380-B5F3-42E6-9E97-85F6B0C11A0C}" presName="parentTextArrow" presStyleLbl="node1" presStyleIdx="5" presStyleCnt="6" custLinFactNeighborY="14022"/>
      <dgm:spPr/>
      <dgm:t>
        <a:bodyPr/>
        <a:lstStyle/>
        <a:p>
          <a:endParaRPr lang="pl-PL"/>
        </a:p>
      </dgm:t>
    </dgm:pt>
  </dgm:ptLst>
  <dgm:cxnLst>
    <dgm:cxn modelId="{8EB02658-8643-4662-B6B1-C87097DB6EFA}" type="presOf" srcId="{906FCD8B-8727-4A37-9375-A69680D9B535}" destId="{9203867B-DC67-4DD6-910E-73E62CAB7AEC}" srcOrd="0" destOrd="0" presId="urn:microsoft.com/office/officeart/2005/8/layout/process4"/>
    <dgm:cxn modelId="{62F21F4A-615E-4AC8-AE8B-FF056D395BC5}" srcId="{906FCD8B-8727-4A37-9375-A69680D9B535}" destId="{2109D430-8FB5-45E3-87D2-4E9651DE5526}" srcOrd="1" destOrd="0" parTransId="{19B36779-B36E-47B4-9859-C2AAF04D75BF}" sibTransId="{E5415F19-E77F-49E5-9A09-6AC0C0701181}"/>
    <dgm:cxn modelId="{5683D3F4-0289-435F-9F72-06E78D3C8BD9}" type="presOf" srcId="{37D7D1FC-D7C1-445B-8C30-E6DFEEE10E84}" destId="{D8C71FE2-7CBE-483F-B9C0-40B5D8D7A4BF}" srcOrd="0" destOrd="0" presId="urn:microsoft.com/office/officeart/2005/8/layout/process4"/>
    <dgm:cxn modelId="{ED207A63-A5CD-4E44-AAFE-00129C1746D9}" type="presOf" srcId="{2109D430-8FB5-45E3-87D2-4E9651DE5526}" destId="{F53A6640-703D-4E95-B45B-3480D1154DE4}" srcOrd="0" destOrd="0" presId="urn:microsoft.com/office/officeart/2005/8/layout/process4"/>
    <dgm:cxn modelId="{C086FBA6-10B4-4879-B9F8-7A3E95F31E22}" type="presOf" srcId="{A0BBA555-4E19-4865-A4F7-017BFA5BC643}" destId="{C28A1184-A359-43ED-8317-C21BEB62C7AC}" srcOrd="0" destOrd="0" presId="urn:microsoft.com/office/officeart/2005/8/layout/process4"/>
    <dgm:cxn modelId="{85CD2812-5FFA-460A-9BFA-699D58989C0E}" srcId="{906FCD8B-8727-4A37-9375-A69680D9B535}" destId="{34537380-B5F3-42E6-9E97-85F6B0C11A0C}" srcOrd="0" destOrd="0" parTransId="{61B4BE32-732A-490B-A84B-971175040162}" sibTransId="{BBB97F83-A28D-4160-B1F4-0F27DB3CE088}"/>
    <dgm:cxn modelId="{C5D4A3D5-98E2-4D40-98F7-34087ADDA9E8}" srcId="{906FCD8B-8727-4A37-9375-A69680D9B535}" destId="{A0BBA555-4E19-4865-A4F7-017BFA5BC643}" srcOrd="5" destOrd="0" parTransId="{1B557FFF-175C-4807-978A-44525C0CDBE3}" sibTransId="{674FB695-0C81-4315-9BC1-A96392458D80}"/>
    <dgm:cxn modelId="{DBFF0B70-61E0-4146-A4A0-2F359F1D075F}" type="presOf" srcId="{9981C524-17CF-40EA-A5DA-45F517BFE6D2}" destId="{76A76D0B-0223-4C80-9636-13964EF5D976}" srcOrd="0" destOrd="0" presId="urn:microsoft.com/office/officeart/2005/8/layout/process4"/>
    <dgm:cxn modelId="{2F2E2D84-F59E-4DDE-B5ED-A3EEA967D859}" srcId="{906FCD8B-8727-4A37-9375-A69680D9B535}" destId="{9981C524-17CF-40EA-A5DA-45F517BFE6D2}" srcOrd="4" destOrd="0" parTransId="{3C1B5233-FBD8-4443-903E-F7358DBF1678}" sibTransId="{A27042D2-4B91-43FB-8FA0-097C5AF772C1}"/>
    <dgm:cxn modelId="{405B7FED-EAB9-4C6C-9388-1DEBDD07808E}" srcId="{906FCD8B-8727-4A37-9375-A69680D9B535}" destId="{93023B53-4E5E-453A-A0A5-50A5BE9B3513}" srcOrd="3" destOrd="0" parTransId="{178366F7-D6FE-4F33-BDDC-7623DA55567C}" sibTransId="{C5FF5951-5E4F-4558-888C-1ADBDAD20A31}"/>
    <dgm:cxn modelId="{1485694B-0EF2-4D78-83F9-2C56A6A97E67}" type="presOf" srcId="{34537380-B5F3-42E6-9E97-85F6B0C11A0C}" destId="{4529EFDF-2E93-4C5D-BC1A-3ADEB43A0C1D}" srcOrd="0" destOrd="0" presId="urn:microsoft.com/office/officeart/2005/8/layout/process4"/>
    <dgm:cxn modelId="{D299DD6E-72F6-49A5-803A-E406EDA2764F}" type="presOf" srcId="{93023B53-4E5E-453A-A0A5-50A5BE9B3513}" destId="{439521CA-4A0A-46B3-9DC9-173F3024D7A8}" srcOrd="0" destOrd="0" presId="urn:microsoft.com/office/officeart/2005/8/layout/process4"/>
    <dgm:cxn modelId="{AB7272A4-4853-4A91-84AD-7F9A26C8C663}" srcId="{906FCD8B-8727-4A37-9375-A69680D9B535}" destId="{37D7D1FC-D7C1-445B-8C30-E6DFEEE10E84}" srcOrd="2" destOrd="0" parTransId="{502C7AC5-2204-4288-823A-9AB170CD1EF0}" sibTransId="{6D5511B7-EC8B-41AD-9AEA-112067D8D8F2}"/>
    <dgm:cxn modelId="{913F5478-4972-40CE-8BFA-0601AA7B027B}" type="presParOf" srcId="{9203867B-DC67-4DD6-910E-73E62CAB7AEC}" destId="{B23BA156-1EA5-4AD0-A0FC-4067FD19A61A}" srcOrd="0" destOrd="0" presId="urn:microsoft.com/office/officeart/2005/8/layout/process4"/>
    <dgm:cxn modelId="{8B2A2C83-1DBD-4D74-AF56-15F3E0EA8708}" type="presParOf" srcId="{B23BA156-1EA5-4AD0-A0FC-4067FD19A61A}" destId="{C28A1184-A359-43ED-8317-C21BEB62C7AC}" srcOrd="0" destOrd="0" presId="urn:microsoft.com/office/officeart/2005/8/layout/process4"/>
    <dgm:cxn modelId="{2D4CB95C-BD29-4531-A727-0D1418C97FBE}" type="presParOf" srcId="{9203867B-DC67-4DD6-910E-73E62CAB7AEC}" destId="{CA017A6C-C0B6-43AF-90E7-F2BD21B98EAC}" srcOrd="1" destOrd="0" presId="urn:microsoft.com/office/officeart/2005/8/layout/process4"/>
    <dgm:cxn modelId="{B7EF7E22-FDC3-4630-831A-261F6361598F}" type="presParOf" srcId="{9203867B-DC67-4DD6-910E-73E62CAB7AEC}" destId="{FEB1024B-6B47-4288-93C9-C02C3E33AD44}" srcOrd="2" destOrd="0" presId="urn:microsoft.com/office/officeart/2005/8/layout/process4"/>
    <dgm:cxn modelId="{9F2F1282-43BF-4ADE-81B6-0C68E85AD467}" type="presParOf" srcId="{FEB1024B-6B47-4288-93C9-C02C3E33AD44}" destId="{76A76D0B-0223-4C80-9636-13964EF5D976}" srcOrd="0" destOrd="0" presId="urn:microsoft.com/office/officeart/2005/8/layout/process4"/>
    <dgm:cxn modelId="{264A08EC-1D5F-4DAE-B3C0-53B203A190D8}" type="presParOf" srcId="{9203867B-DC67-4DD6-910E-73E62CAB7AEC}" destId="{1715E534-037F-4613-8606-9FC4FAB74A39}" srcOrd="3" destOrd="0" presId="urn:microsoft.com/office/officeart/2005/8/layout/process4"/>
    <dgm:cxn modelId="{F0F2CB6D-2297-4460-AD34-6D1DE4AF0AF4}" type="presParOf" srcId="{9203867B-DC67-4DD6-910E-73E62CAB7AEC}" destId="{28A375E3-1C73-45F6-BE1C-CEDEDC61F72E}" srcOrd="4" destOrd="0" presId="urn:microsoft.com/office/officeart/2005/8/layout/process4"/>
    <dgm:cxn modelId="{AC3F47E6-8F0E-40F8-99CF-CA6DBB466867}" type="presParOf" srcId="{28A375E3-1C73-45F6-BE1C-CEDEDC61F72E}" destId="{439521CA-4A0A-46B3-9DC9-173F3024D7A8}" srcOrd="0" destOrd="0" presId="urn:microsoft.com/office/officeart/2005/8/layout/process4"/>
    <dgm:cxn modelId="{151F3C5E-D99A-40F1-923A-CD69A8F66AC3}" type="presParOf" srcId="{9203867B-DC67-4DD6-910E-73E62CAB7AEC}" destId="{6D97E464-BE13-48A0-A846-8EFAE5595302}" srcOrd="5" destOrd="0" presId="urn:microsoft.com/office/officeart/2005/8/layout/process4"/>
    <dgm:cxn modelId="{1B46A52A-0F2D-4D49-A165-DF8B535EC37D}" type="presParOf" srcId="{9203867B-DC67-4DD6-910E-73E62CAB7AEC}" destId="{55B9DDA7-C97D-4A3D-920A-4AB1C1646469}" srcOrd="6" destOrd="0" presId="urn:microsoft.com/office/officeart/2005/8/layout/process4"/>
    <dgm:cxn modelId="{E3F3FF41-2285-49EE-9821-FBF2B6D4EBC1}" type="presParOf" srcId="{55B9DDA7-C97D-4A3D-920A-4AB1C1646469}" destId="{D8C71FE2-7CBE-483F-B9C0-40B5D8D7A4BF}" srcOrd="0" destOrd="0" presId="urn:microsoft.com/office/officeart/2005/8/layout/process4"/>
    <dgm:cxn modelId="{7B99CF55-1C59-4840-B562-5E0F4A11FBF1}" type="presParOf" srcId="{9203867B-DC67-4DD6-910E-73E62CAB7AEC}" destId="{A3D9AE21-C56F-4B5B-A02A-BDB8CAD502FC}" srcOrd="7" destOrd="0" presId="urn:microsoft.com/office/officeart/2005/8/layout/process4"/>
    <dgm:cxn modelId="{22FA3913-E7D4-4E5A-A8BE-4387D8E282CA}" type="presParOf" srcId="{9203867B-DC67-4DD6-910E-73E62CAB7AEC}" destId="{556B6106-1B18-443B-AB14-C2C182DFCE8D}" srcOrd="8" destOrd="0" presId="urn:microsoft.com/office/officeart/2005/8/layout/process4"/>
    <dgm:cxn modelId="{087FFF98-767B-4E39-B1E5-2A7BB8F00445}" type="presParOf" srcId="{556B6106-1B18-443B-AB14-C2C182DFCE8D}" destId="{F53A6640-703D-4E95-B45B-3480D1154DE4}" srcOrd="0" destOrd="0" presId="urn:microsoft.com/office/officeart/2005/8/layout/process4"/>
    <dgm:cxn modelId="{E24BB893-7293-40EB-A922-BA6FF4E89199}" type="presParOf" srcId="{9203867B-DC67-4DD6-910E-73E62CAB7AEC}" destId="{74A5D6C6-42ED-453F-B93E-3AA24A5491B7}" srcOrd="9" destOrd="0" presId="urn:microsoft.com/office/officeart/2005/8/layout/process4"/>
    <dgm:cxn modelId="{C2BCEE1D-2E6F-4D87-8182-F2B9259D1BF0}" type="presParOf" srcId="{9203867B-DC67-4DD6-910E-73E62CAB7AEC}" destId="{F5AD873F-03A5-495C-9074-5B5C3D37FC09}" srcOrd="10" destOrd="0" presId="urn:microsoft.com/office/officeart/2005/8/layout/process4"/>
    <dgm:cxn modelId="{0EF742F5-E20F-4858-BA38-EC45EBED590C}" type="presParOf" srcId="{F5AD873F-03A5-495C-9074-5B5C3D37FC09}" destId="{4529EFDF-2E93-4C5D-BC1A-3ADEB43A0C1D}"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4663F8-C0B2-473D-B7C0-B80748DD9C67}"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pl-PL"/>
        </a:p>
      </dgm:t>
    </dgm:pt>
    <dgm:pt modelId="{02E97005-0336-4BA9-9BD8-E09FDBC4CD7E}">
      <dgm:prSet phldrT="[Tekst]"/>
      <dgm:spPr/>
      <dgm:t>
        <a:bodyPr/>
        <a:lstStyle/>
        <a:p>
          <a:r>
            <a:rPr lang="en-GB" dirty="0" smtClean="0"/>
            <a:t>A</a:t>
          </a:r>
          <a:endParaRPr lang="pl-PL" dirty="0"/>
        </a:p>
      </dgm:t>
    </dgm:pt>
    <dgm:pt modelId="{5F05DB80-1AF4-42A2-8917-BC3F79373F65}" type="parTrans" cxnId="{8C782944-0062-406E-BA22-1839BCA47E89}">
      <dgm:prSet/>
      <dgm:spPr/>
      <dgm:t>
        <a:bodyPr/>
        <a:lstStyle/>
        <a:p>
          <a:endParaRPr lang="pl-PL"/>
        </a:p>
      </dgm:t>
    </dgm:pt>
    <dgm:pt modelId="{F3FE7D71-9D92-485B-B63E-6363B14F5690}" type="sibTrans" cxnId="{8C782944-0062-406E-BA22-1839BCA47E89}">
      <dgm:prSet/>
      <dgm:spPr/>
      <dgm:t>
        <a:bodyPr/>
        <a:lstStyle/>
        <a:p>
          <a:endParaRPr lang="pl-PL"/>
        </a:p>
      </dgm:t>
    </dgm:pt>
    <dgm:pt modelId="{44BD7A27-B074-46D2-8C80-52795DE7295B}">
      <dgm:prSet phldrT="[Tekst]"/>
      <dgm:spPr/>
      <dgm:t>
        <a:bodyPr/>
        <a:lstStyle/>
        <a:p>
          <a:pPr algn="r"/>
          <a:r>
            <a:rPr lang="en-GB" dirty="0" smtClean="0"/>
            <a:t>B  </a:t>
          </a:r>
          <a:r>
            <a:rPr lang="en-GB" baseline="50000" dirty="0" smtClean="0"/>
            <a:t>o</a:t>
          </a:r>
          <a:endParaRPr lang="pl-PL" strike="noStrike" baseline="50000" dirty="0"/>
        </a:p>
      </dgm:t>
    </dgm:pt>
    <dgm:pt modelId="{46F556D2-38D2-405C-AB5E-D82FCBD4500E}" type="parTrans" cxnId="{6B8107C4-FFB1-44C3-9412-EB2310A2A7C2}">
      <dgm:prSet/>
      <dgm:spPr>
        <a:ln>
          <a:solidFill>
            <a:schemeClr val="tx1"/>
          </a:solidFill>
        </a:ln>
      </dgm:spPr>
      <dgm:t>
        <a:bodyPr/>
        <a:lstStyle/>
        <a:p>
          <a:endParaRPr lang="pl-PL"/>
        </a:p>
      </dgm:t>
    </dgm:pt>
    <dgm:pt modelId="{749B6BA3-2532-4082-85A8-45FAFAFC3AB1}" type="sibTrans" cxnId="{6B8107C4-FFB1-44C3-9412-EB2310A2A7C2}">
      <dgm:prSet/>
      <dgm:spPr/>
      <dgm:t>
        <a:bodyPr/>
        <a:lstStyle/>
        <a:p>
          <a:endParaRPr lang="pl-PL"/>
        </a:p>
      </dgm:t>
    </dgm:pt>
    <dgm:pt modelId="{68A758B0-F5AD-4BD3-A7BD-C823AEC6D2D9}">
      <dgm:prSet phldrT="[Tekst]"/>
      <dgm:spPr/>
      <dgm:t>
        <a:bodyPr/>
        <a:lstStyle/>
        <a:p>
          <a:r>
            <a:rPr lang="en-GB" dirty="0" smtClean="0"/>
            <a:t>D</a:t>
          </a:r>
          <a:endParaRPr lang="pl-PL" dirty="0"/>
        </a:p>
      </dgm:t>
    </dgm:pt>
    <dgm:pt modelId="{2929340D-F2F4-4164-BA8B-1E646897A8B6}" type="parTrans" cxnId="{3F995371-2909-435A-A67E-D23D56A5A313}">
      <dgm:prSet/>
      <dgm:spPr>
        <a:ln>
          <a:solidFill>
            <a:schemeClr val="tx1"/>
          </a:solidFill>
        </a:ln>
      </dgm:spPr>
      <dgm:t>
        <a:bodyPr/>
        <a:lstStyle/>
        <a:p>
          <a:endParaRPr lang="pl-PL"/>
        </a:p>
      </dgm:t>
    </dgm:pt>
    <dgm:pt modelId="{529EE23E-B087-453A-910C-DCC1B184CED5}" type="sibTrans" cxnId="{3F995371-2909-435A-A67E-D23D56A5A313}">
      <dgm:prSet/>
      <dgm:spPr/>
      <dgm:t>
        <a:bodyPr/>
        <a:lstStyle/>
        <a:p>
          <a:endParaRPr lang="pl-PL"/>
        </a:p>
      </dgm:t>
    </dgm:pt>
    <dgm:pt modelId="{E0166EB1-D90F-48BD-9243-AF62AD906C3E}">
      <dgm:prSet phldrT="[Tekst]"/>
      <dgm:spPr/>
      <dgm:t>
        <a:bodyPr/>
        <a:lstStyle/>
        <a:p>
          <a:pPr algn="r"/>
          <a:r>
            <a:rPr lang="en-GB" dirty="0" smtClean="0"/>
            <a:t>C  </a:t>
          </a:r>
          <a:r>
            <a:rPr lang="en-GB" baseline="50000" dirty="0" smtClean="0"/>
            <a:t>o</a:t>
          </a:r>
          <a:endParaRPr lang="pl-PL" baseline="50000" dirty="0"/>
        </a:p>
      </dgm:t>
    </dgm:pt>
    <dgm:pt modelId="{0EFC3C4F-EE75-4C71-A6C9-D02C88BAAA33}" type="parTrans" cxnId="{5E1561E9-E2C4-4A95-BEE6-2C590270F6F5}">
      <dgm:prSet/>
      <dgm:spPr>
        <a:ln>
          <a:solidFill>
            <a:schemeClr val="tx1"/>
          </a:solidFill>
        </a:ln>
      </dgm:spPr>
      <dgm:t>
        <a:bodyPr/>
        <a:lstStyle/>
        <a:p>
          <a:endParaRPr lang="pl-PL"/>
        </a:p>
      </dgm:t>
    </dgm:pt>
    <dgm:pt modelId="{CDFC994C-2EAB-4793-8056-62EEB9684FB9}" type="sibTrans" cxnId="{5E1561E9-E2C4-4A95-BEE6-2C590270F6F5}">
      <dgm:prSet/>
      <dgm:spPr/>
      <dgm:t>
        <a:bodyPr/>
        <a:lstStyle/>
        <a:p>
          <a:endParaRPr lang="pl-PL"/>
        </a:p>
      </dgm:t>
    </dgm:pt>
    <dgm:pt modelId="{D65E06BA-4916-4BB3-A1EE-984964ED42DE}">
      <dgm:prSet phldrT="[Tekst]"/>
      <dgm:spPr/>
      <dgm:t>
        <a:bodyPr/>
        <a:lstStyle/>
        <a:p>
          <a:pPr algn="ctr"/>
          <a:r>
            <a:rPr lang="en-GB" dirty="0" smtClean="0"/>
            <a:t>E  </a:t>
          </a:r>
          <a:r>
            <a:rPr lang="en-GB" baseline="50000" dirty="0" smtClean="0"/>
            <a:t>*</a:t>
          </a:r>
          <a:endParaRPr lang="pl-PL" baseline="50000" dirty="0"/>
        </a:p>
      </dgm:t>
    </dgm:pt>
    <dgm:pt modelId="{B8EE889D-32D8-418A-8E57-0BEE020594F5}" type="parTrans" cxnId="{F4CC9858-9F6D-4415-B966-BC7705058A42}">
      <dgm:prSet/>
      <dgm:spPr/>
      <dgm:t>
        <a:bodyPr/>
        <a:lstStyle/>
        <a:p>
          <a:endParaRPr lang="en-GB"/>
        </a:p>
      </dgm:t>
    </dgm:pt>
    <dgm:pt modelId="{76080D51-58D3-42BF-A5DF-5C3C67B5937A}" type="sibTrans" cxnId="{F4CC9858-9F6D-4415-B966-BC7705058A42}">
      <dgm:prSet/>
      <dgm:spPr/>
      <dgm:t>
        <a:bodyPr/>
        <a:lstStyle/>
        <a:p>
          <a:endParaRPr lang="en-GB"/>
        </a:p>
      </dgm:t>
    </dgm:pt>
    <dgm:pt modelId="{89F008E4-C423-4DED-8BA0-268D7F3DEF0D}" type="pres">
      <dgm:prSet presAssocID="{E34663F8-C0B2-473D-B7C0-B80748DD9C67}" presName="hierChild1" presStyleCnt="0">
        <dgm:presLayoutVars>
          <dgm:chPref val="1"/>
          <dgm:dir/>
          <dgm:animOne val="branch"/>
          <dgm:animLvl val="lvl"/>
          <dgm:resizeHandles/>
        </dgm:presLayoutVars>
      </dgm:prSet>
      <dgm:spPr/>
      <dgm:t>
        <a:bodyPr/>
        <a:lstStyle/>
        <a:p>
          <a:endParaRPr lang="en-GB"/>
        </a:p>
      </dgm:t>
    </dgm:pt>
    <dgm:pt modelId="{2F6DC5B6-CF77-4126-9117-BF81AA73721C}" type="pres">
      <dgm:prSet presAssocID="{02E97005-0336-4BA9-9BD8-E09FDBC4CD7E}" presName="hierRoot1" presStyleCnt="0"/>
      <dgm:spPr/>
    </dgm:pt>
    <dgm:pt modelId="{9F959DAD-1AD7-4D53-ABC6-5CE26F8BD18E}" type="pres">
      <dgm:prSet presAssocID="{02E97005-0336-4BA9-9BD8-E09FDBC4CD7E}" presName="composite" presStyleCnt="0"/>
      <dgm:spPr/>
    </dgm:pt>
    <dgm:pt modelId="{025991DF-C465-4D3F-8D34-536618E8661E}" type="pres">
      <dgm:prSet presAssocID="{02E97005-0336-4BA9-9BD8-E09FDBC4CD7E}" presName="background" presStyleLbl="node0" presStyleIdx="0" presStyleCnt="1"/>
      <dgm:spPr/>
    </dgm:pt>
    <dgm:pt modelId="{DAA507D3-BAFE-45E0-ACAC-A0C527F3045C}" type="pres">
      <dgm:prSet presAssocID="{02E97005-0336-4BA9-9BD8-E09FDBC4CD7E}" presName="text" presStyleLbl="fgAcc0" presStyleIdx="0" presStyleCnt="1" custLinFactNeighborX="2112">
        <dgm:presLayoutVars>
          <dgm:chPref val="3"/>
        </dgm:presLayoutVars>
      </dgm:prSet>
      <dgm:spPr/>
      <dgm:t>
        <a:bodyPr/>
        <a:lstStyle/>
        <a:p>
          <a:endParaRPr lang="en-GB"/>
        </a:p>
      </dgm:t>
    </dgm:pt>
    <dgm:pt modelId="{C8B18E78-4684-4A6A-9264-95FC59E85045}" type="pres">
      <dgm:prSet presAssocID="{02E97005-0336-4BA9-9BD8-E09FDBC4CD7E}" presName="hierChild2" presStyleCnt="0"/>
      <dgm:spPr/>
    </dgm:pt>
    <dgm:pt modelId="{EF45190F-772C-4261-B7CB-C78EEBD1F1CB}" type="pres">
      <dgm:prSet presAssocID="{46F556D2-38D2-405C-AB5E-D82FCBD4500E}" presName="Name10" presStyleLbl="parChTrans1D2" presStyleIdx="0" presStyleCnt="2"/>
      <dgm:spPr/>
      <dgm:t>
        <a:bodyPr/>
        <a:lstStyle/>
        <a:p>
          <a:endParaRPr lang="en-GB"/>
        </a:p>
      </dgm:t>
    </dgm:pt>
    <dgm:pt modelId="{A7112ADC-BB53-4570-B8BB-2365FAB130E6}" type="pres">
      <dgm:prSet presAssocID="{44BD7A27-B074-46D2-8C80-52795DE7295B}" presName="hierRoot2" presStyleCnt="0"/>
      <dgm:spPr/>
    </dgm:pt>
    <dgm:pt modelId="{A43A61B0-EE64-4736-A0BF-CEB9ED44C1F1}" type="pres">
      <dgm:prSet presAssocID="{44BD7A27-B074-46D2-8C80-52795DE7295B}" presName="composite2" presStyleCnt="0"/>
      <dgm:spPr/>
    </dgm:pt>
    <dgm:pt modelId="{672128AF-E488-4C15-A49F-D085F81448AF}" type="pres">
      <dgm:prSet presAssocID="{44BD7A27-B074-46D2-8C80-52795DE7295B}" presName="background2" presStyleLbl="node2" presStyleIdx="0" presStyleCnt="2"/>
      <dgm:spPr/>
    </dgm:pt>
    <dgm:pt modelId="{73B2F23C-66DC-4DEB-BCA6-1A3829404895}" type="pres">
      <dgm:prSet presAssocID="{44BD7A27-B074-46D2-8C80-52795DE7295B}" presName="text2" presStyleLbl="fgAcc2" presStyleIdx="0" presStyleCnt="2" custLinFactNeighborX="-15497">
        <dgm:presLayoutVars>
          <dgm:chPref val="3"/>
        </dgm:presLayoutVars>
      </dgm:prSet>
      <dgm:spPr/>
      <dgm:t>
        <a:bodyPr/>
        <a:lstStyle/>
        <a:p>
          <a:endParaRPr lang="pl-PL"/>
        </a:p>
      </dgm:t>
    </dgm:pt>
    <dgm:pt modelId="{F71016E9-DF43-4C0E-9103-144B7471CE4C}" type="pres">
      <dgm:prSet presAssocID="{44BD7A27-B074-46D2-8C80-52795DE7295B}" presName="hierChild3" presStyleCnt="0"/>
      <dgm:spPr/>
    </dgm:pt>
    <dgm:pt modelId="{A7B5A4FD-83AD-4970-865B-5EBF6F65220F}" type="pres">
      <dgm:prSet presAssocID="{2929340D-F2F4-4164-BA8B-1E646897A8B6}" presName="Name17" presStyleLbl="parChTrans1D3" presStyleIdx="0" presStyleCnt="2"/>
      <dgm:spPr/>
      <dgm:t>
        <a:bodyPr/>
        <a:lstStyle/>
        <a:p>
          <a:endParaRPr lang="en-GB"/>
        </a:p>
      </dgm:t>
    </dgm:pt>
    <dgm:pt modelId="{325E6B8C-C915-447A-A07A-194A1650A6EC}" type="pres">
      <dgm:prSet presAssocID="{68A758B0-F5AD-4BD3-A7BD-C823AEC6D2D9}" presName="hierRoot3" presStyleCnt="0"/>
      <dgm:spPr/>
    </dgm:pt>
    <dgm:pt modelId="{CC8D39F2-969F-4C19-808F-F2A13B91B020}" type="pres">
      <dgm:prSet presAssocID="{68A758B0-F5AD-4BD3-A7BD-C823AEC6D2D9}" presName="composite3" presStyleCnt="0"/>
      <dgm:spPr/>
    </dgm:pt>
    <dgm:pt modelId="{CA5286E2-D3A4-4C94-A6B4-639639400A37}" type="pres">
      <dgm:prSet presAssocID="{68A758B0-F5AD-4BD3-A7BD-C823AEC6D2D9}" presName="background3" presStyleLbl="node3" presStyleIdx="0" presStyleCnt="2"/>
      <dgm:spPr/>
    </dgm:pt>
    <dgm:pt modelId="{4F8126D1-4414-4015-A21F-FF4F0CCCE534}" type="pres">
      <dgm:prSet presAssocID="{68A758B0-F5AD-4BD3-A7BD-C823AEC6D2D9}" presName="text3" presStyleLbl="fgAcc3" presStyleIdx="0" presStyleCnt="2" custLinFactNeighborX="-15497">
        <dgm:presLayoutVars>
          <dgm:chPref val="3"/>
        </dgm:presLayoutVars>
      </dgm:prSet>
      <dgm:spPr/>
      <dgm:t>
        <a:bodyPr/>
        <a:lstStyle/>
        <a:p>
          <a:endParaRPr lang="en-GB"/>
        </a:p>
      </dgm:t>
    </dgm:pt>
    <dgm:pt modelId="{78D62767-1AB1-43BF-9E08-0B2AAD4EFC44}" type="pres">
      <dgm:prSet presAssocID="{68A758B0-F5AD-4BD3-A7BD-C823AEC6D2D9}" presName="hierChild4" presStyleCnt="0"/>
      <dgm:spPr/>
    </dgm:pt>
    <dgm:pt modelId="{1EF235A3-5A76-49A3-8792-04BC76E3CC5C}" type="pres">
      <dgm:prSet presAssocID="{0EFC3C4F-EE75-4C71-A6C9-D02C88BAAA33}" presName="Name10" presStyleLbl="parChTrans1D2" presStyleIdx="1" presStyleCnt="2"/>
      <dgm:spPr/>
      <dgm:t>
        <a:bodyPr/>
        <a:lstStyle/>
        <a:p>
          <a:endParaRPr lang="en-GB"/>
        </a:p>
      </dgm:t>
    </dgm:pt>
    <dgm:pt modelId="{568B3A73-D4F8-47E9-BA58-B6E2057E67BF}" type="pres">
      <dgm:prSet presAssocID="{E0166EB1-D90F-48BD-9243-AF62AD906C3E}" presName="hierRoot2" presStyleCnt="0"/>
      <dgm:spPr/>
    </dgm:pt>
    <dgm:pt modelId="{FA9A78CA-0FFD-4385-ADF5-E5C1F80037F9}" type="pres">
      <dgm:prSet presAssocID="{E0166EB1-D90F-48BD-9243-AF62AD906C3E}" presName="composite2" presStyleCnt="0"/>
      <dgm:spPr/>
    </dgm:pt>
    <dgm:pt modelId="{3DD1ADE0-2C44-40CB-9EC6-55ECF2363BA2}" type="pres">
      <dgm:prSet presAssocID="{E0166EB1-D90F-48BD-9243-AF62AD906C3E}" presName="background2" presStyleLbl="node2" presStyleIdx="1" presStyleCnt="2"/>
      <dgm:spPr/>
    </dgm:pt>
    <dgm:pt modelId="{AA902C53-6004-46CC-A6E9-05FC7FE0990E}" type="pres">
      <dgm:prSet presAssocID="{E0166EB1-D90F-48BD-9243-AF62AD906C3E}" presName="text2" presStyleLbl="fgAcc2" presStyleIdx="1" presStyleCnt="2">
        <dgm:presLayoutVars>
          <dgm:chPref val="3"/>
        </dgm:presLayoutVars>
      </dgm:prSet>
      <dgm:spPr/>
      <dgm:t>
        <a:bodyPr/>
        <a:lstStyle/>
        <a:p>
          <a:endParaRPr lang="pl-PL"/>
        </a:p>
      </dgm:t>
    </dgm:pt>
    <dgm:pt modelId="{098591F3-1C6B-4BEA-A790-5F1D01A89CDE}" type="pres">
      <dgm:prSet presAssocID="{E0166EB1-D90F-48BD-9243-AF62AD906C3E}" presName="hierChild3" presStyleCnt="0"/>
      <dgm:spPr/>
    </dgm:pt>
    <dgm:pt modelId="{643AA267-382A-43B7-8B1E-7243EFF157DE}" type="pres">
      <dgm:prSet presAssocID="{B8EE889D-32D8-418A-8E57-0BEE020594F5}" presName="Name17" presStyleLbl="parChTrans1D3" presStyleIdx="1" presStyleCnt="2"/>
      <dgm:spPr/>
      <dgm:t>
        <a:bodyPr/>
        <a:lstStyle/>
        <a:p>
          <a:endParaRPr lang="en-GB"/>
        </a:p>
      </dgm:t>
    </dgm:pt>
    <dgm:pt modelId="{725664D7-B2B5-4DBB-A925-9EBBDA221056}" type="pres">
      <dgm:prSet presAssocID="{D65E06BA-4916-4BB3-A1EE-984964ED42DE}" presName="hierRoot3" presStyleCnt="0"/>
      <dgm:spPr/>
    </dgm:pt>
    <dgm:pt modelId="{97CA3CE6-09BC-493B-9383-D14A00E0B35E}" type="pres">
      <dgm:prSet presAssocID="{D65E06BA-4916-4BB3-A1EE-984964ED42DE}" presName="composite3" presStyleCnt="0"/>
      <dgm:spPr/>
    </dgm:pt>
    <dgm:pt modelId="{56B8C707-BC4E-4528-9938-2A50E4984C75}" type="pres">
      <dgm:prSet presAssocID="{D65E06BA-4916-4BB3-A1EE-984964ED42DE}" presName="background3" presStyleLbl="node3" presStyleIdx="1" presStyleCnt="2"/>
      <dgm:spPr/>
    </dgm:pt>
    <dgm:pt modelId="{FE9459F5-9B71-460F-8B78-76EB0AB1CD92}" type="pres">
      <dgm:prSet presAssocID="{D65E06BA-4916-4BB3-A1EE-984964ED42DE}" presName="text3" presStyleLbl="fgAcc3" presStyleIdx="1" presStyleCnt="2">
        <dgm:presLayoutVars>
          <dgm:chPref val="3"/>
        </dgm:presLayoutVars>
      </dgm:prSet>
      <dgm:spPr/>
      <dgm:t>
        <a:bodyPr/>
        <a:lstStyle/>
        <a:p>
          <a:endParaRPr lang="en-GB"/>
        </a:p>
      </dgm:t>
    </dgm:pt>
    <dgm:pt modelId="{6C9DE0BC-DC14-4EDE-BD20-A9B3FC21BE59}" type="pres">
      <dgm:prSet presAssocID="{D65E06BA-4916-4BB3-A1EE-984964ED42DE}" presName="hierChild4" presStyleCnt="0"/>
      <dgm:spPr/>
    </dgm:pt>
  </dgm:ptLst>
  <dgm:cxnLst>
    <dgm:cxn modelId="{983168EF-0A39-4989-BD4F-A4136962C50B}" type="presOf" srcId="{B8EE889D-32D8-418A-8E57-0BEE020594F5}" destId="{643AA267-382A-43B7-8B1E-7243EFF157DE}" srcOrd="0" destOrd="0" presId="urn:microsoft.com/office/officeart/2005/8/layout/hierarchy1"/>
    <dgm:cxn modelId="{4BF1454F-CD52-4A04-8D0D-98735DD50C82}" type="presOf" srcId="{0EFC3C4F-EE75-4C71-A6C9-D02C88BAAA33}" destId="{1EF235A3-5A76-49A3-8792-04BC76E3CC5C}" srcOrd="0" destOrd="0" presId="urn:microsoft.com/office/officeart/2005/8/layout/hierarchy1"/>
    <dgm:cxn modelId="{6D765694-5BB2-4B5C-B51F-8EAE445BA900}" type="presOf" srcId="{02E97005-0336-4BA9-9BD8-E09FDBC4CD7E}" destId="{DAA507D3-BAFE-45E0-ACAC-A0C527F3045C}" srcOrd="0" destOrd="0" presId="urn:microsoft.com/office/officeart/2005/8/layout/hierarchy1"/>
    <dgm:cxn modelId="{3F995371-2909-435A-A67E-D23D56A5A313}" srcId="{44BD7A27-B074-46D2-8C80-52795DE7295B}" destId="{68A758B0-F5AD-4BD3-A7BD-C823AEC6D2D9}" srcOrd="0" destOrd="0" parTransId="{2929340D-F2F4-4164-BA8B-1E646897A8B6}" sibTransId="{529EE23E-B087-453A-910C-DCC1B184CED5}"/>
    <dgm:cxn modelId="{6B8107C4-FFB1-44C3-9412-EB2310A2A7C2}" srcId="{02E97005-0336-4BA9-9BD8-E09FDBC4CD7E}" destId="{44BD7A27-B074-46D2-8C80-52795DE7295B}" srcOrd="0" destOrd="0" parTransId="{46F556D2-38D2-405C-AB5E-D82FCBD4500E}" sibTransId="{749B6BA3-2532-4082-85A8-45FAFAFC3AB1}"/>
    <dgm:cxn modelId="{5E1561E9-E2C4-4A95-BEE6-2C590270F6F5}" srcId="{02E97005-0336-4BA9-9BD8-E09FDBC4CD7E}" destId="{E0166EB1-D90F-48BD-9243-AF62AD906C3E}" srcOrd="1" destOrd="0" parTransId="{0EFC3C4F-EE75-4C71-A6C9-D02C88BAAA33}" sibTransId="{CDFC994C-2EAB-4793-8056-62EEB9684FB9}"/>
    <dgm:cxn modelId="{93856F6E-EC4E-4D8B-A8C4-28C8915E78D3}" type="presOf" srcId="{2929340D-F2F4-4164-BA8B-1E646897A8B6}" destId="{A7B5A4FD-83AD-4970-865B-5EBF6F65220F}" srcOrd="0" destOrd="0" presId="urn:microsoft.com/office/officeart/2005/8/layout/hierarchy1"/>
    <dgm:cxn modelId="{83930C76-4641-442C-B816-A254E3ABFFF9}" type="presOf" srcId="{68A758B0-F5AD-4BD3-A7BD-C823AEC6D2D9}" destId="{4F8126D1-4414-4015-A21F-FF4F0CCCE534}" srcOrd="0" destOrd="0" presId="urn:microsoft.com/office/officeart/2005/8/layout/hierarchy1"/>
    <dgm:cxn modelId="{DA213844-37EB-4176-B59C-5DA704AEDBA8}" type="presOf" srcId="{46F556D2-38D2-405C-AB5E-D82FCBD4500E}" destId="{EF45190F-772C-4261-B7CB-C78EEBD1F1CB}" srcOrd="0" destOrd="0" presId="urn:microsoft.com/office/officeart/2005/8/layout/hierarchy1"/>
    <dgm:cxn modelId="{E67E8578-3588-4515-B357-25794F3F0283}" type="presOf" srcId="{D65E06BA-4916-4BB3-A1EE-984964ED42DE}" destId="{FE9459F5-9B71-460F-8B78-76EB0AB1CD92}" srcOrd="0" destOrd="0" presId="urn:microsoft.com/office/officeart/2005/8/layout/hierarchy1"/>
    <dgm:cxn modelId="{F4CC9858-9F6D-4415-B966-BC7705058A42}" srcId="{E0166EB1-D90F-48BD-9243-AF62AD906C3E}" destId="{D65E06BA-4916-4BB3-A1EE-984964ED42DE}" srcOrd="0" destOrd="0" parTransId="{B8EE889D-32D8-418A-8E57-0BEE020594F5}" sibTransId="{76080D51-58D3-42BF-A5DF-5C3C67B5937A}"/>
    <dgm:cxn modelId="{75CD6786-EC37-4E0F-A8D2-0540FAB9D049}" type="presOf" srcId="{E0166EB1-D90F-48BD-9243-AF62AD906C3E}" destId="{AA902C53-6004-46CC-A6E9-05FC7FE0990E}" srcOrd="0" destOrd="0" presId="urn:microsoft.com/office/officeart/2005/8/layout/hierarchy1"/>
    <dgm:cxn modelId="{8A975790-8BA3-4B72-BCCF-89D8A587C64E}" type="presOf" srcId="{E34663F8-C0B2-473D-B7C0-B80748DD9C67}" destId="{89F008E4-C423-4DED-8BA0-268D7F3DEF0D}" srcOrd="0" destOrd="0" presId="urn:microsoft.com/office/officeart/2005/8/layout/hierarchy1"/>
    <dgm:cxn modelId="{E912A7DD-5D93-41B4-BD3E-6561B23C3C89}" type="presOf" srcId="{44BD7A27-B074-46D2-8C80-52795DE7295B}" destId="{73B2F23C-66DC-4DEB-BCA6-1A3829404895}" srcOrd="0" destOrd="0" presId="urn:microsoft.com/office/officeart/2005/8/layout/hierarchy1"/>
    <dgm:cxn modelId="{8C782944-0062-406E-BA22-1839BCA47E89}" srcId="{E34663F8-C0B2-473D-B7C0-B80748DD9C67}" destId="{02E97005-0336-4BA9-9BD8-E09FDBC4CD7E}" srcOrd="0" destOrd="0" parTransId="{5F05DB80-1AF4-42A2-8917-BC3F79373F65}" sibTransId="{F3FE7D71-9D92-485B-B63E-6363B14F5690}"/>
    <dgm:cxn modelId="{75EC3A0A-9047-4B08-BF68-D36C9ED019A8}" type="presParOf" srcId="{89F008E4-C423-4DED-8BA0-268D7F3DEF0D}" destId="{2F6DC5B6-CF77-4126-9117-BF81AA73721C}" srcOrd="0" destOrd="0" presId="urn:microsoft.com/office/officeart/2005/8/layout/hierarchy1"/>
    <dgm:cxn modelId="{02DD4237-3F45-44D3-B85F-153106D54896}" type="presParOf" srcId="{2F6DC5B6-CF77-4126-9117-BF81AA73721C}" destId="{9F959DAD-1AD7-4D53-ABC6-5CE26F8BD18E}" srcOrd="0" destOrd="0" presId="urn:microsoft.com/office/officeart/2005/8/layout/hierarchy1"/>
    <dgm:cxn modelId="{72864045-6952-4CE4-95D7-E8F9DE950917}" type="presParOf" srcId="{9F959DAD-1AD7-4D53-ABC6-5CE26F8BD18E}" destId="{025991DF-C465-4D3F-8D34-536618E8661E}" srcOrd="0" destOrd="0" presId="urn:microsoft.com/office/officeart/2005/8/layout/hierarchy1"/>
    <dgm:cxn modelId="{1FD1FA4F-9F96-4A3B-B7B3-7E66703C2253}" type="presParOf" srcId="{9F959DAD-1AD7-4D53-ABC6-5CE26F8BD18E}" destId="{DAA507D3-BAFE-45E0-ACAC-A0C527F3045C}" srcOrd="1" destOrd="0" presId="urn:microsoft.com/office/officeart/2005/8/layout/hierarchy1"/>
    <dgm:cxn modelId="{A0EB0096-9FB7-42BD-B5CC-44CEC2209184}" type="presParOf" srcId="{2F6DC5B6-CF77-4126-9117-BF81AA73721C}" destId="{C8B18E78-4684-4A6A-9264-95FC59E85045}" srcOrd="1" destOrd="0" presId="urn:microsoft.com/office/officeart/2005/8/layout/hierarchy1"/>
    <dgm:cxn modelId="{946F0DC5-29D2-4AEC-BC5F-EC7D75C237A5}" type="presParOf" srcId="{C8B18E78-4684-4A6A-9264-95FC59E85045}" destId="{EF45190F-772C-4261-B7CB-C78EEBD1F1CB}" srcOrd="0" destOrd="0" presId="urn:microsoft.com/office/officeart/2005/8/layout/hierarchy1"/>
    <dgm:cxn modelId="{F6FFF463-B8E6-43CB-9F06-B9B1F62D6FF2}" type="presParOf" srcId="{C8B18E78-4684-4A6A-9264-95FC59E85045}" destId="{A7112ADC-BB53-4570-B8BB-2365FAB130E6}" srcOrd="1" destOrd="0" presId="urn:microsoft.com/office/officeart/2005/8/layout/hierarchy1"/>
    <dgm:cxn modelId="{152AD30C-EA21-44C0-AA38-27A427688FAA}" type="presParOf" srcId="{A7112ADC-BB53-4570-B8BB-2365FAB130E6}" destId="{A43A61B0-EE64-4736-A0BF-CEB9ED44C1F1}" srcOrd="0" destOrd="0" presId="urn:microsoft.com/office/officeart/2005/8/layout/hierarchy1"/>
    <dgm:cxn modelId="{251C62CD-664A-4391-A0CF-8AC52F802058}" type="presParOf" srcId="{A43A61B0-EE64-4736-A0BF-CEB9ED44C1F1}" destId="{672128AF-E488-4C15-A49F-D085F81448AF}" srcOrd="0" destOrd="0" presId="urn:microsoft.com/office/officeart/2005/8/layout/hierarchy1"/>
    <dgm:cxn modelId="{F231CD90-70CA-4396-8AFC-7BFF31FEDC28}" type="presParOf" srcId="{A43A61B0-EE64-4736-A0BF-CEB9ED44C1F1}" destId="{73B2F23C-66DC-4DEB-BCA6-1A3829404895}" srcOrd="1" destOrd="0" presId="urn:microsoft.com/office/officeart/2005/8/layout/hierarchy1"/>
    <dgm:cxn modelId="{3DDEA79F-DB35-4B84-82B6-239BA2F01000}" type="presParOf" srcId="{A7112ADC-BB53-4570-B8BB-2365FAB130E6}" destId="{F71016E9-DF43-4C0E-9103-144B7471CE4C}" srcOrd="1" destOrd="0" presId="urn:microsoft.com/office/officeart/2005/8/layout/hierarchy1"/>
    <dgm:cxn modelId="{AAF9E7DB-AAD7-4C9E-AE00-CA8CCC7E5D4B}" type="presParOf" srcId="{F71016E9-DF43-4C0E-9103-144B7471CE4C}" destId="{A7B5A4FD-83AD-4970-865B-5EBF6F65220F}" srcOrd="0" destOrd="0" presId="urn:microsoft.com/office/officeart/2005/8/layout/hierarchy1"/>
    <dgm:cxn modelId="{C36BEE62-C01C-43A0-8209-DF12412718AB}" type="presParOf" srcId="{F71016E9-DF43-4C0E-9103-144B7471CE4C}" destId="{325E6B8C-C915-447A-A07A-194A1650A6EC}" srcOrd="1" destOrd="0" presId="urn:microsoft.com/office/officeart/2005/8/layout/hierarchy1"/>
    <dgm:cxn modelId="{FF55C86F-74CD-49A5-9E65-CEC7AEB37397}" type="presParOf" srcId="{325E6B8C-C915-447A-A07A-194A1650A6EC}" destId="{CC8D39F2-969F-4C19-808F-F2A13B91B020}" srcOrd="0" destOrd="0" presId="urn:microsoft.com/office/officeart/2005/8/layout/hierarchy1"/>
    <dgm:cxn modelId="{1AE5E1DB-8E33-416F-9C52-AE29DFA02127}" type="presParOf" srcId="{CC8D39F2-969F-4C19-808F-F2A13B91B020}" destId="{CA5286E2-D3A4-4C94-A6B4-639639400A37}" srcOrd="0" destOrd="0" presId="urn:microsoft.com/office/officeart/2005/8/layout/hierarchy1"/>
    <dgm:cxn modelId="{E8A93C11-E75E-4F57-912B-1AFAC6906EA9}" type="presParOf" srcId="{CC8D39F2-969F-4C19-808F-F2A13B91B020}" destId="{4F8126D1-4414-4015-A21F-FF4F0CCCE534}" srcOrd="1" destOrd="0" presId="urn:microsoft.com/office/officeart/2005/8/layout/hierarchy1"/>
    <dgm:cxn modelId="{13C5B470-4B5A-4E62-8928-296D1C918A9F}" type="presParOf" srcId="{325E6B8C-C915-447A-A07A-194A1650A6EC}" destId="{78D62767-1AB1-43BF-9E08-0B2AAD4EFC44}" srcOrd="1" destOrd="0" presId="urn:microsoft.com/office/officeart/2005/8/layout/hierarchy1"/>
    <dgm:cxn modelId="{4633A7C8-C73E-48E5-9122-DD0AA50C0826}" type="presParOf" srcId="{C8B18E78-4684-4A6A-9264-95FC59E85045}" destId="{1EF235A3-5A76-49A3-8792-04BC76E3CC5C}" srcOrd="2" destOrd="0" presId="urn:microsoft.com/office/officeart/2005/8/layout/hierarchy1"/>
    <dgm:cxn modelId="{14349ACF-99AA-4D03-9236-B2ECD559F459}" type="presParOf" srcId="{C8B18E78-4684-4A6A-9264-95FC59E85045}" destId="{568B3A73-D4F8-47E9-BA58-B6E2057E67BF}" srcOrd="3" destOrd="0" presId="urn:microsoft.com/office/officeart/2005/8/layout/hierarchy1"/>
    <dgm:cxn modelId="{1BE275AD-C73A-4680-94DA-E8DDC4B07D5A}" type="presParOf" srcId="{568B3A73-D4F8-47E9-BA58-B6E2057E67BF}" destId="{FA9A78CA-0FFD-4385-ADF5-E5C1F80037F9}" srcOrd="0" destOrd="0" presId="urn:microsoft.com/office/officeart/2005/8/layout/hierarchy1"/>
    <dgm:cxn modelId="{23927FDD-905E-4D05-9D1A-B99C7C4A84C9}" type="presParOf" srcId="{FA9A78CA-0FFD-4385-ADF5-E5C1F80037F9}" destId="{3DD1ADE0-2C44-40CB-9EC6-55ECF2363BA2}" srcOrd="0" destOrd="0" presId="urn:microsoft.com/office/officeart/2005/8/layout/hierarchy1"/>
    <dgm:cxn modelId="{203672F5-2EB6-4C15-8DC8-014CA1FF4DDB}" type="presParOf" srcId="{FA9A78CA-0FFD-4385-ADF5-E5C1F80037F9}" destId="{AA902C53-6004-46CC-A6E9-05FC7FE0990E}" srcOrd="1" destOrd="0" presId="urn:microsoft.com/office/officeart/2005/8/layout/hierarchy1"/>
    <dgm:cxn modelId="{F0998A3D-2B5C-4956-BD91-75657EFEBA64}" type="presParOf" srcId="{568B3A73-D4F8-47E9-BA58-B6E2057E67BF}" destId="{098591F3-1C6B-4BEA-A790-5F1D01A89CDE}" srcOrd="1" destOrd="0" presId="urn:microsoft.com/office/officeart/2005/8/layout/hierarchy1"/>
    <dgm:cxn modelId="{C696FF1F-F8BD-4CC0-88DC-FE5AC63DEAE4}" type="presParOf" srcId="{098591F3-1C6B-4BEA-A790-5F1D01A89CDE}" destId="{643AA267-382A-43B7-8B1E-7243EFF157DE}" srcOrd="0" destOrd="0" presId="urn:microsoft.com/office/officeart/2005/8/layout/hierarchy1"/>
    <dgm:cxn modelId="{CDD2556F-A759-40D6-A750-F1C964594EE2}" type="presParOf" srcId="{098591F3-1C6B-4BEA-A790-5F1D01A89CDE}" destId="{725664D7-B2B5-4DBB-A925-9EBBDA221056}" srcOrd="1" destOrd="0" presId="urn:microsoft.com/office/officeart/2005/8/layout/hierarchy1"/>
    <dgm:cxn modelId="{49979487-2511-43B7-AF77-2553E09FD004}" type="presParOf" srcId="{725664D7-B2B5-4DBB-A925-9EBBDA221056}" destId="{97CA3CE6-09BC-493B-9383-D14A00E0B35E}" srcOrd="0" destOrd="0" presId="urn:microsoft.com/office/officeart/2005/8/layout/hierarchy1"/>
    <dgm:cxn modelId="{339A73A7-403A-4532-B4F3-0DBA78168AEC}" type="presParOf" srcId="{97CA3CE6-09BC-493B-9383-D14A00E0B35E}" destId="{56B8C707-BC4E-4528-9938-2A50E4984C75}" srcOrd="0" destOrd="0" presId="urn:microsoft.com/office/officeart/2005/8/layout/hierarchy1"/>
    <dgm:cxn modelId="{E2177A7D-F706-45C6-B5D0-69CF9B976526}" type="presParOf" srcId="{97CA3CE6-09BC-493B-9383-D14A00E0B35E}" destId="{FE9459F5-9B71-460F-8B78-76EB0AB1CD92}" srcOrd="1" destOrd="0" presId="urn:microsoft.com/office/officeart/2005/8/layout/hierarchy1"/>
    <dgm:cxn modelId="{992260BD-F3D3-468F-9557-91D02438D29B}" type="presParOf" srcId="{725664D7-B2B5-4DBB-A925-9EBBDA221056}" destId="{6C9DE0BC-DC14-4EDE-BD20-A9B3FC21BE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4C39B8-DB25-4C6A-80CB-3E826C4B230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AD1B5601-979B-47FF-A983-B4C5D7181A61}">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System requirements</a:t>
          </a:r>
          <a:endParaRPr lang="en-GB" sz="1200" dirty="0"/>
        </a:p>
      </dgm:t>
    </dgm:pt>
    <dgm:pt modelId="{29B92C00-0334-4F00-8DF1-2B18AA604404}" type="parTrans" cxnId="{0E1D6C64-8FE6-4E23-9814-C339978DA877}">
      <dgm:prSet/>
      <dgm:spPr/>
      <dgm:t>
        <a:bodyPr/>
        <a:lstStyle/>
        <a:p>
          <a:endParaRPr lang="en-GB"/>
        </a:p>
      </dgm:t>
    </dgm:pt>
    <dgm:pt modelId="{462698A0-9FF8-4A25-9253-DAE1C038E1C8}" type="sibTrans" cxnId="{0E1D6C64-8FE6-4E23-9814-C339978DA877}">
      <dgm:prSet/>
      <dgm:spPr/>
      <dgm:t>
        <a:bodyPr/>
        <a:lstStyle/>
        <a:p>
          <a:endParaRPr lang="en-GB"/>
        </a:p>
      </dgm:t>
    </dgm:pt>
    <dgm:pt modelId="{6CC36520-3B0B-45F3-A1A8-7B1EE203E1AD}">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Analysis</a:t>
          </a:r>
          <a:endParaRPr lang="en-GB" dirty="0"/>
        </a:p>
      </dgm:t>
    </dgm:pt>
    <dgm:pt modelId="{51E9D726-1BD5-4A15-957B-0870C118D8E2}" type="parTrans" cxnId="{3BFAC732-6834-4EA1-A968-C9A1AB75E50C}">
      <dgm:prSet/>
      <dgm:spPr/>
      <dgm:t>
        <a:bodyPr/>
        <a:lstStyle/>
        <a:p>
          <a:endParaRPr lang="en-GB"/>
        </a:p>
      </dgm:t>
    </dgm:pt>
    <dgm:pt modelId="{39AEA32C-7E98-4385-9708-C291D2E47855}" type="sibTrans" cxnId="{3BFAC732-6834-4EA1-A968-C9A1AB75E50C}">
      <dgm:prSet/>
      <dgm:spPr/>
      <dgm:t>
        <a:bodyPr/>
        <a:lstStyle/>
        <a:p>
          <a:endParaRPr lang="en-GB"/>
        </a:p>
      </dgm:t>
    </dgm:pt>
    <dgm:pt modelId="{47423E96-D22F-485C-B698-BD60F4AFF4B3}">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Program design</a:t>
          </a:r>
          <a:endParaRPr lang="en-GB" dirty="0"/>
        </a:p>
      </dgm:t>
    </dgm:pt>
    <dgm:pt modelId="{A85360FE-0D94-4456-AF91-983A8B93DA5D}" type="parTrans" cxnId="{42C9B4F6-F4CF-478D-9C4C-18B1AA0948AD}">
      <dgm:prSet/>
      <dgm:spPr/>
      <dgm:t>
        <a:bodyPr/>
        <a:lstStyle/>
        <a:p>
          <a:endParaRPr lang="en-GB"/>
        </a:p>
      </dgm:t>
    </dgm:pt>
    <dgm:pt modelId="{BD63E1E6-3008-41B0-AE7F-5A33F90436D0}" type="sibTrans" cxnId="{42C9B4F6-F4CF-478D-9C4C-18B1AA0948AD}">
      <dgm:prSet/>
      <dgm:spPr/>
      <dgm:t>
        <a:bodyPr/>
        <a:lstStyle/>
        <a:p>
          <a:endParaRPr lang="en-GB"/>
        </a:p>
      </dgm:t>
    </dgm:pt>
    <dgm:pt modelId="{DE8D96AE-2F7F-47D9-8094-28D1058B98CF}">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Coding</a:t>
          </a:r>
          <a:endParaRPr lang="en-GB" dirty="0"/>
        </a:p>
      </dgm:t>
    </dgm:pt>
    <dgm:pt modelId="{C41493E7-82FB-4469-AE2E-B6B1D13E2995}" type="parTrans" cxnId="{46EF762D-D38A-4031-8400-A6F1832BAA66}">
      <dgm:prSet/>
      <dgm:spPr/>
      <dgm:t>
        <a:bodyPr/>
        <a:lstStyle/>
        <a:p>
          <a:endParaRPr lang="en-GB"/>
        </a:p>
      </dgm:t>
    </dgm:pt>
    <dgm:pt modelId="{3BCF5DE4-FBE1-4381-8A3B-A86C625184A1}" type="sibTrans" cxnId="{46EF762D-D38A-4031-8400-A6F1832BAA66}">
      <dgm:prSet/>
      <dgm:spPr/>
      <dgm:t>
        <a:bodyPr/>
        <a:lstStyle/>
        <a:p>
          <a:endParaRPr lang="en-GB"/>
        </a:p>
      </dgm:t>
    </dgm:pt>
    <dgm:pt modelId="{B99CA41F-84C6-45A1-B94F-9FF1C856C987}">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Testing</a:t>
          </a:r>
          <a:endParaRPr lang="en-GB" sz="1200" dirty="0"/>
        </a:p>
      </dgm:t>
    </dgm:pt>
    <dgm:pt modelId="{10A3AD59-8A41-46FA-B351-E37F1936C77D}" type="parTrans" cxnId="{ED98BB53-BFFB-469A-B622-820E35EBC162}">
      <dgm:prSet/>
      <dgm:spPr/>
      <dgm:t>
        <a:bodyPr/>
        <a:lstStyle/>
        <a:p>
          <a:endParaRPr lang="en-GB"/>
        </a:p>
      </dgm:t>
    </dgm:pt>
    <dgm:pt modelId="{307A4064-94C3-493F-AC1F-C043067E133D}" type="sibTrans" cxnId="{ED98BB53-BFFB-469A-B622-820E35EBC162}">
      <dgm:prSet/>
      <dgm:spPr/>
      <dgm:t>
        <a:bodyPr/>
        <a:lstStyle/>
        <a:p>
          <a:endParaRPr lang="en-GB"/>
        </a:p>
      </dgm:t>
    </dgm:pt>
    <dgm:pt modelId="{343C3CCE-9B19-4F76-BB36-5211F778B02A}">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Software requirements</a:t>
          </a:r>
          <a:endParaRPr lang="en-GB" dirty="0"/>
        </a:p>
      </dgm:t>
    </dgm:pt>
    <dgm:pt modelId="{80C7A4D1-BCA9-4E09-BBF1-75E67998FFB5}" type="parTrans" cxnId="{EEB761A8-606C-4C65-B7D4-8B027E059142}">
      <dgm:prSet/>
      <dgm:spPr/>
      <dgm:t>
        <a:bodyPr/>
        <a:lstStyle/>
        <a:p>
          <a:endParaRPr lang="en-GB"/>
        </a:p>
      </dgm:t>
    </dgm:pt>
    <dgm:pt modelId="{1DE036CB-4725-4A8C-A85D-D215DD97F27C}" type="sibTrans" cxnId="{EEB761A8-606C-4C65-B7D4-8B027E059142}">
      <dgm:prSet/>
      <dgm:spPr/>
      <dgm:t>
        <a:bodyPr/>
        <a:lstStyle/>
        <a:p>
          <a:endParaRPr lang="en-GB"/>
        </a:p>
      </dgm:t>
    </dgm:pt>
    <dgm:pt modelId="{EC29D511-60A3-4776-8CD1-AFBF5B19A44E}">
      <dgm:prSet phldrT="[Tex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t>Operating</a:t>
          </a:r>
          <a:endParaRPr lang="en-GB" sz="1200" dirty="0"/>
        </a:p>
      </dgm:t>
    </dgm:pt>
    <dgm:pt modelId="{3D30AC1E-A142-492B-9E78-8086AA4C3BC4}" type="parTrans" cxnId="{1DAB3277-335C-4524-B420-5E55680513EC}">
      <dgm:prSet/>
      <dgm:spPr/>
      <dgm:t>
        <a:bodyPr/>
        <a:lstStyle/>
        <a:p>
          <a:endParaRPr lang="en-GB"/>
        </a:p>
      </dgm:t>
    </dgm:pt>
    <dgm:pt modelId="{40845C61-B96F-4E3B-83FF-6A82AAF99177}" type="sibTrans" cxnId="{1DAB3277-335C-4524-B420-5E55680513EC}">
      <dgm:prSet/>
      <dgm:spPr/>
      <dgm:t>
        <a:bodyPr/>
        <a:lstStyle/>
        <a:p>
          <a:endParaRPr lang="en-GB"/>
        </a:p>
      </dgm:t>
    </dgm:pt>
    <dgm:pt modelId="{49730075-7383-4577-BCEF-A79257BCA914}" type="pres">
      <dgm:prSet presAssocID="{E84C39B8-DB25-4C6A-80CB-3E826C4B2303}" presName="rootnode" presStyleCnt="0">
        <dgm:presLayoutVars>
          <dgm:chMax/>
          <dgm:chPref/>
          <dgm:dir/>
          <dgm:animLvl val="lvl"/>
        </dgm:presLayoutVars>
      </dgm:prSet>
      <dgm:spPr/>
      <dgm:t>
        <a:bodyPr/>
        <a:lstStyle/>
        <a:p>
          <a:endParaRPr lang="en-GB"/>
        </a:p>
      </dgm:t>
    </dgm:pt>
    <dgm:pt modelId="{05FFB5C9-B495-406A-9B8E-1011828C122C}" type="pres">
      <dgm:prSet presAssocID="{AD1B5601-979B-47FF-A983-B4C5D7181A61}" presName="composite" presStyleCnt="0"/>
      <dgm:spPr/>
    </dgm:pt>
    <dgm:pt modelId="{5AC9D68B-46DD-46E9-942A-5CB8AE009438}" type="pres">
      <dgm:prSet presAssocID="{AD1B5601-979B-47FF-A983-B4C5D7181A61}" presName="bentUpArrow1" presStyleLbl="alignImgPlace1" presStyleIdx="0" presStyleCnt="6" custScaleX="53505" custScaleY="57972" custLinFactNeighborX="12564" custLinFactNeighborY="-23861">
        <dgm:style>
          <a:lnRef idx="2">
            <a:schemeClr val="accent2"/>
          </a:lnRef>
          <a:fillRef idx="1">
            <a:schemeClr val="lt1"/>
          </a:fillRef>
          <a:effectRef idx="0">
            <a:schemeClr val="accent2"/>
          </a:effectRef>
          <a:fontRef idx="minor">
            <a:schemeClr val="dk1"/>
          </a:fontRef>
        </dgm:style>
      </dgm:prSet>
      <dgm:spPr/>
      <dgm:t>
        <a:bodyPr/>
        <a:lstStyle/>
        <a:p>
          <a:endParaRPr lang="en-GB"/>
        </a:p>
      </dgm:t>
    </dgm:pt>
    <dgm:pt modelId="{E5B8AB00-0E33-408F-90C0-2B69A69625A1}" type="pres">
      <dgm:prSet presAssocID="{AD1B5601-979B-47FF-A983-B4C5D7181A61}" presName="ParentText" presStyleLbl="node1" presStyleIdx="0" presStyleCnt="7" custScaleX="107610">
        <dgm:presLayoutVars>
          <dgm:chMax val="1"/>
          <dgm:chPref val="1"/>
          <dgm:bulletEnabled val="1"/>
        </dgm:presLayoutVars>
      </dgm:prSet>
      <dgm:spPr/>
      <dgm:t>
        <a:bodyPr/>
        <a:lstStyle/>
        <a:p>
          <a:endParaRPr lang="en-GB"/>
        </a:p>
      </dgm:t>
    </dgm:pt>
    <dgm:pt modelId="{76B6FC25-5259-4D4B-9FC9-F4FC535C3291}" type="pres">
      <dgm:prSet presAssocID="{AD1B5601-979B-47FF-A983-B4C5D7181A61}" presName="ChildText" presStyleLbl="revTx" presStyleIdx="0" presStyleCnt="6">
        <dgm:presLayoutVars>
          <dgm:chMax val="0"/>
          <dgm:chPref val="0"/>
          <dgm:bulletEnabled val="1"/>
        </dgm:presLayoutVars>
      </dgm:prSet>
      <dgm:spPr/>
      <dgm:t>
        <a:bodyPr/>
        <a:lstStyle/>
        <a:p>
          <a:endParaRPr lang="en-GB"/>
        </a:p>
      </dgm:t>
    </dgm:pt>
    <dgm:pt modelId="{4B5B37EC-A79B-4536-89DA-F2DB67DE83ED}" type="pres">
      <dgm:prSet presAssocID="{462698A0-9FF8-4A25-9253-DAE1C038E1C8}" presName="sibTrans" presStyleCnt="0"/>
      <dgm:spPr/>
    </dgm:pt>
    <dgm:pt modelId="{EC8C3A0B-2918-46E2-BB12-AC8A5BE3D0AE}" type="pres">
      <dgm:prSet presAssocID="{343C3CCE-9B19-4F76-BB36-5211F778B02A}" presName="composite" presStyleCnt="0"/>
      <dgm:spPr/>
    </dgm:pt>
    <dgm:pt modelId="{9DFB7681-69FB-4F05-A614-FF665102D6DC}" type="pres">
      <dgm:prSet presAssocID="{343C3CCE-9B19-4F76-BB36-5211F778B02A}" presName="bentUpArrow1" presStyleLbl="alignImgPlace1" presStyleIdx="1" presStyleCnt="6" custScaleX="69964" custScaleY="57972" custLinFactNeighborX="5274" custLinFactNeighborY="-41823">
        <dgm:style>
          <a:lnRef idx="2">
            <a:schemeClr val="accent2"/>
          </a:lnRef>
          <a:fillRef idx="1">
            <a:schemeClr val="lt1"/>
          </a:fillRef>
          <a:effectRef idx="0">
            <a:schemeClr val="accent2"/>
          </a:effectRef>
          <a:fontRef idx="minor">
            <a:schemeClr val="dk1"/>
          </a:fontRef>
        </dgm:style>
      </dgm:prSet>
      <dgm:spPr/>
    </dgm:pt>
    <dgm:pt modelId="{374AB9C0-DD9E-4166-B714-A374A6065C9A}" type="pres">
      <dgm:prSet presAssocID="{343C3CCE-9B19-4F76-BB36-5211F778B02A}" presName="ParentText" presStyleLbl="node1" presStyleIdx="1" presStyleCnt="7" custScaleX="111106" custLinFactNeighborX="-8903" custLinFactNeighborY="-15243">
        <dgm:presLayoutVars>
          <dgm:chMax val="1"/>
          <dgm:chPref val="1"/>
          <dgm:bulletEnabled val="1"/>
        </dgm:presLayoutVars>
      </dgm:prSet>
      <dgm:spPr/>
      <dgm:t>
        <a:bodyPr/>
        <a:lstStyle/>
        <a:p>
          <a:endParaRPr lang="en-GB"/>
        </a:p>
      </dgm:t>
    </dgm:pt>
    <dgm:pt modelId="{68A90333-D1D0-4CF4-94D3-0E2B4C4CA7DE}" type="pres">
      <dgm:prSet presAssocID="{343C3CCE-9B19-4F76-BB36-5211F778B02A}" presName="ChildText" presStyleLbl="revTx" presStyleIdx="1" presStyleCnt="6">
        <dgm:presLayoutVars>
          <dgm:chMax val="0"/>
          <dgm:chPref val="0"/>
          <dgm:bulletEnabled val="1"/>
        </dgm:presLayoutVars>
      </dgm:prSet>
      <dgm:spPr/>
    </dgm:pt>
    <dgm:pt modelId="{4A564FDD-1BB7-422A-8570-8B6FA5BBAA19}" type="pres">
      <dgm:prSet presAssocID="{1DE036CB-4725-4A8C-A85D-D215DD97F27C}" presName="sibTrans" presStyleCnt="0"/>
      <dgm:spPr/>
    </dgm:pt>
    <dgm:pt modelId="{CBC01110-9A52-4529-A7BB-0EA291F29E5B}" type="pres">
      <dgm:prSet presAssocID="{6CC36520-3B0B-45F3-A1A8-7B1EE203E1AD}" presName="composite" presStyleCnt="0"/>
      <dgm:spPr/>
    </dgm:pt>
    <dgm:pt modelId="{7A4A415A-0F3B-4BE8-8A6C-258E5DC5C385}" type="pres">
      <dgm:prSet presAssocID="{6CC36520-3B0B-45F3-A1A8-7B1EE203E1AD}" presName="bentUpArrow1" presStyleLbl="alignImgPlace1" presStyleIdx="2" presStyleCnt="6" custScaleX="56822" custScaleY="57972" custLinFactNeighborX="2924" custLinFactNeighborY="-64877">
        <dgm:style>
          <a:lnRef idx="2">
            <a:schemeClr val="accent2"/>
          </a:lnRef>
          <a:fillRef idx="1">
            <a:schemeClr val="lt1"/>
          </a:fillRef>
          <a:effectRef idx="0">
            <a:schemeClr val="accent2"/>
          </a:effectRef>
          <a:fontRef idx="minor">
            <a:schemeClr val="dk1"/>
          </a:fontRef>
        </dgm:style>
      </dgm:prSet>
      <dgm:spPr/>
    </dgm:pt>
    <dgm:pt modelId="{B30E8051-3B10-4075-A94E-A9F5B5EE7BAF}" type="pres">
      <dgm:prSet presAssocID="{6CC36520-3B0B-45F3-A1A8-7B1EE203E1AD}" presName="ParentText" presStyleLbl="node1" presStyleIdx="2" presStyleCnt="7" custScaleX="84379" custLinFactNeighborX="-6520" custLinFactNeighborY="-37139">
        <dgm:presLayoutVars>
          <dgm:chMax val="1"/>
          <dgm:chPref val="1"/>
          <dgm:bulletEnabled val="1"/>
        </dgm:presLayoutVars>
      </dgm:prSet>
      <dgm:spPr/>
      <dgm:t>
        <a:bodyPr/>
        <a:lstStyle/>
        <a:p>
          <a:endParaRPr lang="en-GB"/>
        </a:p>
      </dgm:t>
    </dgm:pt>
    <dgm:pt modelId="{39BCFDB3-78D7-4009-BF3A-61BEEB71E676}" type="pres">
      <dgm:prSet presAssocID="{6CC36520-3B0B-45F3-A1A8-7B1EE203E1AD}" presName="ChildText" presStyleLbl="revTx" presStyleIdx="2" presStyleCnt="6">
        <dgm:presLayoutVars>
          <dgm:chMax val="0"/>
          <dgm:chPref val="0"/>
          <dgm:bulletEnabled val="1"/>
        </dgm:presLayoutVars>
      </dgm:prSet>
      <dgm:spPr/>
    </dgm:pt>
    <dgm:pt modelId="{70E3AD3E-83A2-49DB-943A-43C6D47F3F02}" type="pres">
      <dgm:prSet presAssocID="{39AEA32C-7E98-4385-9708-C291D2E47855}" presName="sibTrans" presStyleCnt="0"/>
      <dgm:spPr/>
    </dgm:pt>
    <dgm:pt modelId="{70393A95-0065-48A6-884F-DDBE8173D12E}" type="pres">
      <dgm:prSet presAssocID="{47423E96-D22F-485C-B698-BD60F4AFF4B3}" presName="composite" presStyleCnt="0"/>
      <dgm:spPr/>
    </dgm:pt>
    <dgm:pt modelId="{24A6A5ED-BFF9-4F0D-9A0A-177526E62F9E}" type="pres">
      <dgm:prSet presAssocID="{47423E96-D22F-485C-B698-BD60F4AFF4B3}" presName="bentUpArrow1" presStyleLbl="alignImgPlace1" presStyleIdx="3" presStyleCnt="6" custScaleX="64978" custScaleY="88688" custLinFactNeighborX="-4854" custLinFactNeighborY="-75320">
        <dgm:style>
          <a:lnRef idx="2">
            <a:schemeClr val="accent2"/>
          </a:lnRef>
          <a:fillRef idx="1">
            <a:schemeClr val="lt1"/>
          </a:fillRef>
          <a:effectRef idx="0">
            <a:schemeClr val="accent2"/>
          </a:effectRef>
          <a:fontRef idx="minor">
            <a:schemeClr val="dk1"/>
          </a:fontRef>
        </dgm:style>
      </dgm:prSet>
      <dgm:spPr/>
    </dgm:pt>
    <dgm:pt modelId="{13D387E4-4F01-4472-AC36-7B6CE4CABF0C}" type="pres">
      <dgm:prSet presAssocID="{47423E96-D22F-485C-B698-BD60F4AFF4B3}" presName="ParentText" presStyleLbl="node1" presStyleIdx="3" presStyleCnt="7" custScaleX="94150" custLinFactNeighborX="-25916" custLinFactNeighborY="-59034">
        <dgm:presLayoutVars>
          <dgm:chMax val="1"/>
          <dgm:chPref val="1"/>
          <dgm:bulletEnabled val="1"/>
        </dgm:presLayoutVars>
      </dgm:prSet>
      <dgm:spPr/>
      <dgm:t>
        <a:bodyPr/>
        <a:lstStyle/>
        <a:p>
          <a:endParaRPr lang="en-GB"/>
        </a:p>
      </dgm:t>
    </dgm:pt>
    <dgm:pt modelId="{5AD63332-C49F-442E-8EAA-10CC15573272}" type="pres">
      <dgm:prSet presAssocID="{47423E96-D22F-485C-B698-BD60F4AFF4B3}" presName="ChildText" presStyleLbl="revTx" presStyleIdx="3" presStyleCnt="6">
        <dgm:presLayoutVars>
          <dgm:chMax val="0"/>
          <dgm:chPref val="0"/>
          <dgm:bulletEnabled val="1"/>
        </dgm:presLayoutVars>
      </dgm:prSet>
      <dgm:spPr/>
      <dgm:t>
        <a:bodyPr/>
        <a:lstStyle/>
        <a:p>
          <a:endParaRPr lang="en-GB"/>
        </a:p>
      </dgm:t>
    </dgm:pt>
    <dgm:pt modelId="{5EF2205B-A9E7-4888-8EE1-736A119E86EB}" type="pres">
      <dgm:prSet presAssocID="{BD63E1E6-3008-41B0-AE7F-5A33F90436D0}" presName="sibTrans" presStyleCnt="0"/>
      <dgm:spPr/>
    </dgm:pt>
    <dgm:pt modelId="{732A8832-FA48-4E65-8E78-9E273BD17C16}" type="pres">
      <dgm:prSet presAssocID="{DE8D96AE-2F7F-47D9-8094-28D1058B98CF}" presName="composite" presStyleCnt="0"/>
      <dgm:spPr/>
    </dgm:pt>
    <dgm:pt modelId="{649D207F-6678-42B7-AF58-04251E11F961}" type="pres">
      <dgm:prSet presAssocID="{DE8D96AE-2F7F-47D9-8094-28D1058B98CF}" presName="bentUpArrow1" presStyleLbl="alignImgPlace1" presStyleIdx="4" presStyleCnt="6" custScaleX="49082" custScaleY="57778" custLinFactNeighborX="-22233" custLinFactNeighborY="-90241">
        <dgm:style>
          <a:lnRef idx="2">
            <a:schemeClr val="accent2"/>
          </a:lnRef>
          <a:fillRef idx="1">
            <a:schemeClr val="lt1"/>
          </a:fillRef>
          <a:effectRef idx="0">
            <a:schemeClr val="accent2"/>
          </a:effectRef>
          <a:fontRef idx="minor">
            <a:schemeClr val="dk1"/>
          </a:fontRef>
        </dgm:style>
      </dgm:prSet>
      <dgm:spPr/>
    </dgm:pt>
    <dgm:pt modelId="{9C6A970C-A6FF-4D77-B804-642656177C5D}" type="pres">
      <dgm:prSet presAssocID="{DE8D96AE-2F7F-47D9-8094-28D1058B98CF}" presName="ParentText" presStyleLbl="node1" presStyleIdx="4" presStyleCnt="7" custScaleX="68879" custLinFactNeighborX="-23533" custLinFactNeighborY="-56331">
        <dgm:presLayoutVars>
          <dgm:chMax val="1"/>
          <dgm:chPref val="1"/>
          <dgm:bulletEnabled val="1"/>
        </dgm:presLayoutVars>
      </dgm:prSet>
      <dgm:spPr/>
      <dgm:t>
        <a:bodyPr/>
        <a:lstStyle/>
        <a:p>
          <a:endParaRPr lang="en-GB"/>
        </a:p>
      </dgm:t>
    </dgm:pt>
    <dgm:pt modelId="{77B7E4D1-D60C-49EC-834E-BEEB08681B31}" type="pres">
      <dgm:prSet presAssocID="{DE8D96AE-2F7F-47D9-8094-28D1058B98CF}" presName="ChildText" presStyleLbl="revTx" presStyleIdx="4" presStyleCnt="6">
        <dgm:presLayoutVars>
          <dgm:chMax val="0"/>
          <dgm:chPref val="0"/>
          <dgm:bulletEnabled val="1"/>
        </dgm:presLayoutVars>
      </dgm:prSet>
      <dgm:spPr/>
    </dgm:pt>
    <dgm:pt modelId="{625EDC41-9438-4C0B-8511-37BE63431005}" type="pres">
      <dgm:prSet presAssocID="{3BCF5DE4-FBE1-4381-8A3B-A86C625184A1}" presName="sibTrans" presStyleCnt="0"/>
      <dgm:spPr/>
    </dgm:pt>
    <dgm:pt modelId="{475D0AD5-BF11-482C-807B-DE6652F89FD8}" type="pres">
      <dgm:prSet presAssocID="{B99CA41F-84C6-45A1-B94F-9FF1C856C987}" presName="composite" presStyleCnt="0"/>
      <dgm:spPr/>
    </dgm:pt>
    <dgm:pt modelId="{1B7BF74A-D485-4927-8AE6-EEE73C5806A1}" type="pres">
      <dgm:prSet presAssocID="{B99CA41F-84C6-45A1-B94F-9FF1C856C987}" presName="bentUpArrow1" presStyleLbl="alignImgPlace1" presStyleIdx="5" presStyleCnt="6" custScaleX="50319" custScaleY="57972" custLinFactY="-17740" custLinFactNeighborX="-73306" custLinFactNeighborY="-100000">
        <dgm:style>
          <a:lnRef idx="2">
            <a:schemeClr val="accent2"/>
          </a:lnRef>
          <a:fillRef idx="1">
            <a:schemeClr val="lt1"/>
          </a:fillRef>
          <a:effectRef idx="0">
            <a:schemeClr val="accent2"/>
          </a:effectRef>
          <a:fontRef idx="minor">
            <a:schemeClr val="dk1"/>
          </a:fontRef>
        </dgm:style>
      </dgm:prSet>
      <dgm:spPr/>
    </dgm:pt>
    <dgm:pt modelId="{2B445CE3-00D9-4CDA-9B0D-962C59BD5DD7}" type="pres">
      <dgm:prSet presAssocID="{B99CA41F-84C6-45A1-B94F-9FF1C856C987}" presName="ParentText" presStyleLbl="node1" presStyleIdx="5" presStyleCnt="7" custScaleX="75502" custLinFactNeighborX="-58073" custLinFactNeighborY="-79666">
        <dgm:presLayoutVars>
          <dgm:chMax val="1"/>
          <dgm:chPref val="1"/>
          <dgm:bulletEnabled val="1"/>
        </dgm:presLayoutVars>
      </dgm:prSet>
      <dgm:spPr/>
      <dgm:t>
        <a:bodyPr/>
        <a:lstStyle/>
        <a:p>
          <a:endParaRPr lang="en-GB"/>
        </a:p>
      </dgm:t>
    </dgm:pt>
    <dgm:pt modelId="{AE52F98C-2CA6-47D2-9438-178B022927E9}" type="pres">
      <dgm:prSet presAssocID="{B99CA41F-84C6-45A1-B94F-9FF1C856C987}" presName="ChildText" presStyleLbl="revTx" presStyleIdx="5" presStyleCnt="6">
        <dgm:presLayoutVars>
          <dgm:chMax val="0"/>
          <dgm:chPref val="0"/>
          <dgm:bulletEnabled val="1"/>
        </dgm:presLayoutVars>
      </dgm:prSet>
      <dgm:spPr/>
      <dgm:t>
        <a:bodyPr/>
        <a:lstStyle/>
        <a:p>
          <a:endParaRPr lang="en-GB"/>
        </a:p>
      </dgm:t>
    </dgm:pt>
    <dgm:pt modelId="{101A99DB-677D-4E43-9C78-93EB4958B376}" type="pres">
      <dgm:prSet presAssocID="{307A4064-94C3-493F-AC1F-C043067E133D}" presName="sibTrans" presStyleCnt="0"/>
      <dgm:spPr/>
    </dgm:pt>
    <dgm:pt modelId="{A039A5CC-FC0B-4FB9-BB2F-B001DB578DF1}" type="pres">
      <dgm:prSet presAssocID="{EC29D511-60A3-4776-8CD1-AFBF5B19A44E}" presName="composite" presStyleCnt="0"/>
      <dgm:spPr/>
    </dgm:pt>
    <dgm:pt modelId="{B60826AF-5766-42F6-B91C-7A372C8E86E7}" type="pres">
      <dgm:prSet presAssocID="{EC29D511-60A3-4776-8CD1-AFBF5B19A44E}" presName="ParentText" presStyleLbl="node1" presStyleIdx="6" presStyleCnt="7" custScaleX="82529" custLinFactY="-40" custLinFactNeighborX="-86775" custLinFactNeighborY="-100000">
        <dgm:presLayoutVars>
          <dgm:chMax val="1"/>
          <dgm:chPref val="1"/>
          <dgm:bulletEnabled val="1"/>
        </dgm:presLayoutVars>
      </dgm:prSet>
      <dgm:spPr/>
      <dgm:t>
        <a:bodyPr/>
        <a:lstStyle/>
        <a:p>
          <a:endParaRPr lang="en-GB"/>
        </a:p>
      </dgm:t>
    </dgm:pt>
  </dgm:ptLst>
  <dgm:cxnLst>
    <dgm:cxn modelId="{6DCAD9A3-A2DE-469A-A006-37DF3CDD992A}" type="presOf" srcId="{E84C39B8-DB25-4C6A-80CB-3E826C4B2303}" destId="{49730075-7383-4577-BCEF-A79257BCA914}" srcOrd="0" destOrd="0" presId="urn:microsoft.com/office/officeart/2005/8/layout/StepDownProcess"/>
    <dgm:cxn modelId="{90307DAD-E18A-4B74-919F-E73C22AE4D5A}" type="presOf" srcId="{AD1B5601-979B-47FF-A983-B4C5D7181A61}" destId="{E5B8AB00-0E33-408F-90C0-2B69A69625A1}" srcOrd="0" destOrd="0" presId="urn:microsoft.com/office/officeart/2005/8/layout/StepDownProcess"/>
    <dgm:cxn modelId="{42C9B4F6-F4CF-478D-9C4C-18B1AA0948AD}" srcId="{E84C39B8-DB25-4C6A-80CB-3E826C4B2303}" destId="{47423E96-D22F-485C-B698-BD60F4AFF4B3}" srcOrd="3" destOrd="0" parTransId="{A85360FE-0D94-4456-AF91-983A8B93DA5D}" sibTransId="{BD63E1E6-3008-41B0-AE7F-5A33F90436D0}"/>
    <dgm:cxn modelId="{0E1D6C64-8FE6-4E23-9814-C339978DA877}" srcId="{E84C39B8-DB25-4C6A-80CB-3E826C4B2303}" destId="{AD1B5601-979B-47FF-A983-B4C5D7181A61}" srcOrd="0" destOrd="0" parTransId="{29B92C00-0334-4F00-8DF1-2B18AA604404}" sibTransId="{462698A0-9FF8-4A25-9253-DAE1C038E1C8}"/>
    <dgm:cxn modelId="{AF977873-ABB9-4469-B96A-E66B50F86C9B}" type="presOf" srcId="{DE8D96AE-2F7F-47D9-8094-28D1058B98CF}" destId="{9C6A970C-A6FF-4D77-B804-642656177C5D}" srcOrd="0" destOrd="0" presId="urn:microsoft.com/office/officeart/2005/8/layout/StepDownProcess"/>
    <dgm:cxn modelId="{BA13CD14-9721-40CC-A0B2-741D308EB32E}" type="presOf" srcId="{EC29D511-60A3-4776-8CD1-AFBF5B19A44E}" destId="{B60826AF-5766-42F6-B91C-7A372C8E86E7}" srcOrd="0" destOrd="0" presId="urn:microsoft.com/office/officeart/2005/8/layout/StepDownProcess"/>
    <dgm:cxn modelId="{8CDAAAAB-79CF-4010-B37C-03F2C85D0CAE}" type="presOf" srcId="{6CC36520-3B0B-45F3-A1A8-7B1EE203E1AD}" destId="{B30E8051-3B10-4075-A94E-A9F5B5EE7BAF}" srcOrd="0" destOrd="0" presId="urn:microsoft.com/office/officeart/2005/8/layout/StepDownProcess"/>
    <dgm:cxn modelId="{3BFAC732-6834-4EA1-A968-C9A1AB75E50C}" srcId="{E84C39B8-DB25-4C6A-80CB-3E826C4B2303}" destId="{6CC36520-3B0B-45F3-A1A8-7B1EE203E1AD}" srcOrd="2" destOrd="0" parTransId="{51E9D726-1BD5-4A15-957B-0870C118D8E2}" sibTransId="{39AEA32C-7E98-4385-9708-C291D2E47855}"/>
    <dgm:cxn modelId="{EEB761A8-606C-4C65-B7D4-8B027E059142}" srcId="{E84C39B8-DB25-4C6A-80CB-3E826C4B2303}" destId="{343C3CCE-9B19-4F76-BB36-5211F778B02A}" srcOrd="1" destOrd="0" parTransId="{80C7A4D1-BCA9-4E09-BBF1-75E67998FFB5}" sibTransId="{1DE036CB-4725-4A8C-A85D-D215DD97F27C}"/>
    <dgm:cxn modelId="{ED98BB53-BFFB-469A-B622-820E35EBC162}" srcId="{E84C39B8-DB25-4C6A-80CB-3E826C4B2303}" destId="{B99CA41F-84C6-45A1-B94F-9FF1C856C987}" srcOrd="5" destOrd="0" parTransId="{10A3AD59-8A41-46FA-B351-E37F1936C77D}" sibTransId="{307A4064-94C3-493F-AC1F-C043067E133D}"/>
    <dgm:cxn modelId="{0A90DAE9-65AB-41AA-ACF5-B8EC076E311C}" type="presOf" srcId="{343C3CCE-9B19-4F76-BB36-5211F778B02A}" destId="{374AB9C0-DD9E-4166-B714-A374A6065C9A}" srcOrd="0" destOrd="0" presId="urn:microsoft.com/office/officeart/2005/8/layout/StepDownProcess"/>
    <dgm:cxn modelId="{46EF762D-D38A-4031-8400-A6F1832BAA66}" srcId="{E84C39B8-DB25-4C6A-80CB-3E826C4B2303}" destId="{DE8D96AE-2F7F-47D9-8094-28D1058B98CF}" srcOrd="4" destOrd="0" parTransId="{C41493E7-82FB-4469-AE2E-B6B1D13E2995}" sibTransId="{3BCF5DE4-FBE1-4381-8A3B-A86C625184A1}"/>
    <dgm:cxn modelId="{1DAB3277-335C-4524-B420-5E55680513EC}" srcId="{E84C39B8-DB25-4C6A-80CB-3E826C4B2303}" destId="{EC29D511-60A3-4776-8CD1-AFBF5B19A44E}" srcOrd="6" destOrd="0" parTransId="{3D30AC1E-A142-492B-9E78-8086AA4C3BC4}" sibTransId="{40845C61-B96F-4E3B-83FF-6A82AAF99177}"/>
    <dgm:cxn modelId="{083FB365-F38C-482A-A016-D20FFE184DAF}" type="presOf" srcId="{47423E96-D22F-485C-B698-BD60F4AFF4B3}" destId="{13D387E4-4F01-4472-AC36-7B6CE4CABF0C}" srcOrd="0" destOrd="0" presId="urn:microsoft.com/office/officeart/2005/8/layout/StepDownProcess"/>
    <dgm:cxn modelId="{E33E99F3-B324-4AB5-80FA-A04C670A114B}" type="presOf" srcId="{B99CA41F-84C6-45A1-B94F-9FF1C856C987}" destId="{2B445CE3-00D9-4CDA-9B0D-962C59BD5DD7}" srcOrd="0" destOrd="0" presId="urn:microsoft.com/office/officeart/2005/8/layout/StepDownProcess"/>
    <dgm:cxn modelId="{A234D87F-69B8-4603-98C5-C5957A64971B}" type="presParOf" srcId="{49730075-7383-4577-BCEF-A79257BCA914}" destId="{05FFB5C9-B495-406A-9B8E-1011828C122C}" srcOrd="0" destOrd="0" presId="urn:microsoft.com/office/officeart/2005/8/layout/StepDownProcess"/>
    <dgm:cxn modelId="{503BB348-8620-44BA-B1BD-6983A9BC854C}" type="presParOf" srcId="{05FFB5C9-B495-406A-9B8E-1011828C122C}" destId="{5AC9D68B-46DD-46E9-942A-5CB8AE009438}" srcOrd="0" destOrd="0" presId="urn:microsoft.com/office/officeart/2005/8/layout/StepDownProcess"/>
    <dgm:cxn modelId="{82DD1868-0E51-4CF5-B83E-A86588E27286}" type="presParOf" srcId="{05FFB5C9-B495-406A-9B8E-1011828C122C}" destId="{E5B8AB00-0E33-408F-90C0-2B69A69625A1}" srcOrd="1" destOrd="0" presId="urn:microsoft.com/office/officeart/2005/8/layout/StepDownProcess"/>
    <dgm:cxn modelId="{EDAB0489-7F76-4D7E-9F99-EE9EC9BF9DB2}" type="presParOf" srcId="{05FFB5C9-B495-406A-9B8E-1011828C122C}" destId="{76B6FC25-5259-4D4B-9FC9-F4FC535C3291}" srcOrd="2" destOrd="0" presId="urn:microsoft.com/office/officeart/2005/8/layout/StepDownProcess"/>
    <dgm:cxn modelId="{412CE8AB-6CA0-4D55-BA48-26C7E4E665DE}" type="presParOf" srcId="{49730075-7383-4577-BCEF-A79257BCA914}" destId="{4B5B37EC-A79B-4536-89DA-F2DB67DE83ED}" srcOrd="1" destOrd="0" presId="urn:microsoft.com/office/officeart/2005/8/layout/StepDownProcess"/>
    <dgm:cxn modelId="{47BBAE10-6667-4C7F-A1B8-F692CA192939}" type="presParOf" srcId="{49730075-7383-4577-BCEF-A79257BCA914}" destId="{EC8C3A0B-2918-46E2-BB12-AC8A5BE3D0AE}" srcOrd="2" destOrd="0" presId="urn:microsoft.com/office/officeart/2005/8/layout/StepDownProcess"/>
    <dgm:cxn modelId="{0EC0FFD5-FE92-40A9-B8E2-A9D6C6C22399}" type="presParOf" srcId="{EC8C3A0B-2918-46E2-BB12-AC8A5BE3D0AE}" destId="{9DFB7681-69FB-4F05-A614-FF665102D6DC}" srcOrd="0" destOrd="0" presId="urn:microsoft.com/office/officeart/2005/8/layout/StepDownProcess"/>
    <dgm:cxn modelId="{80B74905-F5E2-4BCA-94F2-83629F5B4A58}" type="presParOf" srcId="{EC8C3A0B-2918-46E2-BB12-AC8A5BE3D0AE}" destId="{374AB9C0-DD9E-4166-B714-A374A6065C9A}" srcOrd="1" destOrd="0" presId="urn:microsoft.com/office/officeart/2005/8/layout/StepDownProcess"/>
    <dgm:cxn modelId="{0C70EC7C-7C70-470D-A607-B376539205A8}" type="presParOf" srcId="{EC8C3A0B-2918-46E2-BB12-AC8A5BE3D0AE}" destId="{68A90333-D1D0-4CF4-94D3-0E2B4C4CA7DE}" srcOrd="2" destOrd="0" presId="urn:microsoft.com/office/officeart/2005/8/layout/StepDownProcess"/>
    <dgm:cxn modelId="{627F2D00-CEA1-4532-930B-4A292B17CCD8}" type="presParOf" srcId="{49730075-7383-4577-BCEF-A79257BCA914}" destId="{4A564FDD-1BB7-422A-8570-8B6FA5BBAA19}" srcOrd="3" destOrd="0" presId="urn:microsoft.com/office/officeart/2005/8/layout/StepDownProcess"/>
    <dgm:cxn modelId="{F3901674-8278-485F-AACD-D51C393E6316}" type="presParOf" srcId="{49730075-7383-4577-BCEF-A79257BCA914}" destId="{CBC01110-9A52-4529-A7BB-0EA291F29E5B}" srcOrd="4" destOrd="0" presId="urn:microsoft.com/office/officeart/2005/8/layout/StepDownProcess"/>
    <dgm:cxn modelId="{251DE1D1-B4A6-4A97-8E3D-42C426FC7701}" type="presParOf" srcId="{CBC01110-9A52-4529-A7BB-0EA291F29E5B}" destId="{7A4A415A-0F3B-4BE8-8A6C-258E5DC5C385}" srcOrd="0" destOrd="0" presId="urn:microsoft.com/office/officeart/2005/8/layout/StepDownProcess"/>
    <dgm:cxn modelId="{CC0183CA-753C-4CAA-A198-565CADCA5DF5}" type="presParOf" srcId="{CBC01110-9A52-4529-A7BB-0EA291F29E5B}" destId="{B30E8051-3B10-4075-A94E-A9F5B5EE7BAF}" srcOrd="1" destOrd="0" presId="urn:microsoft.com/office/officeart/2005/8/layout/StepDownProcess"/>
    <dgm:cxn modelId="{3B9FBDDD-878F-4DF9-A32A-8CE45653F47F}" type="presParOf" srcId="{CBC01110-9A52-4529-A7BB-0EA291F29E5B}" destId="{39BCFDB3-78D7-4009-BF3A-61BEEB71E676}" srcOrd="2" destOrd="0" presId="urn:microsoft.com/office/officeart/2005/8/layout/StepDownProcess"/>
    <dgm:cxn modelId="{2F1F03C8-8B4D-4409-9F5A-A40AE342D6EC}" type="presParOf" srcId="{49730075-7383-4577-BCEF-A79257BCA914}" destId="{70E3AD3E-83A2-49DB-943A-43C6D47F3F02}" srcOrd="5" destOrd="0" presId="urn:microsoft.com/office/officeart/2005/8/layout/StepDownProcess"/>
    <dgm:cxn modelId="{DBB9D0D3-FFDF-435A-B685-5A950F234B90}" type="presParOf" srcId="{49730075-7383-4577-BCEF-A79257BCA914}" destId="{70393A95-0065-48A6-884F-DDBE8173D12E}" srcOrd="6" destOrd="0" presId="urn:microsoft.com/office/officeart/2005/8/layout/StepDownProcess"/>
    <dgm:cxn modelId="{DDBB8F57-30A0-41E3-B750-4EAFA9F0BBFC}" type="presParOf" srcId="{70393A95-0065-48A6-884F-DDBE8173D12E}" destId="{24A6A5ED-BFF9-4F0D-9A0A-177526E62F9E}" srcOrd="0" destOrd="0" presId="urn:microsoft.com/office/officeart/2005/8/layout/StepDownProcess"/>
    <dgm:cxn modelId="{0EFBC009-B8AD-4F6D-ACF1-2FACC6F3276D}" type="presParOf" srcId="{70393A95-0065-48A6-884F-DDBE8173D12E}" destId="{13D387E4-4F01-4472-AC36-7B6CE4CABF0C}" srcOrd="1" destOrd="0" presId="urn:microsoft.com/office/officeart/2005/8/layout/StepDownProcess"/>
    <dgm:cxn modelId="{6E06C8E0-FC5F-48DB-B068-5AAA6927186E}" type="presParOf" srcId="{70393A95-0065-48A6-884F-DDBE8173D12E}" destId="{5AD63332-C49F-442E-8EAA-10CC15573272}" srcOrd="2" destOrd="0" presId="urn:microsoft.com/office/officeart/2005/8/layout/StepDownProcess"/>
    <dgm:cxn modelId="{CC37CFBD-FF5F-4CA0-B313-B665BB895F2D}" type="presParOf" srcId="{49730075-7383-4577-BCEF-A79257BCA914}" destId="{5EF2205B-A9E7-4888-8EE1-736A119E86EB}" srcOrd="7" destOrd="0" presId="urn:microsoft.com/office/officeart/2005/8/layout/StepDownProcess"/>
    <dgm:cxn modelId="{105FCF92-A981-4F4A-8C9E-1D1A8D4F9295}" type="presParOf" srcId="{49730075-7383-4577-BCEF-A79257BCA914}" destId="{732A8832-FA48-4E65-8E78-9E273BD17C16}" srcOrd="8" destOrd="0" presId="urn:microsoft.com/office/officeart/2005/8/layout/StepDownProcess"/>
    <dgm:cxn modelId="{C504CAE4-C391-4C26-AFEC-894C6308A897}" type="presParOf" srcId="{732A8832-FA48-4E65-8E78-9E273BD17C16}" destId="{649D207F-6678-42B7-AF58-04251E11F961}" srcOrd="0" destOrd="0" presId="urn:microsoft.com/office/officeart/2005/8/layout/StepDownProcess"/>
    <dgm:cxn modelId="{FDC2A9D1-4B64-4985-A235-723971EC07D9}" type="presParOf" srcId="{732A8832-FA48-4E65-8E78-9E273BD17C16}" destId="{9C6A970C-A6FF-4D77-B804-642656177C5D}" srcOrd="1" destOrd="0" presId="urn:microsoft.com/office/officeart/2005/8/layout/StepDownProcess"/>
    <dgm:cxn modelId="{156F0602-2D6D-4C42-89AE-A41D26E1B293}" type="presParOf" srcId="{732A8832-FA48-4E65-8E78-9E273BD17C16}" destId="{77B7E4D1-D60C-49EC-834E-BEEB08681B31}" srcOrd="2" destOrd="0" presId="urn:microsoft.com/office/officeart/2005/8/layout/StepDownProcess"/>
    <dgm:cxn modelId="{779EBDEA-D8EC-4EB6-AA41-4EDABD1BF061}" type="presParOf" srcId="{49730075-7383-4577-BCEF-A79257BCA914}" destId="{625EDC41-9438-4C0B-8511-37BE63431005}" srcOrd="9" destOrd="0" presId="urn:microsoft.com/office/officeart/2005/8/layout/StepDownProcess"/>
    <dgm:cxn modelId="{1D2E5514-6477-4854-A261-0AED5C70C535}" type="presParOf" srcId="{49730075-7383-4577-BCEF-A79257BCA914}" destId="{475D0AD5-BF11-482C-807B-DE6652F89FD8}" srcOrd="10" destOrd="0" presId="urn:microsoft.com/office/officeart/2005/8/layout/StepDownProcess"/>
    <dgm:cxn modelId="{F9F6DC5D-2E47-4789-9E76-ACB3E0C99105}" type="presParOf" srcId="{475D0AD5-BF11-482C-807B-DE6652F89FD8}" destId="{1B7BF74A-D485-4927-8AE6-EEE73C5806A1}" srcOrd="0" destOrd="0" presId="urn:microsoft.com/office/officeart/2005/8/layout/StepDownProcess"/>
    <dgm:cxn modelId="{05F1F9D1-C58E-42FB-B98F-4E3DD40826E8}" type="presParOf" srcId="{475D0AD5-BF11-482C-807B-DE6652F89FD8}" destId="{2B445CE3-00D9-4CDA-9B0D-962C59BD5DD7}" srcOrd="1" destOrd="0" presId="urn:microsoft.com/office/officeart/2005/8/layout/StepDownProcess"/>
    <dgm:cxn modelId="{EB504E79-6DEB-4B63-A18B-24AE6C50086F}" type="presParOf" srcId="{475D0AD5-BF11-482C-807B-DE6652F89FD8}" destId="{AE52F98C-2CA6-47D2-9438-178B022927E9}" srcOrd="2" destOrd="0" presId="urn:microsoft.com/office/officeart/2005/8/layout/StepDownProcess"/>
    <dgm:cxn modelId="{A77BEE20-D4D3-44BC-9C1E-C0A579E23CCD}" type="presParOf" srcId="{49730075-7383-4577-BCEF-A79257BCA914}" destId="{101A99DB-677D-4E43-9C78-93EB4958B376}" srcOrd="11" destOrd="0" presId="urn:microsoft.com/office/officeart/2005/8/layout/StepDownProcess"/>
    <dgm:cxn modelId="{54955304-C9F8-4471-A21B-DD0759960443}" type="presParOf" srcId="{49730075-7383-4577-BCEF-A79257BCA914}" destId="{A039A5CC-FC0B-4FB9-BB2F-B001DB578DF1}" srcOrd="12" destOrd="0" presId="urn:microsoft.com/office/officeart/2005/8/layout/StepDownProcess"/>
    <dgm:cxn modelId="{7DFA9741-2B32-4EEE-ABDA-F19B5676A7D3}" type="presParOf" srcId="{A039A5CC-FC0B-4FB9-BB2F-B001DB578DF1}" destId="{B60826AF-5766-42F6-B91C-7A372C8E86E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E0D286-79DF-4C09-A2E7-DA6F97812C0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l-PL"/>
        </a:p>
      </dgm:t>
    </dgm:pt>
    <dgm:pt modelId="{B65D5DC4-39EA-4139-A1AA-28891A140A17}">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essential model</a:t>
          </a:r>
          <a:endParaRPr lang="pl-PL" sz="1200" dirty="0">
            <a:solidFill>
              <a:schemeClr val="bg1"/>
            </a:solidFill>
          </a:endParaRPr>
        </a:p>
      </dgm:t>
    </dgm:pt>
    <dgm:pt modelId="{715DFE45-CAEF-49AC-A277-4F21A96E8E20}" type="parTrans" cxnId="{E7B0C6F3-84C3-43E1-9692-273C7477BCD2}">
      <dgm:prSet/>
      <dgm:spPr/>
      <dgm:t>
        <a:bodyPr/>
        <a:lstStyle/>
        <a:p>
          <a:endParaRPr lang="pl-PL" sz="1200">
            <a:solidFill>
              <a:schemeClr val="tx1"/>
            </a:solidFill>
          </a:endParaRPr>
        </a:p>
      </dgm:t>
    </dgm:pt>
    <dgm:pt modelId="{3FAF2D8B-7959-4F64-A362-1BD47AADB8C3}" type="sibTrans" cxnId="{E7B0C6F3-84C3-43E1-9692-273C7477BCD2}">
      <dgm:prSet/>
      <dgm:spPr/>
      <dgm:t>
        <a:bodyPr/>
        <a:lstStyle/>
        <a:p>
          <a:endParaRPr lang="pl-PL" sz="1200">
            <a:solidFill>
              <a:schemeClr val="tx1"/>
            </a:solidFill>
          </a:endParaRPr>
        </a:p>
      </dgm:t>
    </dgm:pt>
    <dgm:pt modelId="{A207F64F-5700-4474-94D0-AE5E3DECCEC1}">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environmental model</a:t>
          </a:r>
          <a:endParaRPr lang="pl-PL" sz="1200" dirty="0">
            <a:solidFill>
              <a:schemeClr val="bg1"/>
            </a:solidFill>
          </a:endParaRPr>
        </a:p>
      </dgm:t>
    </dgm:pt>
    <dgm:pt modelId="{A284F8C0-4F35-4859-912E-208B93CD11B1}" type="parTrans" cxnId="{4EFC16E7-F3E1-49C9-971D-40718E1B74AB}">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CE1D3D4D-DD30-4541-9310-653E30398C0D}" type="sibTrans" cxnId="{4EFC16E7-F3E1-49C9-971D-40718E1B74AB}">
      <dgm:prSet/>
      <dgm:spPr/>
      <dgm:t>
        <a:bodyPr/>
        <a:lstStyle/>
        <a:p>
          <a:endParaRPr lang="pl-PL" sz="1200">
            <a:solidFill>
              <a:schemeClr val="tx1"/>
            </a:solidFill>
          </a:endParaRPr>
        </a:p>
      </dgm:t>
    </dgm:pt>
    <dgm:pt modelId="{CBCE6A9B-2074-4219-92C1-226D78E81CBD}">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Context diagram</a:t>
          </a:r>
          <a:endParaRPr lang="pl-PL" sz="1200" dirty="0">
            <a:solidFill>
              <a:schemeClr val="bg1"/>
            </a:solidFill>
          </a:endParaRPr>
        </a:p>
      </dgm:t>
    </dgm:pt>
    <dgm:pt modelId="{6B4EA1F7-FB16-456A-8E74-81E8E3E43CA3}" type="parTrans" cxnId="{ECEFA1EC-320C-4082-8B49-5F99C7DE7983}">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1A9C3840-8A98-4DDB-9937-0DC91547C50E}" type="sibTrans" cxnId="{ECEFA1EC-320C-4082-8B49-5F99C7DE7983}">
      <dgm:prSet/>
      <dgm:spPr/>
      <dgm:t>
        <a:bodyPr/>
        <a:lstStyle/>
        <a:p>
          <a:endParaRPr lang="pl-PL" sz="1200">
            <a:solidFill>
              <a:schemeClr val="tx1"/>
            </a:solidFill>
          </a:endParaRPr>
        </a:p>
      </dgm:t>
    </dgm:pt>
    <dgm:pt modelId="{5D30E2C4-A6F4-4F47-B626-8E75BD033DBE}">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behavioural model</a:t>
          </a:r>
          <a:endParaRPr lang="pl-PL" sz="1200" dirty="0">
            <a:solidFill>
              <a:schemeClr val="bg1"/>
            </a:solidFill>
          </a:endParaRPr>
        </a:p>
      </dgm:t>
    </dgm:pt>
    <dgm:pt modelId="{1271D716-0DB0-40D1-BFDA-4F193C300785}" type="parTrans" cxnId="{4E002B91-B91A-401A-88B0-E34B4847B300}">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BEE533EA-F28C-452F-A394-D3E9A669658B}" type="sibTrans" cxnId="{4E002B91-B91A-401A-88B0-E34B4847B300}">
      <dgm:prSet/>
      <dgm:spPr/>
      <dgm:t>
        <a:bodyPr/>
        <a:lstStyle/>
        <a:p>
          <a:endParaRPr lang="pl-PL" sz="1200">
            <a:solidFill>
              <a:schemeClr val="tx1"/>
            </a:solidFill>
          </a:endParaRPr>
        </a:p>
      </dgm:t>
    </dgm:pt>
    <dgm:pt modelId="{6CF17DA8-38CF-46B5-A0B2-A6410FA97C13}">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implementation model</a:t>
          </a:r>
          <a:endParaRPr lang="pl-PL" sz="1200" dirty="0">
            <a:solidFill>
              <a:schemeClr val="bg1"/>
            </a:solidFill>
          </a:endParaRPr>
        </a:p>
      </dgm:t>
    </dgm:pt>
    <dgm:pt modelId="{2CD04D86-2BBD-4DFA-8CFF-D70EBA2DE59F}" type="parTrans" cxnId="{7FCEF0E2-3E09-451A-80D5-3A1B0EF3F3E9}">
      <dgm:prSet/>
      <dgm:spPr/>
      <dgm:t>
        <a:bodyPr/>
        <a:lstStyle/>
        <a:p>
          <a:endParaRPr lang="pl-PL" sz="1200">
            <a:solidFill>
              <a:schemeClr val="tx1"/>
            </a:solidFill>
          </a:endParaRPr>
        </a:p>
      </dgm:t>
    </dgm:pt>
    <dgm:pt modelId="{6FC38541-0D3F-429E-9B85-4F1F1B4BC1C3}" type="sibTrans" cxnId="{7FCEF0E2-3E09-451A-80D5-3A1B0EF3F3E9}">
      <dgm:prSet/>
      <dgm:spPr/>
      <dgm:t>
        <a:bodyPr/>
        <a:lstStyle/>
        <a:p>
          <a:endParaRPr lang="pl-PL" sz="1200">
            <a:solidFill>
              <a:schemeClr val="tx1"/>
            </a:solidFill>
          </a:endParaRPr>
        </a:p>
      </dgm:t>
    </dgm:pt>
    <dgm:pt modelId="{3C3C99DA-F039-4D58-B280-AE107529B7C8}">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processor environmental model (PEM)</a:t>
          </a:r>
        </a:p>
      </dgm:t>
    </dgm:pt>
    <dgm:pt modelId="{9E8185BB-38B9-47D4-8ABA-622D0834EE99}" type="parTrans" cxnId="{87E36B5F-ACB7-462B-BCFB-43D9F7683D4B}">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DFCE7012-6C5A-4A5C-BAC5-3BE5C1265AF3}" type="sibTrans" cxnId="{87E36B5F-ACB7-462B-BCFB-43D9F7683D4B}">
      <dgm:prSet/>
      <dgm:spPr/>
      <dgm:t>
        <a:bodyPr/>
        <a:lstStyle/>
        <a:p>
          <a:endParaRPr lang="pl-PL" sz="1200">
            <a:solidFill>
              <a:schemeClr val="tx1"/>
            </a:solidFill>
          </a:endParaRPr>
        </a:p>
      </dgm:t>
    </dgm:pt>
    <dgm:pt modelId="{932AA95A-04AD-46D9-891D-C6E3AD436423}">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software environmental model (SEM)</a:t>
          </a:r>
          <a:endParaRPr lang="pl-PL" sz="1200" dirty="0">
            <a:solidFill>
              <a:schemeClr val="bg1"/>
            </a:solidFill>
          </a:endParaRPr>
        </a:p>
      </dgm:t>
    </dgm:pt>
    <dgm:pt modelId="{0E02B11C-74DE-4A07-A6F3-B282D9E0320D}" type="parTrans" cxnId="{6A810C0E-FA0E-4728-9644-0146A31A76DB}">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FE2DBBF3-44BB-4EA2-9431-FBB96BB168B4}" type="sibTrans" cxnId="{6A810C0E-FA0E-4728-9644-0146A31A76DB}">
      <dgm:prSet/>
      <dgm:spPr/>
      <dgm:t>
        <a:bodyPr/>
        <a:lstStyle/>
        <a:p>
          <a:endParaRPr lang="pl-PL" sz="1200">
            <a:solidFill>
              <a:schemeClr val="tx1"/>
            </a:solidFill>
          </a:endParaRPr>
        </a:p>
      </dgm:t>
    </dgm:pt>
    <dgm:pt modelId="{46289B61-39C8-4F49-9F7A-3CA16BA4F865}">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The code organisation model (COD)</a:t>
          </a:r>
          <a:endParaRPr lang="pl-PL" sz="1200" dirty="0">
            <a:solidFill>
              <a:schemeClr val="bg1"/>
            </a:solidFill>
          </a:endParaRPr>
        </a:p>
      </dgm:t>
    </dgm:pt>
    <dgm:pt modelId="{291D3D87-A5BE-4533-A12B-E7686CC52AA0}" type="parTrans" cxnId="{F8A094E3-5BFA-4C51-A0F2-C9E85FFE3306}">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E30EC91D-42AE-4033-BF4E-19C628EE8769}" type="sibTrans" cxnId="{F8A094E3-5BFA-4C51-A0F2-C9E85FFE3306}">
      <dgm:prSet/>
      <dgm:spPr/>
      <dgm:t>
        <a:bodyPr/>
        <a:lstStyle/>
        <a:p>
          <a:endParaRPr lang="pl-PL" sz="1200">
            <a:solidFill>
              <a:schemeClr val="tx1"/>
            </a:solidFill>
          </a:endParaRPr>
        </a:p>
      </dgm:t>
    </dgm:pt>
    <dgm:pt modelId="{78A834B2-0D97-4E42-8AD9-61DEEC0D03CF}">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Event list</a:t>
          </a:r>
        </a:p>
      </dgm:t>
    </dgm:pt>
    <dgm:pt modelId="{732B2795-C0C2-4EB7-80E6-E175292A45C5}" type="parTrans" cxnId="{524E4FD2-FC91-4EEA-A316-6D180166BE05}">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F8CD073C-ED52-4EC5-BE57-9A5DD8A1F0AF}" type="sibTrans" cxnId="{524E4FD2-FC91-4EEA-A316-6D180166BE05}">
      <dgm:prSet/>
      <dgm:spPr/>
      <dgm:t>
        <a:bodyPr/>
        <a:lstStyle/>
        <a:p>
          <a:endParaRPr lang="pl-PL" sz="1200">
            <a:solidFill>
              <a:schemeClr val="tx1"/>
            </a:solidFill>
          </a:endParaRPr>
        </a:p>
      </dgm:t>
    </dgm:pt>
    <dgm:pt modelId="{BB0285A9-17EB-4857-945A-9053A59DF40D}">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DFD</a:t>
          </a:r>
          <a:endParaRPr lang="pl-PL" sz="1200" dirty="0">
            <a:solidFill>
              <a:schemeClr val="bg1"/>
            </a:solidFill>
          </a:endParaRPr>
        </a:p>
      </dgm:t>
    </dgm:pt>
    <dgm:pt modelId="{674F0D8D-F8A7-4958-A54B-5F6D9ABB2D8B}" type="parTrans" cxnId="{523DB797-41D7-4F72-A8E8-441026CFA22C}">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76345C3B-B6FA-44BB-9E9E-EA3DD0FE8F25}" type="sibTrans" cxnId="{523DB797-41D7-4F72-A8E8-441026CFA22C}">
      <dgm:prSet/>
      <dgm:spPr/>
      <dgm:t>
        <a:bodyPr/>
        <a:lstStyle/>
        <a:p>
          <a:endParaRPr lang="pl-PL" sz="1200">
            <a:solidFill>
              <a:schemeClr val="tx1"/>
            </a:solidFill>
          </a:endParaRPr>
        </a:p>
      </dgm:t>
    </dgm:pt>
    <dgm:pt modelId="{567CBD71-31AC-4B4B-94A5-1B614355A719}">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STD</a:t>
          </a:r>
        </a:p>
      </dgm:t>
    </dgm:pt>
    <dgm:pt modelId="{3FD88F2E-C003-466E-AD9C-E9973B00BA27}" type="parTrans" cxnId="{7A1D4B14-DCCD-4000-9124-0A39D24A8E12}">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6DD83150-C23F-4F0A-994C-BE05E44DFC02}" type="sibTrans" cxnId="{7A1D4B14-DCCD-4000-9124-0A39D24A8E12}">
      <dgm:prSet/>
      <dgm:spPr/>
      <dgm:t>
        <a:bodyPr/>
        <a:lstStyle/>
        <a:p>
          <a:endParaRPr lang="pl-PL" sz="1200">
            <a:solidFill>
              <a:schemeClr val="tx1"/>
            </a:solidFill>
          </a:endParaRPr>
        </a:p>
      </dgm:t>
    </dgm:pt>
    <dgm:pt modelId="{003F2FA7-7235-450D-B1C6-21EE18FFA86D}">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ERD</a:t>
          </a:r>
        </a:p>
      </dgm:t>
    </dgm:pt>
    <dgm:pt modelId="{CA348C7D-8E96-4C1D-9BAB-DC17C53AD9A1}" type="parTrans" cxnId="{3533612C-1FE4-40BB-829C-3B5C1EFCB8CC}">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448CC72D-69C0-4972-938E-D72DFE65810D}" type="sibTrans" cxnId="{3533612C-1FE4-40BB-829C-3B5C1EFCB8CC}">
      <dgm:prSet/>
      <dgm:spPr/>
      <dgm:t>
        <a:bodyPr/>
        <a:lstStyle/>
        <a:p>
          <a:endParaRPr lang="pl-PL" sz="1200">
            <a:solidFill>
              <a:schemeClr val="tx1"/>
            </a:solidFill>
          </a:endParaRPr>
        </a:p>
      </dgm:t>
    </dgm:pt>
    <dgm:pt modelId="{E1102A0B-4AAE-457A-9832-21AC41DB4FD5}">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DFD</a:t>
          </a:r>
        </a:p>
      </dgm:t>
    </dgm:pt>
    <dgm:pt modelId="{4A36C0F1-EC1A-41F2-A57E-4B6392BF5A24}" type="parTrans" cxnId="{66DD6D2D-E3F3-44D9-90F6-2FAFA45AD7F0}">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130677C0-D3F2-472E-954C-009CDAFA367A}" type="sibTrans" cxnId="{66DD6D2D-E3F3-44D9-90F6-2FAFA45AD7F0}">
      <dgm:prSet/>
      <dgm:spPr/>
      <dgm:t>
        <a:bodyPr/>
        <a:lstStyle/>
        <a:p>
          <a:endParaRPr lang="pl-PL" sz="1200">
            <a:solidFill>
              <a:schemeClr val="tx1"/>
            </a:solidFill>
          </a:endParaRPr>
        </a:p>
      </dgm:t>
    </dgm:pt>
    <dgm:pt modelId="{9F0518E4-8898-4433-B483-59FC3F1C819A}">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STD</a:t>
          </a:r>
        </a:p>
      </dgm:t>
    </dgm:pt>
    <dgm:pt modelId="{30081C4A-83F9-47E5-8F5D-13E398688825}" type="parTrans" cxnId="{42866D4A-F620-461C-99C3-D2FF48F954ED}">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24BE1A1D-B5FE-4435-B3F2-54165E9B526C}" type="sibTrans" cxnId="{42866D4A-F620-461C-99C3-D2FF48F954ED}">
      <dgm:prSet/>
      <dgm:spPr/>
      <dgm:t>
        <a:bodyPr/>
        <a:lstStyle/>
        <a:p>
          <a:endParaRPr lang="pl-PL" sz="1200">
            <a:solidFill>
              <a:schemeClr val="tx1"/>
            </a:solidFill>
          </a:endParaRPr>
        </a:p>
      </dgm:t>
    </dgm:pt>
    <dgm:pt modelId="{5BFA8FBA-7C18-477C-A65C-DFD37485AA2A}">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DFD</a:t>
          </a:r>
          <a:endParaRPr lang="pl-PL" sz="1200" dirty="0">
            <a:solidFill>
              <a:schemeClr val="bg1"/>
            </a:solidFill>
          </a:endParaRPr>
        </a:p>
      </dgm:t>
    </dgm:pt>
    <dgm:pt modelId="{882B9698-2DCB-45B7-BFA2-12BF98E44060}" type="parTrans" cxnId="{54B6BEFC-14EE-4FF6-A687-E9DBBBC49625}">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92867938-6451-4793-96C2-B4658F57F680}" type="sibTrans" cxnId="{54B6BEFC-14EE-4FF6-A687-E9DBBBC49625}">
      <dgm:prSet/>
      <dgm:spPr/>
      <dgm:t>
        <a:bodyPr/>
        <a:lstStyle/>
        <a:p>
          <a:endParaRPr lang="pl-PL" sz="1200">
            <a:solidFill>
              <a:schemeClr val="tx1"/>
            </a:solidFill>
          </a:endParaRPr>
        </a:p>
      </dgm:t>
    </dgm:pt>
    <dgm:pt modelId="{EFE1DA3A-26A1-4B63-B40F-08B8342C6F7E}">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ERD</a:t>
          </a:r>
          <a:endParaRPr lang="pl-PL" sz="1200" dirty="0">
            <a:solidFill>
              <a:schemeClr val="bg1"/>
            </a:solidFill>
          </a:endParaRPr>
        </a:p>
      </dgm:t>
    </dgm:pt>
    <dgm:pt modelId="{5F4902BE-5A61-4524-96FE-2718BD7712C3}" type="parTrans" cxnId="{CCF90F37-1B85-4F81-AE88-1302C8FE12F9}">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CD0C392B-6D18-4D9D-A3FA-58EE57D8CC27}" type="sibTrans" cxnId="{CCF90F37-1B85-4F81-AE88-1302C8FE12F9}">
      <dgm:prSet/>
      <dgm:spPr/>
      <dgm:t>
        <a:bodyPr/>
        <a:lstStyle/>
        <a:p>
          <a:endParaRPr lang="pl-PL" sz="1200">
            <a:solidFill>
              <a:schemeClr val="tx1"/>
            </a:solidFill>
          </a:endParaRPr>
        </a:p>
      </dgm:t>
    </dgm:pt>
    <dgm:pt modelId="{0C47BA20-7EC9-422E-A44F-E3E5F13CC51F}">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Program structure chart</a:t>
          </a:r>
          <a:endParaRPr lang="pl-PL" sz="1200" dirty="0">
            <a:solidFill>
              <a:schemeClr val="bg1"/>
            </a:solidFill>
          </a:endParaRPr>
        </a:p>
      </dgm:t>
    </dgm:pt>
    <dgm:pt modelId="{7C9CCA23-FC79-4E16-8E39-C280708B9026}" type="parTrans" cxnId="{E3C5821A-0297-4CE0-B901-13EE0971DC0F}">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2A832A00-75DC-4DF5-8174-96B5852DD74D}" type="sibTrans" cxnId="{E3C5821A-0297-4CE0-B901-13EE0971DC0F}">
      <dgm:prSet/>
      <dgm:spPr/>
      <dgm:t>
        <a:bodyPr/>
        <a:lstStyle/>
        <a:p>
          <a:endParaRPr lang="pl-PL" sz="1200">
            <a:solidFill>
              <a:schemeClr val="tx1"/>
            </a:solidFill>
          </a:endParaRPr>
        </a:p>
      </dgm:t>
    </dgm:pt>
    <dgm:pt modelId="{AB4D2286-FF0F-4D05-8FEE-C86D84C7000D}">
      <dgm:prSet phldrT="[Tekst]" custT="1">
        <dgm:style>
          <a:lnRef idx="3">
            <a:schemeClr val="lt1"/>
          </a:lnRef>
          <a:fillRef idx="1">
            <a:schemeClr val="dk1"/>
          </a:fillRef>
          <a:effectRef idx="1">
            <a:schemeClr val="dk1"/>
          </a:effectRef>
          <a:fontRef idx="minor">
            <a:schemeClr val="lt1"/>
          </a:fontRef>
        </dgm:style>
      </dgm:prSet>
      <dgm:spPr/>
      <dgm:t>
        <a:bodyPr/>
        <a:lstStyle/>
        <a:p>
          <a:r>
            <a:rPr lang="en-GB" sz="1200" dirty="0" smtClean="0">
              <a:solidFill>
                <a:schemeClr val="bg1"/>
              </a:solidFill>
            </a:rPr>
            <a:t>STD</a:t>
          </a:r>
          <a:endParaRPr lang="pl-PL" sz="1200" dirty="0">
            <a:solidFill>
              <a:schemeClr val="bg1"/>
            </a:solidFill>
          </a:endParaRPr>
        </a:p>
      </dgm:t>
    </dgm:pt>
    <dgm:pt modelId="{518B6275-F156-43DA-A48A-A9DADBC5D50B}" type="parTrans" cxnId="{FA7B68EB-9F3C-4E7D-AA35-F2148EDD1A3F}">
      <dgm:prSet custT="1">
        <dgm:style>
          <a:lnRef idx="3">
            <a:schemeClr val="dk1"/>
          </a:lnRef>
          <a:fillRef idx="0">
            <a:schemeClr val="dk1"/>
          </a:fillRef>
          <a:effectRef idx="2">
            <a:schemeClr val="dk1"/>
          </a:effectRef>
          <a:fontRef idx="minor">
            <a:schemeClr val="tx1"/>
          </a:fontRef>
        </dgm:style>
      </dgm:prSet>
      <dgm:spPr/>
      <dgm:t>
        <a:bodyPr/>
        <a:lstStyle/>
        <a:p>
          <a:endParaRPr lang="pl-PL" sz="1200">
            <a:solidFill>
              <a:schemeClr val="bg1"/>
            </a:solidFill>
          </a:endParaRPr>
        </a:p>
      </dgm:t>
    </dgm:pt>
    <dgm:pt modelId="{09F2F4DF-0E09-4C4D-9273-1E4BDAF3E6BD}" type="sibTrans" cxnId="{FA7B68EB-9F3C-4E7D-AA35-F2148EDD1A3F}">
      <dgm:prSet/>
      <dgm:spPr/>
      <dgm:t>
        <a:bodyPr/>
        <a:lstStyle/>
        <a:p>
          <a:endParaRPr lang="pl-PL" sz="1200">
            <a:solidFill>
              <a:schemeClr val="tx1"/>
            </a:solidFill>
          </a:endParaRPr>
        </a:p>
      </dgm:t>
    </dgm:pt>
    <dgm:pt modelId="{37058FC2-A27B-4BEF-8C90-340171AE3183}" type="pres">
      <dgm:prSet presAssocID="{C3E0D286-79DF-4C09-A2E7-DA6F97812C05}" presName="diagram" presStyleCnt="0">
        <dgm:presLayoutVars>
          <dgm:chPref val="1"/>
          <dgm:dir/>
          <dgm:animOne val="branch"/>
          <dgm:animLvl val="lvl"/>
          <dgm:resizeHandles val="exact"/>
        </dgm:presLayoutVars>
      </dgm:prSet>
      <dgm:spPr/>
      <dgm:t>
        <a:bodyPr/>
        <a:lstStyle/>
        <a:p>
          <a:endParaRPr lang="en-GB"/>
        </a:p>
      </dgm:t>
    </dgm:pt>
    <dgm:pt modelId="{72449DDE-7DA7-475A-8598-D32ADDA639D7}" type="pres">
      <dgm:prSet presAssocID="{B65D5DC4-39EA-4139-A1AA-28891A140A17}" presName="root1" presStyleCnt="0"/>
      <dgm:spPr/>
    </dgm:pt>
    <dgm:pt modelId="{7B58368F-634A-46A3-8602-8E27AF18420B}" type="pres">
      <dgm:prSet presAssocID="{B65D5DC4-39EA-4139-A1AA-28891A140A17}" presName="LevelOneTextNode" presStyleLbl="node0" presStyleIdx="0" presStyleCnt="2" custScaleX="248707" custLinFactNeighborX="-75434" custLinFactNeighborY="-42657">
        <dgm:presLayoutVars>
          <dgm:chPref val="3"/>
        </dgm:presLayoutVars>
      </dgm:prSet>
      <dgm:spPr/>
      <dgm:t>
        <a:bodyPr/>
        <a:lstStyle/>
        <a:p>
          <a:endParaRPr lang="en-GB"/>
        </a:p>
      </dgm:t>
    </dgm:pt>
    <dgm:pt modelId="{B38522A1-6558-4952-87CD-EF5BCB50F9B5}" type="pres">
      <dgm:prSet presAssocID="{B65D5DC4-39EA-4139-A1AA-28891A140A17}" presName="level2hierChild" presStyleCnt="0"/>
      <dgm:spPr/>
    </dgm:pt>
    <dgm:pt modelId="{028887EF-8001-4D5E-9F5A-79DD6E882DD8}" type="pres">
      <dgm:prSet presAssocID="{A284F8C0-4F35-4859-912E-208B93CD11B1}" presName="conn2-1" presStyleLbl="parChTrans1D2" presStyleIdx="0" presStyleCnt="5"/>
      <dgm:spPr/>
      <dgm:t>
        <a:bodyPr/>
        <a:lstStyle/>
        <a:p>
          <a:endParaRPr lang="en-GB"/>
        </a:p>
      </dgm:t>
    </dgm:pt>
    <dgm:pt modelId="{074B9E9A-33D2-473A-A6C3-60EFB69E2B42}" type="pres">
      <dgm:prSet presAssocID="{A284F8C0-4F35-4859-912E-208B93CD11B1}" presName="connTx" presStyleLbl="parChTrans1D2" presStyleIdx="0" presStyleCnt="5"/>
      <dgm:spPr/>
      <dgm:t>
        <a:bodyPr/>
        <a:lstStyle/>
        <a:p>
          <a:endParaRPr lang="en-GB"/>
        </a:p>
      </dgm:t>
    </dgm:pt>
    <dgm:pt modelId="{4BEB4E48-CA9F-4A9C-B192-5A5999DE713F}" type="pres">
      <dgm:prSet presAssocID="{A207F64F-5700-4474-94D0-AE5E3DECCEC1}" presName="root2" presStyleCnt="0"/>
      <dgm:spPr/>
    </dgm:pt>
    <dgm:pt modelId="{6705CC6A-7B5D-44BE-B146-B0761BC5D7E0}" type="pres">
      <dgm:prSet presAssocID="{A207F64F-5700-4474-94D0-AE5E3DECCEC1}" presName="LevelTwoTextNode" presStyleLbl="node2" presStyleIdx="0" presStyleCnt="5" custScaleX="237544" custLinFactNeighborX="23465">
        <dgm:presLayoutVars>
          <dgm:chPref val="3"/>
        </dgm:presLayoutVars>
      </dgm:prSet>
      <dgm:spPr/>
      <dgm:t>
        <a:bodyPr/>
        <a:lstStyle/>
        <a:p>
          <a:endParaRPr lang="en-GB"/>
        </a:p>
      </dgm:t>
    </dgm:pt>
    <dgm:pt modelId="{68CEF582-45E9-40BC-9626-FAEEA22FCDBC}" type="pres">
      <dgm:prSet presAssocID="{A207F64F-5700-4474-94D0-AE5E3DECCEC1}" presName="level3hierChild" presStyleCnt="0"/>
      <dgm:spPr/>
    </dgm:pt>
    <dgm:pt modelId="{6CE59B62-C632-42BD-881D-7D8DAA02B595}" type="pres">
      <dgm:prSet presAssocID="{6B4EA1F7-FB16-456A-8E74-81E8E3E43CA3}" presName="conn2-1" presStyleLbl="parChTrans1D3" presStyleIdx="0" presStyleCnt="11"/>
      <dgm:spPr/>
      <dgm:t>
        <a:bodyPr/>
        <a:lstStyle/>
        <a:p>
          <a:endParaRPr lang="en-GB"/>
        </a:p>
      </dgm:t>
    </dgm:pt>
    <dgm:pt modelId="{7A7C17A4-2F34-469B-A704-7C8C39B1D469}" type="pres">
      <dgm:prSet presAssocID="{6B4EA1F7-FB16-456A-8E74-81E8E3E43CA3}" presName="connTx" presStyleLbl="parChTrans1D3" presStyleIdx="0" presStyleCnt="11"/>
      <dgm:spPr/>
      <dgm:t>
        <a:bodyPr/>
        <a:lstStyle/>
        <a:p>
          <a:endParaRPr lang="en-GB"/>
        </a:p>
      </dgm:t>
    </dgm:pt>
    <dgm:pt modelId="{7F45F35E-2A57-4145-8415-ECEC4E7C56C2}" type="pres">
      <dgm:prSet presAssocID="{CBCE6A9B-2074-4219-92C1-226D78E81CBD}" presName="root2" presStyleCnt="0"/>
      <dgm:spPr/>
    </dgm:pt>
    <dgm:pt modelId="{B5CB52A9-5649-426C-9860-BB07153E5950}" type="pres">
      <dgm:prSet presAssocID="{CBCE6A9B-2074-4219-92C1-226D78E81CBD}" presName="LevelTwoTextNode" presStyleLbl="node3" presStyleIdx="0" presStyleCnt="11" custLinFactNeighborX="88175">
        <dgm:presLayoutVars>
          <dgm:chPref val="3"/>
        </dgm:presLayoutVars>
      </dgm:prSet>
      <dgm:spPr/>
      <dgm:t>
        <a:bodyPr/>
        <a:lstStyle/>
        <a:p>
          <a:endParaRPr lang="en-GB"/>
        </a:p>
      </dgm:t>
    </dgm:pt>
    <dgm:pt modelId="{03A3BF55-589C-49E0-8AAD-6932C445B71B}" type="pres">
      <dgm:prSet presAssocID="{CBCE6A9B-2074-4219-92C1-226D78E81CBD}" presName="level3hierChild" presStyleCnt="0"/>
      <dgm:spPr/>
    </dgm:pt>
    <dgm:pt modelId="{D4F19A48-0485-4A59-AFC1-D56D9FBE5D99}" type="pres">
      <dgm:prSet presAssocID="{732B2795-C0C2-4EB7-80E6-E175292A45C5}" presName="conn2-1" presStyleLbl="parChTrans1D3" presStyleIdx="1" presStyleCnt="11"/>
      <dgm:spPr/>
      <dgm:t>
        <a:bodyPr/>
        <a:lstStyle/>
        <a:p>
          <a:endParaRPr lang="en-GB"/>
        </a:p>
      </dgm:t>
    </dgm:pt>
    <dgm:pt modelId="{C2844E7A-DA00-46F0-9542-7C6C48BD3810}" type="pres">
      <dgm:prSet presAssocID="{732B2795-C0C2-4EB7-80E6-E175292A45C5}" presName="connTx" presStyleLbl="parChTrans1D3" presStyleIdx="1" presStyleCnt="11"/>
      <dgm:spPr/>
      <dgm:t>
        <a:bodyPr/>
        <a:lstStyle/>
        <a:p>
          <a:endParaRPr lang="en-GB"/>
        </a:p>
      </dgm:t>
    </dgm:pt>
    <dgm:pt modelId="{2E09B521-9456-4D38-8E4D-DA30BAC6D36E}" type="pres">
      <dgm:prSet presAssocID="{78A834B2-0D97-4E42-8AD9-61DEEC0D03CF}" presName="root2" presStyleCnt="0"/>
      <dgm:spPr/>
    </dgm:pt>
    <dgm:pt modelId="{C0798180-6301-4C3D-9509-EF646268E416}" type="pres">
      <dgm:prSet presAssocID="{78A834B2-0D97-4E42-8AD9-61DEEC0D03CF}" presName="LevelTwoTextNode" presStyleLbl="node3" presStyleIdx="1" presStyleCnt="11" custLinFactNeighborX="88175">
        <dgm:presLayoutVars>
          <dgm:chPref val="3"/>
        </dgm:presLayoutVars>
      </dgm:prSet>
      <dgm:spPr/>
      <dgm:t>
        <a:bodyPr/>
        <a:lstStyle/>
        <a:p>
          <a:endParaRPr lang="pl-PL"/>
        </a:p>
      </dgm:t>
    </dgm:pt>
    <dgm:pt modelId="{E6C9A5E8-2BD7-49A8-ACF7-A0D2858099E9}" type="pres">
      <dgm:prSet presAssocID="{78A834B2-0D97-4E42-8AD9-61DEEC0D03CF}" presName="level3hierChild" presStyleCnt="0"/>
      <dgm:spPr/>
    </dgm:pt>
    <dgm:pt modelId="{BFE67DC5-4B7C-433A-9A73-48D70FD496FD}" type="pres">
      <dgm:prSet presAssocID="{1271D716-0DB0-40D1-BFDA-4F193C300785}" presName="conn2-1" presStyleLbl="parChTrans1D2" presStyleIdx="1" presStyleCnt="5"/>
      <dgm:spPr/>
      <dgm:t>
        <a:bodyPr/>
        <a:lstStyle/>
        <a:p>
          <a:endParaRPr lang="en-GB"/>
        </a:p>
      </dgm:t>
    </dgm:pt>
    <dgm:pt modelId="{F9E4DDCB-B964-42AE-984A-330467983323}" type="pres">
      <dgm:prSet presAssocID="{1271D716-0DB0-40D1-BFDA-4F193C300785}" presName="connTx" presStyleLbl="parChTrans1D2" presStyleIdx="1" presStyleCnt="5"/>
      <dgm:spPr/>
      <dgm:t>
        <a:bodyPr/>
        <a:lstStyle/>
        <a:p>
          <a:endParaRPr lang="en-GB"/>
        </a:p>
      </dgm:t>
    </dgm:pt>
    <dgm:pt modelId="{7CD34FD3-635B-462D-B8DF-EE822A56DD2F}" type="pres">
      <dgm:prSet presAssocID="{5D30E2C4-A6F4-4F47-B626-8E75BD033DBE}" presName="root2" presStyleCnt="0"/>
      <dgm:spPr/>
    </dgm:pt>
    <dgm:pt modelId="{55FA4D86-804C-48A8-9277-421460DA81AE}" type="pres">
      <dgm:prSet presAssocID="{5D30E2C4-A6F4-4F47-B626-8E75BD033DBE}" presName="LevelTwoTextNode" presStyleLbl="node2" presStyleIdx="1" presStyleCnt="5" custScaleX="192303">
        <dgm:presLayoutVars>
          <dgm:chPref val="3"/>
        </dgm:presLayoutVars>
      </dgm:prSet>
      <dgm:spPr/>
      <dgm:t>
        <a:bodyPr/>
        <a:lstStyle/>
        <a:p>
          <a:endParaRPr lang="pl-PL"/>
        </a:p>
      </dgm:t>
    </dgm:pt>
    <dgm:pt modelId="{1CABB412-D4B8-45A9-92AB-C0280D930F8A}" type="pres">
      <dgm:prSet presAssocID="{5D30E2C4-A6F4-4F47-B626-8E75BD033DBE}" presName="level3hierChild" presStyleCnt="0"/>
      <dgm:spPr/>
    </dgm:pt>
    <dgm:pt modelId="{E8F11870-CBF9-4802-B7BF-F7FBC67065A5}" type="pres">
      <dgm:prSet presAssocID="{674F0D8D-F8A7-4958-A54B-5F6D9ABB2D8B}" presName="conn2-1" presStyleLbl="parChTrans1D3" presStyleIdx="2" presStyleCnt="11"/>
      <dgm:spPr/>
      <dgm:t>
        <a:bodyPr/>
        <a:lstStyle/>
        <a:p>
          <a:endParaRPr lang="en-GB"/>
        </a:p>
      </dgm:t>
    </dgm:pt>
    <dgm:pt modelId="{9192A64D-661C-42F7-915D-2136E4552F17}" type="pres">
      <dgm:prSet presAssocID="{674F0D8D-F8A7-4958-A54B-5F6D9ABB2D8B}" presName="connTx" presStyleLbl="parChTrans1D3" presStyleIdx="2" presStyleCnt="11"/>
      <dgm:spPr/>
      <dgm:t>
        <a:bodyPr/>
        <a:lstStyle/>
        <a:p>
          <a:endParaRPr lang="en-GB"/>
        </a:p>
      </dgm:t>
    </dgm:pt>
    <dgm:pt modelId="{4CCDEBCF-6A0D-43A7-BC03-077B5ACC83C1}" type="pres">
      <dgm:prSet presAssocID="{BB0285A9-17EB-4857-945A-9053A59DF40D}" presName="root2" presStyleCnt="0"/>
      <dgm:spPr/>
    </dgm:pt>
    <dgm:pt modelId="{38DC28DE-7E6C-4EBE-9DD5-BB1D59FC1378}" type="pres">
      <dgm:prSet presAssocID="{BB0285A9-17EB-4857-945A-9053A59DF40D}" presName="LevelTwoTextNode" presStyleLbl="node3" presStyleIdx="2" presStyleCnt="11" custLinFactNeighborX="24936">
        <dgm:presLayoutVars>
          <dgm:chPref val="3"/>
        </dgm:presLayoutVars>
      </dgm:prSet>
      <dgm:spPr/>
      <dgm:t>
        <a:bodyPr/>
        <a:lstStyle/>
        <a:p>
          <a:endParaRPr lang="pl-PL"/>
        </a:p>
      </dgm:t>
    </dgm:pt>
    <dgm:pt modelId="{492A3716-AD2F-4B49-BB6A-C6C30FC3B2FF}" type="pres">
      <dgm:prSet presAssocID="{BB0285A9-17EB-4857-945A-9053A59DF40D}" presName="level3hierChild" presStyleCnt="0"/>
      <dgm:spPr/>
    </dgm:pt>
    <dgm:pt modelId="{B2ECA202-F857-4A96-82A5-9F161757B56E}" type="pres">
      <dgm:prSet presAssocID="{3FD88F2E-C003-466E-AD9C-E9973B00BA27}" presName="conn2-1" presStyleLbl="parChTrans1D3" presStyleIdx="3" presStyleCnt="11"/>
      <dgm:spPr/>
      <dgm:t>
        <a:bodyPr/>
        <a:lstStyle/>
        <a:p>
          <a:endParaRPr lang="en-GB"/>
        </a:p>
      </dgm:t>
    </dgm:pt>
    <dgm:pt modelId="{02CF979F-253B-4166-A048-3AFD59ADD66A}" type="pres">
      <dgm:prSet presAssocID="{3FD88F2E-C003-466E-AD9C-E9973B00BA27}" presName="connTx" presStyleLbl="parChTrans1D3" presStyleIdx="3" presStyleCnt="11"/>
      <dgm:spPr/>
      <dgm:t>
        <a:bodyPr/>
        <a:lstStyle/>
        <a:p>
          <a:endParaRPr lang="en-GB"/>
        </a:p>
      </dgm:t>
    </dgm:pt>
    <dgm:pt modelId="{9015F569-CEAE-4ACF-A468-F20D527EE244}" type="pres">
      <dgm:prSet presAssocID="{567CBD71-31AC-4B4B-94A5-1B614355A719}" presName="root2" presStyleCnt="0"/>
      <dgm:spPr/>
    </dgm:pt>
    <dgm:pt modelId="{00728DB2-F789-40E2-BA38-E5920E54D302}" type="pres">
      <dgm:prSet presAssocID="{567CBD71-31AC-4B4B-94A5-1B614355A719}" presName="LevelTwoTextNode" presStyleLbl="node3" presStyleIdx="3" presStyleCnt="11" custLinFactNeighborX="24936">
        <dgm:presLayoutVars>
          <dgm:chPref val="3"/>
        </dgm:presLayoutVars>
      </dgm:prSet>
      <dgm:spPr/>
      <dgm:t>
        <a:bodyPr/>
        <a:lstStyle/>
        <a:p>
          <a:endParaRPr lang="pl-PL"/>
        </a:p>
      </dgm:t>
    </dgm:pt>
    <dgm:pt modelId="{665C87AF-B899-4EDB-B567-177F2AF55DB9}" type="pres">
      <dgm:prSet presAssocID="{567CBD71-31AC-4B4B-94A5-1B614355A719}" presName="level3hierChild" presStyleCnt="0"/>
      <dgm:spPr/>
    </dgm:pt>
    <dgm:pt modelId="{BF2259D9-B698-4EEB-B02B-355BD57329DC}" type="pres">
      <dgm:prSet presAssocID="{CA348C7D-8E96-4C1D-9BAB-DC17C53AD9A1}" presName="conn2-1" presStyleLbl="parChTrans1D3" presStyleIdx="4" presStyleCnt="11"/>
      <dgm:spPr/>
      <dgm:t>
        <a:bodyPr/>
        <a:lstStyle/>
        <a:p>
          <a:endParaRPr lang="en-GB"/>
        </a:p>
      </dgm:t>
    </dgm:pt>
    <dgm:pt modelId="{B150337B-5CED-4063-BA3F-025F1C1EED78}" type="pres">
      <dgm:prSet presAssocID="{CA348C7D-8E96-4C1D-9BAB-DC17C53AD9A1}" presName="connTx" presStyleLbl="parChTrans1D3" presStyleIdx="4" presStyleCnt="11"/>
      <dgm:spPr/>
      <dgm:t>
        <a:bodyPr/>
        <a:lstStyle/>
        <a:p>
          <a:endParaRPr lang="en-GB"/>
        </a:p>
      </dgm:t>
    </dgm:pt>
    <dgm:pt modelId="{2ED6FB9A-3BF2-4AB0-8A27-18C8913EA3BD}" type="pres">
      <dgm:prSet presAssocID="{003F2FA7-7235-450D-B1C6-21EE18FFA86D}" presName="root2" presStyleCnt="0"/>
      <dgm:spPr/>
    </dgm:pt>
    <dgm:pt modelId="{FAB00AAF-BF69-4FA9-B694-15836DA1B059}" type="pres">
      <dgm:prSet presAssocID="{003F2FA7-7235-450D-B1C6-21EE18FFA86D}" presName="LevelTwoTextNode" presStyleLbl="node3" presStyleIdx="4" presStyleCnt="11" custLinFactNeighborX="24936">
        <dgm:presLayoutVars>
          <dgm:chPref val="3"/>
        </dgm:presLayoutVars>
      </dgm:prSet>
      <dgm:spPr/>
      <dgm:t>
        <a:bodyPr/>
        <a:lstStyle/>
        <a:p>
          <a:endParaRPr lang="pl-PL"/>
        </a:p>
      </dgm:t>
    </dgm:pt>
    <dgm:pt modelId="{5A13E2E3-F94B-4B24-AC94-F48988846A16}" type="pres">
      <dgm:prSet presAssocID="{003F2FA7-7235-450D-B1C6-21EE18FFA86D}" presName="level3hierChild" presStyleCnt="0"/>
      <dgm:spPr/>
    </dgm:pt>
    <dgm:pt modelId="{4A27285A-3BEC-4468-8385-DB66F83268BA}" type="pres">
      <dgm:prSet presAssocID="{6CF17DA8-38CF-46B5-A0B2-A6410FA97C13}" presName="root1" presStyleCnt="0"/>
      <dgm:spPr/>
    </dgm:pt>
    <dgm:pt modelId="{FDC1540D-530C-482C-B550-1D4AC1B9D86C}" type="pres">
      <dgm:prSet presAssocID="{6CF17DA8-38CF-46B5-A0B2-A6410FA97C13}" presName="LevelOneTextNode" presStyleLbl="node0" presStyleIdx="1" presStyleCnt="2" custScaleX="276057" custLinFactNeighborX="-76193" custLinFactNeighborY="-41286">
        <dgm:presLayoutVars>
          <dgm:chPref val="3"/>
        </dgm:presLayoutVars>
      </dgm:prSet>
      <dgm:spPr/>
      <dgm:t>
        <a:bodyPr/>
        <a:lstStyle/>
        <a:p>
          <a:endParaRPr lang="en-GB"/>
        </a:p>
      </dgm:t>
    </dgm:pt>
    <dgm:pt modelId="{74B2F484-CC80-46C1-9C04-9FB9E31A36EB}" type="pres">
      <dgm:prSet presAssocID="{6CF17DA8-38CF-46B5-A0B2-A6410FA97C13}" presName="level2hierChild" presStyleCnt="0"/>
      <dgm:spPr/>
    </dgm:pt>
    <dgm:pt modelId="{34A3447D-507E-41BF-9467-899D801A4F8B}" type="pres">
      <dgm:prSet presAssocID="{9E8185BB-38B9-47D4-8ABA-622D0834EE99}" presName="conn2-1" presStyleLbl="parChTrans1D2" presStyleIdx="2" presStyleCnt="5"/>
      <dgm:spPr/>
      <dgm:t>
        <a:bodyPr/>
        <a:lstStyle/>
        <a:p>
          <a:endParaRPr lang="en-GB"/>
        </a:p>
      </dgm:t>
    </dgm:pt>
    <dgm:pt modelId="{B085588A-A216-439D-901C-9B3308ECE22D}" type="pres">
      <dgm:prSet presAssocID="{9E8185BB-38B9-47D4-8ABA-622D0834EE99}" presName="connTx" presStyleLbl="parChTrans1D2" presStyleIdx="2" presStyleCnt="5"/>
      <dgm:spPr/>
      <dgm:t>
        <a:bodyPr/>
        <a:lstStyle/>
        <a:p>
          <a:endParaRPr lang="en-GB"/>
        </a:p>
      </dgm:t>
    </dgm:pt>
    <dgm:pt modelId="{ED995CB4-7856-492F-A52C-0CC90782E273}" type="pres">
      <dgm:prSet presAssocID="{3C3C99DA-F039-4D58-B280-AE107529B7C8}" presName="root2" presStyleCnt="0"/>
      <dgm:spPr/>
    </dgm:pt>
    <dgm:pt modelId="{6D7B6DEA-43E2-4D3B-A208-1902BF5AC0DF}" type="pres">
      <dgm:prSet presAssocID="{3C3C99DA-F039-4D58-B280-AE107529B7C8}" presName="LevelTwoTextNode" presStyleLbl="node2" presStyleIdx="2" presStyleCnt="5" custScaleX="256708" custLinFactNeighborX="3543">
        <dgm:presLayoutVars>
          <dgm:chPref val="3"/>
        </dgm:presLayoutVars>
      </dgm:prSet>
      <dgm:spPr/>
      <dgm:t>
        <a:bodyPr/>
        <a:lstStyle/>
        <a:p>
          <a:endParaRPr lang="pl-PL"/>
        </a:p>
      </dgm:t>
    </dgm:pt>
    <dgm:pt modelId="{1685B2A5-EAFC-48A7-A0FD-D62BE53697CF}" type="pres">
      <dgm:prSet presAssocID="{3C3C99DA-F039-4D58-B280-AE107529B7C8}" presName="level3hierChild" presStyleCnt="0"/>
      <dgm:spPr/>
    </dgm:pt>
    <dgm:pt modelId="{9DC6B4AB-98DE-4F8D-8150-2D3DA7FD0748}" type="pres">
      <dgm:prSet presAssocID="{4A36C0F1-EC1A-41F2-A57E-4B6392BF5A24}" presName="conn2-1" presStyleLbl="parChTrans1D3" presStyleIdx="5" presStyleCnt="11"/>
      <dgm:spPr/>
      <dgm:t>
        <a:bodyPr/>
        <a:lstStyle/>
        <a:p>
          <a:endParaRPr lang="en-GB"/>
        </a:p>
      </dgm:t>
    </dgm:pt>
    <dgm:pt modelId="{37858DAF-63F3-4C13-90FE-3793181EEC47}" type="pres">
      <dgm:prSet presAssocID="{4A36C0F1-EC1A-41F2-A57E-4B6392BF5A24}" presName="connTx" presStyleLbl="parChTrans1D3" presStyleIdx="5" presStyleCnt="11"/>
      <dgm:spPr/>
      <dgm:t>
        <a:bodyPr/>
        <a:lstStyle/>
        <a:p>
          <a:endParaRPr lang="en-GB"/>
        </a:p>
      </dgm:t>
    </dgm:pt>
    <dgm:pt modelId="{61DD1AFE-DFB8-442A-98F9-7A61ADDDD708}" type="pres">
      <dgm:prSet presAssocID="{E1102A0B-4AAE-457A-9832-21AC41DB4FD5}" presName="root2" presStyleCnt="0"/>
      <dgm:spPr/>
    </dgm:pt>
    <dgm:pt modelId="{DD4D2F04-156B-4FAF-9957-E5DD65815BD2}" type="pres">
      <dgm:prSet presAssocID="{E1102A0B-4AAE-457A-9832-21AC41DB4FD5}" presName="LevelTwoTextNode" presStyleLbl="node3" presStyleIdx="5" presStyleCnt="11" custLinFactNeighborX="50525">
        <dgm:presLayoutVars>
          <dgm:chPref val="3"/>
        </dgm:presLayoutVars>
      </dgm:prSet>
      <dgm:spPr/>
      <dgm:t>
        <a:bodyPr/>
        <a:lstStyle/>
        <a:p>
          <a:endParaRPr lang="pl-PL"/>
        </a:p>
      </dgm:t>
    </dgm:pt>
    <dgm:pt modelId="{CF27351F-AD2D-4A97-B34F-9DEE85FB1564}" type="pres">
      <dgm:prSet presAssocID="{E1102A0B-4AAE-457A-9832-21AC41DB4FD5}" presName="level3hierChild" presStyleCnt="0"/>
      <dgm:spPr/>
    </dgm:pt>
    <dgm:pt modelId="{28F0FDF1-985F-47C7-B052-B40C36968478}" type="pres">
      <dgm:prSet presAssocID="{30081C4A-83F9-47E5-8F5D-13E398688825}" presName="conn2-1" presStyleLbl="parChTrans1D3" presStyleIdx="6" presStyleCnt="11"/>
      <dgm:spPr/>
      <dgm:t>
        <a:bodyPr/>
        <a:lstStyle/>
        <a:p>
          <a:endParaRPr lang="en-GB"/>
        </a:p>
      </dgm:t>
    </dgm:pt>
    <dgm:pt modelId="{F9289ED9-2742-4D55-B844-1598E564F24B}" type="pres">
      <dgm:prSet presAssocID="{30081C4A-83F9-47E5-8F5D-13E398688825}" presName="connTx" presStyleLbl="parChTrans1D3" presStyleIdx="6" presStyleCnt="11"/>
      <dgm:spPr/>
      <dgm:t>
        <a:bodyPr/>
        <a:lstStyle/>
        <a:p>
          <a:endParaRPr lang="en-GB"/>
        </a:p>
      </dgm:t>
    </dgm:pt>
    <dgm:pt modelId="{73386282-14EA-4DC9-95E1-0B259ED85937}" type="pres">
      <dgm:prSet presAssocID="{9F0518E4-8898-4433-B483-59FC3F1C819A}" presName="root2" presStyleCnt="0"/>
      <dgm:spPr/>
    </dgm:pt>
    <dgm:pt modelId="{8951BC28-DD90-4FAE-A256-58B32448BAF7}" type="pres">
      <dgm:prSet presAssocID="{9F0518E4-8898-4433-B483-59FC3F1C819A}" presName="LevelTwoTextNode" presStyleLbl="node3" presStyleIdx="6" presStyleCnt="11" custLinFactNeighborX="50525">
        <dgm:presLayoutVars>
          <dgm:chPref val="3"/>
        </dgm:presLayoutVars>
      </dgm:prSet>
      <dgm:spPr/>
      <dgm:t>
        <a:bodyPr/>
        <a:lstStyle/>
        <a:p>
          <a:endParaRPr lang="pl-PL"/>
        </a:p>
      </dgm:t>
    </dgm:pt>
    <dgm:pt modelId="{1FD29BC9-EA36-40E8-A5C1-76DABBA25314}" type="pres">
      <dgm:prSet presAssocID="{9F0518E4-8898-4433-B483-59FC3F1C819A}" presName="level3hierChild" presStyleCnt="0"/>
      <dgm:spPr/>
    </dgm:pt>
    <dgm:pt modelId="{F004926C-C2D6-4ECB-8973-ABD1EFE9EDA2}" type="pres">
      <dgm:prSet presAssocID="{0E02B11C-74DE-4A07-A6F3-B282D9E0320D}" presName="conn2-1" presStyleLbl="parChTrans1D2" presStyleIdx="3" presStyleCnt="5"/>
      <dgm:spPr/>
      <dgm:t>
        <a:bodyPr/>
        <a:lstStyle/>
        <a:p>
          <a:endParaRPr lang="en-GB"/>
        </a:p>
      </dgm:t>
    </dgm:pt>
    <dgm:pt modelId="{48EFD8EB-B78C-48BD-BD8F-554A808D0E31}" type="pres">
      <dgm:prSet presAssocID="{0E02B11C-74DE-4A07-A6F3-B282D9E0320D}" presName="connTx" presStyleLbl="parChTrans1D2" presStyleIdx="3" presStyleCnt="5"/>
      <dgm:spPr/>
      <dgm:t>
        <a:bodyPr/>
        <a:lstStyle/>
        <a:p>
          <a:endParaRPr lang="en-GB"/>
        </a:p>
      </dgm:t>
    </dgm:pt>
    <dgm:pt modelId="{F9236354-5A4D-4253-8EAD-34B0E3BE7223}" type="pres">
      <dgm:prSet presAssocID="{932AA95A-04AD-46D9-891D-C6E3AD436423}" presName="root2" presStyleCnt="0"/>
      <dgm:spPr/>
    </dgm:pt>
    <dgm:pt modelId="{E46DDAE5-1009-4369-8EBF-911953F60351}" type="pres">
      <dgm:prSet presAssocID="{932AA95A-04AD-46D9-891D-C6E3AD436423}" presName="LevelTwoTextNode" presStyleLbl="node2" presStyleIdx="3" presStyleCnt="5" custScaleX="224985" custLinFactNeighborX="-23389" custLinFactNeighborY="-10488">
        <dgm:presLayoutVars>
          <dgm:chPref val="3"/>
        </dgm:presLayoutVars>
      </dgm:prSet>
      <dgm:spPr/>
      <dgm:t>
        <a:bodyPr/>
        <a:lstStyle/>
        <a:p>
          <a:endParaRPr lang="pl-PL"/>
        </a:p>
      </dgm:t>
    </dgm:pt>
    <dgm:pt modelId="{458519ED-816D-416B-B77D-6492FB068699}" type="pres">
      <dgm:prSet presAssocID="{932AA95A-04AD-46D9-891D-C6E3AD436423}" presName="level3hierChild" presStyleCnt="0"/>
      <dgm:spPr/>
    </dgm:pt>
    <dgm:pt modelId="{E66F6DA4-807C-4F5A-A784-3E598F1FEDE4}" type="pres">
      <dgm:prSet presAssocID="{882B9698-2DCB-45B7-BFA2-12BF98E44060}" presName="conn2-1" presStyleLbl="parChTrans1D3" presStyleIdx="7" presStyleCnt="11"/>
      <dgm:spPr/>
      <dgm:t>
        <a:bodyPr/>
        <a:lstStyle/>
        <a:p>
          <a:endParaRPr lang="en-GB"/>
        </a:p>
      </dgm:t>
    </dgm:pt>
    <dgm:pt modelId="{198097E6-E5F0-475A-ADB9-BA902EAACF35}" type="pres">
      <dgm:prSet presAssocID="{882B9698-2DCB-45B7-BFA2-12BF98E44060}" presName="connTx" presStyleLbl="parChTrans1D3" presStyleIdx="7" presStyleCnt="11"/>
      <dgm:spPr/>
      <dgm:t>
        <a:bodyPr/>
        <a:lstStyle/>
        <a:p>
          <a:endParaRPr lang="en-GB"/>
        </a:p>
      </dgm:t>
    </dgm:pt>
    <dgm:pt modelId="{B1D774FE-FB5B-40D1-8B59-BA00B6D80114}" type="pres">
      <dgm:prSet presAssocID="{5BFA8FBA-7C18-477C-A65C-DFD37485AA2A}" presName="root2" presStyleCnt="0"/>
      <dgm:spPr/>
    </dgm:pt>
    <dgm:pt modelId="{0A8FCA22-2873-41A5-BD40-99BA7308D12C}" type="pres">
      <dgm:prSet presAssocID="{5BFA8FBA-7C18-477C-A65C-DFD37485AA2A}" presName="LevelTwoTextNode" presStyleLbl="node3" presStyleIdx="7" presStyleCnt="11" custLinFactNeighborX="-24117" custLinFactNeighborY="-8218">
        <dgm:presLayoutVars>
          <dgm:chPref val="3"/>
        </dgm:presLayoutVars>
      </dgm:prSet>
      <dgm:spPr/>
      <dgm:t>
        <a:bodyPr/>
        <a:lstStyle/>
        <a:p>
          <a:endParaRPr lang="pl-PL"/>
        </a:p>
      </dgm:t>
    </dgm:pt>
    <dgm:pt modelId="{3337CE45-1A2B-4515-8C24-DEF0E13FCC98}" type="pres">
      <dgm:prSet presAssocID="{5BFA8FBA-7C18-477C-A65C-DFD37485AA2A}" presName="level3hierChild" presStyleCnt="0"/>
      <dgm:spPr/>
    </dgm:pt>
    <dgm:pt modelId="{6CDABEF6-9F09-471E-816D-6A86BBFA7CE0}" type="pres">
      <dgm:prSet presAssocID="{518B6275-F156-43DA-A48A-A9DADBC5D50B}" presName="conn2-1" presStyleLbl="parChTrans1D3" presStyleIdx="8" presStyleCnt="11"/>
      <dgm:spPr/>
      <dgm:t>
        <a:bodyPr/>
        <a:lstStyle/>
        <a:p>
          <a:endParaRPr lang="en-GB"/>
        </a:p>
      </dgm:t>
    </dgm:pt>
    <dgm:pt modelId="{1C378D5B-19BA-4761-B251-63805A621D8E}" type="pres">
      <dgm:prSet presAssocID="{518B6275-F156-43DA-A48A-A9DADBC5D50B}" presName="connTx" presStyleLbl="parChTrans1D3" presStyleIdx="8" presStyleCnt="11"/>
      <dgm:spPr/>
      <dgm:t>
        <a:bodyPr/>
        <a:lstStyle/>
        <a:p>
          <a:endParaRPr lang="en-GB"/>
        </a:p>
      </dgm:t>
    </dgm:pt>
    <dgm:pt modelId="{ADB56F1E-7EC9-4F03-ADF5-08D0DA4E6347}" type="pres">
      <dgm:prSet presAssocID="{AB4D2286-FF0F-4D05-8FEE-C86D84C7000D}" presName="root2" presStyleCnt="0"/>
      <dgm:spPr/>
    </dgm:pt>
    <dgm:pt modelId="{5E226657-5FDD-4822-A10D-251D652E8896}" type="pres">
      <dgm:prSet presAssocID="{AB4D2286-FF0F-4D05-8FEE-C86D84C7000D}" presName="LevelTwoTextNode" presStyleLbl="node3" presStyleIdx="8" presStyleCnt="11" custLinFactNeighborX="-24117" custLinFactNeighborY="-8218">
        <dgm:presLayoutVars>
          <dgm:chPref val="3"/>
        </dgm:presLayoutVars>
      </dgm:prSet>
      <dgm:spPr/>
      <dgm:t>
        <a:bodyPr/>
        <a:lstStyle/>
        <a:p>
          <a:endParaRPr lang="en-GB"/>
        </a:p>
      </dgm:t>
    </dgm:pt>
    <dgm:pt modelId="{E7A18122-E1FB-480A-B82D-89A26CE7F0A5}" type="pres">
      <dgm:prSet presAssocID="{AB4D2286-FF0F-4D05-8FEE-C86D84C7000D}" presName="level3hierChild" presStyleCnt="0"/>
      <dgm:spPr/>
    </dgm:pt>
    <dgm:pt modelId="{E07ACD0A-4817-420C-9510-B905DAE1B36E}" type="pres">
      <dgm:prSet presAssocID="{5F4902BE-5A61-4524-96FE-2718BD7712C3}" presName="conn2-1" presStyleLbl="parChTrans1D3" presStyleIdx="9" presStyleCnt="11"/>
      <dgm:spPr/>
      <dgm:t>
        <a:bodyPr/>
        <a:lstStyle/>
        <a:p>
          <a:endParaRPr lang="en-GB"/>
        </a:p>
      </dgm:t>
    </dgm:pt>
    <dgm:pt modelId="{0BFD0885-519A-4A45-94C8-551216386668}" type="pres">
      <dgm:prSet presAssocID="{5F4902BE-5A61-4524-96FE-2718BD7712C3}" presName="connTx" presStyleLbl="parChTrans1D3" presStyleIdx="9" presStyleCnt="11"/>
      <dgm:spPr/>
      <dgm:t>
        <a:bodyPr/>
        <a:lstStyle/>
        <a:p>
          <a:endParaRPr lang="en-GB"/>
        </a:p>
      </dgm:t>
    </dgm:pt>
    <dgm:pt modelId="{400F3FD6-C713-4516-BFAD-BA8506163A87}" type="pres">
      <dgm:prSet presAssocID="{EFE1DA3A-26A1-4B63-B40F-08B8342C6F7E}" presName="root2" presStyleCnt="0"/>
      <dgm:spPr/>
    </dgm:pt>
    <dgm:pt modelId="{5CC975CB-A3E7-4184-9C22-235F82FC0E8B}" type="pres">
      <dgm:prSet presAssocID="{EFE1DA3A-26A1-4B63-B40F-08B8342C6F7E}" presName="LevelTwoTextNode" presStyleLbl="node3" presStyleIdx="9" presStyleCnt="11" custLinFactNeighborX="-24117" custLinFactNeighborY="-8218">
        <dgm:presLayoutVars>
          <dgm:chPref val="3"/>
        </dgm:presLayoutVars>
      </dgm:prSet>
      <dgm:spPr/>
      <dgm:t>
        <a:bodyPr/>
        <a:lstStyle/>
        <a:p>
          <a:endParaRPr lang="pl-PL"/>
        </a:p>
      </dgm:t>
    </dgm:pt>
    <dgm:pt modelId="{1E676D9A-A6C6-442D-80A7-9EBF7213DDF4}" type="pres">
      <dgm:prSet presAssocID="{EFE1DA3A-26A1-4B63-B40F-08B8342C6F7E}" presName="level3hierChild" presStyleCnt="0"/>
      <dgm:spPr/>
    </dgm:pt>
    <dgm:pt modelId="{D80F415A-E3FF-4D03-9D38-086F496B4B2F}" type="pres">
      <dgm:prSet presAssocID="{291D3D87-A5BE-4533-A12B-E7686CC52AA0}" presName="conn2-1" presStyleLbl="parChTrans1D2" presStyleIdx="4" presStyleCnt="5"/>
      <dgm:spPr/>
      <dgm:t>
        <a:bodyPr/>
        <a:lstStyle/>
        <a:p>
          <a:endParaRPr lang="en-GB"/>
        </a:p>
      </dgm:t>
    </dgm:pt>
    <dgm:pt modelId="{82F955CB-9172-485C-B805-B8D90CF985C3}" type="pres">
      <dgm:prSet presAssocID="{291D3D87-A5BE-4533-A12B-E7686CC52AA0}" presName="connTx" presStyleLbl="parChTrans1D2" presStyleIdx="4" presStyleCnt="5"/>
      <dgm:spPr/>
      <dgm:t>
        <a:bodyPr/>
        <a:lstStyle/>
        <a:p>
          <a:endParaRPr lang="en-GB"/>
        </a:p>
      </dgm:t>
    </dgm:pt>
    <dgm:pt modelId="{A627D708-BCE0-4C16-988A-C3F4D16E8D3D}" type="pres">
      <dgm:prSet presAssocID="{46289B61-39C8-4F49-9F7A-3CA16BA4F865}" presName="root2" presStyleCnt="0"/>
      <dgm:spPr/>
    </dgm:pt>
    <dgm:pt modelId="{D8F3F282-62B5-46F8-AF8C-505D2B4A4662}" type="pres">
      <dgm:prSet presAssocID="{46289B61-39C8-4F49-9F7A-3CA16BA4F865}" presName="LevelTwoTextNode" presStyleLbl="node2" presStyleIdx="4" presStyleCnt="5" custScaleX="213234" custLinFactNeighborY="-16396">
        <dgm:presLayoutVars>
          <dgm:chPref val="3"/>
        </dgm:presLayoutVars>
      </dgm:prSet>
      <dgm:spPr/>
      <dgm:t>
        <a:bodyPr/>
        <a:lstStyle/>
        <a:p>
          <a:endParaRPr lang="pl-PL"/>
        </a:p>
      </dgm:t>
    </dgm:pt>
    <dgm:pt modelId="{F4648FCE-91E0-4200-B300-37378E7548DF}" type="pres">
      <dgm:prSet presAssocID="{46289B61-39C8-4F49-9F7A-3CA16BA4F865}" presName="level3hierChild" presStyleCnt="0"/>
      <dgm:spPr/>
    </dgm:pt>
    <dgm:pt modelId="{17381A2C-458D-4E9B-9A77-C5DEA4BA0543}" type="pres">
      <dgm:prSet presAssocID="{7C9CCA23-FC79-4E16-8E39-C280708B9026}" presName="conn2-1" presStyleLbl="parChTrans1D3" presStyleIdx="10" presStyleCnt="11"/>
      <dgm:spPr/>
      <dgm:t>
        <a:bodyPr/>
        <a:lstStyle/>
        <a:p>
          <a:endParaRPr lang="en-GB"/>
        </a:p>
      </dgm:t>
    </dgm:pt>
    <dgm:pt modelId="{3D2F3207-53A9-465E-8CE6-33E8CEFD1305}" type="pres">
      <dgm:prSet presAssocID="{7C9CCA23-FC79-4E16-8E39-C280708B9026}" presName="connTx" presStyleLbl="parChTrans1D3" presStyleIdx="10" presStyleCnt="11"/>
      <dgm:spPr/>
      <dgm:t>
        <a:bodyPr/>
        <a:lstStyle/>
        <a:p>
          <a:endParaRPr lang="en-GB"/>
        </a:p>
      </dgm:t>
    </dgm:pt>
    <dgm:pt modelId="{E323E208-C499-4495-A259-5E0D355AE5C3}" type="pres">
      <dgm:prSet presAssocID="{0C47BA20-7EC9-422E-A44F-E3E5F13CC51F}" presName="root2" presStyleCnt="0"/>
      <dgm:spPr/>
    </dgm:pt>
    <dgm:pt modelId="{2AD9E411-F884-4EA6-B257-CD59EE11D89B}" type="pres">
      <dgm:prSet presAssocID="{0C47BA20-7EC9-422E-A44F-E3E5F13CC51F}" presName="LevelTwoTextNode" presStyleLbl="node3" presStyleIdx="10" presStyleCnt="11" custScaleX="233800" custLinFactNeighborX="97009" custLinFactNeighborY="-16396">
        <dgm:presLayoutVars>
          <dgm:chPref val="3"/>
        </dgm:presLayoutVars>
      </dgm:prSet>
      <dgm:spPr/>
      <dgm:t>
        <a:bodyPr/>
        <a:lstStyle/>
        <a:p>
          <a:endParaRPr lang="pl-PL"/>
        </a:p>
      </dgm:t>
    </dgm:pt>
    <dgm:pt modelId="{5BB4DE1D-D681-414C-B3E0-720EB264529B}" type="pres">
      <dgm:prSet presAssocID="{0C47BA20-7EC9-422E-A44F-E3E5F13CC51F}" presName="level3hierChild" presStyleCnt="0"/>
      <dgm:spPr/>
    </dgm:pt>
  </dgm:ptLst>
  <dgm:cxnLst>
    <dgm:cxn modelId="{38F926D3-E190-4C9A-9693-DBFA08E6FC25}" type="presOf" srcId="{78A834B2-0D97-4E42-8AD9-61DEEC0D03CF}" destId="{C0798180-6301-4C3D-9509-EF646268E416}" srcOrd="0" destOrd="0" presId="urn:microsoft.com/office/officeart/2005/8/layout/hierarchy2"/>
    <dgm:cxn modelId="{DE8982A0-F4B4-43B0-BF1B-4F2A41BFFC11}" type="presOf" srcId="{BB0285A9-17EB-4857-945A-9053A59DF40D}" destId="{38DC28DE-7E6C-4EBE-9DD5-BB1D59FC1378}" srcOrd="0" destOrd="0" presId="urn:microsoft.com/office/officeart/2005/8/layout/hierarchy2"/>
    <dgm:cxn modelId="{54B6BEFC-14EE-4FF6-A687-E9DBBBC49625}" srcId="{932AA95A-04AD-46D9-891D-C6E3AD436423}" destId="{5BFA8FBA-7C18-477C-A65C-DFD37485AA2A}" srcOrd="0" destOrd="0" parTransId="{882B9698-2DCB-45B7-BFA2-12BF98E44060}" sibTransId="{92867938-6451-4793-96C2-B4658F57F680}"/>
    <dgm:cxn modelId="{4B698165-5D54-494B-A413-D3B0FD05460C}" type="presOf" srcId="{7C9CCA23-FC79-4E16-8E39-C280708B9026}" destId="{3D2F3207-53A9-465E-8CE6-33E8CEFD1305}" srcOrd="1" destOrd="0" presId="urn:microsoft.com/office/officeart/2005/8/layout/hierarchy2"/>
    <dgm:cxn modelId="{523DB797-41D7-4F72-A8E8-441026CFA22C}" srcId="{5D30E2C4-A6F4-4F47-B626-8E75BD033DBE}" destId="{BB0285A9-17EB-4857-945A-9053A59DF40D}" srcOrd="0" destOrd="0" parTransId="{674F0D8D-F8A7-4958-A54B-5F6D9ABB2D8B}" sibTransId="{76345C3B-B6FA-44BB-9E9E-EA3DD0FE8F25}"/>
    <dgm:cxn modelId="{486A9D3C-3E1D-43F3-A9FF-F82170D746D0}" type="presOf" srcId="{9E8185BB-38B9-47D4-8ABA-622D0834EE99}" destId="{B085588A-A216-439D-901C-9B3308ECE22D}" srcOrd="1" destOrd="0" presId="urn:microsoft.com/office/officeart/2005/8/layout/hierarchy2"/>
    <dgm:cxn modelId="{F96A510D-C4D1-4434-A5ED-85FD55114915}" type="presOf" srcId="{882B9698-2DCB-45B7-BFA2-12BF98E44060}" destId="{198097E6-E5F0-475A-ADB9-BA902EAACF35}" srcOrd="1" destOrd="0" presId="urn:microsoft.com/office/officeart/2005/8/layout/hierarchy2"/>
    <dgm:cxn modelId="{231C701D-9A11-45DC-81ED-223EAA26613B}" type="presOf" srcId="{E1102A0B-4AAE-457A-9832-21AC41DB4FD5}" destId="{DD4D2F04-156B-4FAF-9957-E5DD65815BD2}" srcOrd="0" destOrd="0" presId="urn:microsoft.com/office/officeart/2005/8/layout/hierarchy2"/>
    <dgm:cxn modelId="{3533612C-1FE4-40BB-829C-3B5C1EFCB8CC}" srcId="{5D30E2C4-A6F4-4F47-B626-8E75BD033DBE}" destId="{003F2FA7-7235-450D-B1C6-21EE18FFA86D}" srcOrd="2" destOrd="0" parTransId="{CA348C7D-8E96-4C1D-9BAB-DC17C53AD9A1}" sibTransId="{448CC72D-69C0-4972-938E-D72DFE65810D}"/>
    <dgm:cxn modelId="{7F4F7805-074E-4B2C-AB93-FDBD14926B49}" type="presOf" srcId="{0E02B11C-74DE-4A07-A6F3-B282D9E0320D}" destId="{48EFD8EB-B78C-48BD-BD8F-554A808D0E31}" srcOrd="1" destOrd="0" presId="urn:microsoft.com/office/officeart/2005/8/layout/hierarchy2"/>
    <dgm:cxn modelId="{3AE77CB9-8CBA-4799-9AAD-AD6E2AC0A479}" type="presOf" srcId="{732B2795-C0C2-4EB7-80E6-E175292A45C5}" destId="{D4F19A48-0485-4A59-AFC1-D56D9FBE5D99}" srcOrd="0" destOrd="0" presId="urn:microsoft.com/office/officeart/2005/8/layout/hierarchy2"/>
    <dgm:cxn modelId="{AB86E07C-3263-49B5-A32A-74D1BF60A3A9}" type="presOf" srcId="{EFE1DA3A-26A1-4B63-B40F-08B8342C6F7E}" destId="{5CC975CB-A3E7-4184-9C22-235F82FC0E8B}" srcOrd="0" destOrd="0" presId="urn:microsoft.com/office/officeart/2005/8/layout/hierarchy2"/>
    <dgm:cxn modelId="{FA7B68EB-9F3C-4E7D-AA35-F2148EDD1A3F}" srcId="{932AA95A-04AD-46D9-891D-C6E3AD436423}" destId="{AB4D2286-FF0F-4D05-8FEE-C86D84C7000D}" srcOrd="1" destOrd="0" parTransId="{518B6275-F156-43DA-A48A-A9DADBC5D50B}" sibTransId="{09F2F4DF-0E09-4C4D-9273-1E4BDAF3E6BD}"/>
    <dgm:cxn modelId="{F8FF53B5-6B65-4921-9AEF-88738ED044C5}" type="presOf" srcId="{518B6275-F156-43DA-A48A-A9DADBC5D50B}" destId="{1C378D5B-19BA-4761-B251-63805A621D8E}" srcOrd="1" destOrd="0" presId="urn:microsoft.com/office/officeart/2005/8/layout/hierarchy2"/>
    <dgm:cxn modelId="{417E73B2-39C7-4EDB-8E47-BD955DC996A8}" type="presOf" srcId="{5F4902BE-5A61-4524-96FE-2718BD7712C3}" destId="{0BFD0885-519A-4A45-94C8-551216386668}" srcOrd="1" destOrd="0" presId="urn:microsoft.com/office/officeart/2005/8/layout/hierarchy2"/>
    <dgm:cxn modelId="{AFA69894-692D-45C2-B857-27B763CAEB96}" type="presOf" srcId="{9F0518E4-8898-4433-B483-59FC3F1C819A}" destId="{8951BC28-DD90-4FAE-A256-58B32448BAF7}" srcOrd="0" destOrd="0" presId="urn:microsoft.com/office/officeart/2005/8/layout/hierarchy2"/>
    <dgm:cxn modelId="{2A07E132-DC6D-48EA-85CC-C9CED6A5F21C}" type="presOf" srcId="{3C3C99DA-F039-4D58-B280-AE107529B7C8}" destId="{6D7B6DEA-43E2-4D3B-A208-1902BF5AC0DF}" srcOrd="0" destOrd="0" presId="urn:microsoft.com/office/officeart/2005/8/layout/hierarchy2"/>
    <dgm:cxn modelId="{84AEE6E0-3466-4188-988A-E96AB49571C4}" type="presOf" srcId="{0E02B11C-74DE-4A07-A6F3-B282D9E0320D}" destId="{F004926C-C2D6-4ECB-8973-ABD1EFE9EDA2}" srcOrd="0" destOrd="0" presId="urn:microsoft.com/office/officeart/2005/8/layout/hierarchy2"/>
    <dgm:cxn modelId="{9120505A-0DD9-44F0-ACB2-43AE482EE175}" type="presOf" srcId="{A284F8C0-4F35-4859-912E-208B93CD11B1}" destId="{074B9E9A-33D2-473A-A6C3-60EFB69E2B42}" srcOrd="1" destOrd="0" presId="urn:microsoft.com/office/officeart/2005/8/layout/hierarchy2"/>
    <dgm:cxn modelId="{79783559-7BD8-4B50-BF9A-7455980A8097}" type="presOf" srcId="{30081C4A-83F9-47E5-8F5D-13E398688825}" destId="{28F0FDF1-985F-47C7-B052-B40C36968478}" srcOrd="0" destOrd="0" presId="urn:microsoft.com/office/officeart/2005/8/layout/hierarchy2"/>
    <dgm:cxn modelId="{4E002B91-B91A-401A-88B0-E34B4847B300}" srcId="{B65D5DC4-39EA-4139-A1AA-28891A140A17}" destId="{5D30E2C4-A6F4-4F47-B626-8E75BD033DBE}" srcOrd="1" destOrd="0" parTransId="{1271D716-0DB0-40D1-BFDA-4F193C300785}" sibTransId="{BEE533EA-F28C-452F-A394-D3E9A669658B}"/>
    <dgm:cxn modelId="{7A1D4B14-DCCD-4000-9124-0A39D24A8E12}" srcId="{5D30E2C4-A6F4-4F47-B626-8E75BD033DBE}" destId="{567CBD71-31AC-4B4B-94A5-1B614355A719}" srcOrd="1" destOrd="0" parTransId="{3FD88F2E-C003-466E-AD9C-E9973B00BA27}" sibTransId="{6DD83150-C23F-4F0A-994C-BE05E44DFC02}"/>
    <dgm:cxn modelId="{1AC5B3AA-A2E2-4C37-BCEC-5C8A9CB42F8B}" type="presOf" srcId="{674F0D8D-F8A7-4958-A54B-5F6D9ABB2D8B}" destId="{9192A64D-661C-42F7-915D-2136E4552F17}" srcOrd="1" destOrd="0" presId="urn:microsoft.com/office/officeart/2005/8/layout/hierarchy2"/>
    <dgm:cxn modelId="{2F01DE5F-818A-43D6-8D8D-F3F18AB8AAD9}" type="presOf" srcId="{291D3D87-A5BE-4533-A12B-E7686CC52AA0}" destId="{D80F415A-E3FF-4D03-9D38-086F496B4B2F}" srcOrd="0" destOrd="0" presId="urn:microsoft.com/office/officeart/2005/8/layout/hierarchy2"/>
    <dgm:cxn modelId="{47FBA1D0-C4E6-4069-8CA6-67DCBB047C99}" type="presOf" srcId="{4A36C0F1-EC1A-41F2-A57E-4B6392BF5A24}" destId="{9DC6B4AB-98DE-4F8D-8150-2D3DA7FD0748}" srcOrd="0" destOrd="0" presId="urn:microsoft.com/office/officeart/2005/8/layout/hierarchy2"/>
    <dgm:cxn modelId="{524E4FD2-FC91-4EEA-A316-6D180166BE05}" srcId="{A207F64F-5700-4474-94D0-AE5E3DECCEC1}" destId="{78A834B2-0D97-4E42-8AD9-61DEEC0D03CF}" srcOrd="1" destOrd="0" parTransId="{732B2795-C0C2-4EB7-80E6-E175292A45C5}" sibTransId="{F8CD073C-ED52-4EC5-BE57-9A5DD8A1F0AF}"/>
    <dgm:cxn modelId="{112018FA-07C9-438F-8F11-BE90D72A4667}" type="presOf" srcId="{567CBD71-31AC-4B4B-94A5-1B614355A719}" destId="{00728DB2-F789-40E2-BA38-E5920E54D302}" srcOrd="0" destOrd="0" presId="urn:microsoft.com/office/officeart/2005/8/layout/hierarchy2"/>
    <dgm:cxn modelId="{6CB7DBE7-D61D-497E-B3B0-F0C6B6D743CF}" type="presOf" srcId="{CA348C7D-8E96-4C1D-9BAB-DC17C53AD9A1}" destId="{BF2259D9-B698-4EEB-B02B-355BD57329DC}" srcOrd="0" destOrd="0" presId="urn:microsoft.com/office/officeart/2005/8/layout/hierarchy2"/>
    <dgm:cxn modelId="{F8A094E3-5BFA-4C51-A0F2-C9E85FFE3306}" srcId="{6CF17DA8-38CF-46B5-A0B2-A6410FA97C13}" destId="{46289B61-39C8-4F49-9F7A-3CA16BA4F865}" srcOrd="2" destOrd="0" parTransId="{291D3D87-A5BE-4533-A12B-E7686CC52AA0}" sibTransId="{E30EC91D-42AE-4033-BF4E-19C628EE8769}"/>
    <dgm:cxn modelId="{A8B7DE01-757D-478A-8E0E-AA348E89197D}" type="presOf" srcId="{CA348C7D-8E96-4C1D-9BAB-DC17C53AD9A1}" destId="{B150337B-5CED-4063-BA3F-025F1C1EED78}" srcOrd="1" destOrd="0" presId="urn:microsoft.com/office/officeart/2005/8/layout/hierarchy2"/>
    <dgm:cxn modelId="{B13C1458-8AA1-489A-ACD9-B28CDD433505}" type="presOf" srcId="{A207F64F-5700-4474-94D0-AE5E3DECCEC1}" destId="{6705CC6A-7B5D-44BE-B146-B0761BC5D7E0}" srcOrd="0" destOrd="0" presId="urn:microsoft.com/office/officeart/2005/8/layout/hierarchy2"/>
    <dgm:cxn modelId="{C1B40A6A-6060-4B91-9462-20BD99A671BD}" type="presOf" srcId="{5BFA8FBA-7C18-477C-A65C-DFD37485AA2A}" destId="{0A8FCA22-2873-41A5-BD40-99BA7308D12C}" srcOrd="0" destOrd="0" presId="urn:microsoft.com/office/officeart/2005/8/layout/hierarchy2"/>
    <dgm:cxn modelId="{DB5A176E-C1B4-47F4-BD4F-C04F48961695}" type="presOf" srcId="{7C9CCA23-FC79-4E16-8E39-C280708B9026}" destId="{17381A2C-458D-4E9B-9A77-C5DEA4BA0543}" srcOrd="0" destOrd="0" presId="urn:microsoft.com/office/officeart/2005/8/layout/hierarchy2"/>
    <dgm:cxn modelId="{1EDB7712-9E6E-4B4C-9F65-2BAF93FEB4E3}" type="presOf" srcId="{5F4902BE-5A61-4524-96FE-2718BD7712C3}" destId="{E07ACD0A-4817-420C-9510-B905DAE1B36E}" srcOrd="0" destOrd="0" presId="urn:microsoft.com/office/officeart/2005/8/layout/hierarchy2"/>
    <dgm:cxn modelId="{DC602552-7CCC-4594-B5FF-C50EF9638A62}" type="presOf" srcId="{882B9698-2DCB-45B7-BFA2-12BF98E44060}" destId="{E66F6DA4-807C-4F5A-A784-3E598F1FEDE4}" srcOrd="0" destOrd="0" presId="urn:microsoft.com/office/officeart/2005/8/layout/hierarchy2"/>
    <dgm:cxn modelId="{D9C72666-9EC1-4567-A1E1-CFAAF60D6836}" type="presOf" srcId="{0C47BA20-7EC9-422E-A44F-E3E5F13CC51F}" destId="{2AD9E411-F884-4EA6-B257-CD59EE11D89B}" srcOrd="0" destOrd="0" presId="urn:microsoft.com/office/officeart/2005/8/layout/hierarchy2"/>
    <dgm:cxn modelId="{A1F73259-7BB8-422D-92AF-3E6CB87895BD}" type="presOf" srcId="{1271D716-0DB0-40D1-BFDA-4F193C300785}" destId="{BFE67DC5-4B7C-433A-9A73-48D70FD496FD}" srcOrd="0" destOrd="0" presId="urn:microsoft.com/office/officeart/2005/8/layout/hierarchy2"/>
    <dgm:cxn modelId="{6A810C0E-FA0E-4728-9644-0146A31A76DB}" srcId="{6CF17DA8-38CF-46B5-A0B2-A6410FA97C13}" destId="{932AA95A-04AD-46D9-891D-C6E3AD436423}" srcOrd="1" destOrd="0" parTransId="{0E02B11C-74DE-4A07-A6F3-B282D9E0320D}" sibTransId="{FE2DBBF3-44BB-4EA2-9431-FBB96BB168B4}"/>
    <dgm:cxn modelId="{3C1F0491-5723-4020-B35A-23BA48D4359B}" type="presOf" srcId="{003F2FA7-7235-450D-B1C6-21EE18FFA86D}" destId="{FAB00AAF-BF69-4FA9-B694-15836DA1B059}" srcOrd="0" destOrd="0" presId="urn:microsoft.com/office/officeart/2005/8/layout/hierarchy2"/>
    <dgm:cxn modelId="{4771074B-93EF-4F57-8B75-6F1D2BEBDF4B}" type="presOf" srcId="{CBCE6A9B-2074-4219-92C1-226D78E81CBD}" destId="{B5CB52A9-5649-426C-9860-BB07153E5950}" srcOrd="0" destOrd="0" presId="urn:microsoft.com/office/officeart/2005/8/layout/hierarchy2"/>
    <dgm:cxn modelId="{4AD2709B-A3E5-47BF-B6D0-CDD43F4E8975}" type="presOf" srcId="{B65D5DC4-39EA-4139-A1AA-28891A140A17}" destId="{7B58368F-634A-46A3-8602-8E27AF18420B}" srcOrd="0" destOrd="0" presId="urn:microsoft.com/office/officeart/2005/8/layout/hierarchy2"/>
    <dgm:cxn modelId="{9D9D91CF-AAFD-4D63-A548-360CCC857F2B}" type="presOf" srcId="{1271D716-0DB0-40D1-BFDA-4F193C300785}" destId="{F9E4DDCB-B964-42AE-984A-330467983323}" srcOrd="1" destOrd="0" presId="urn:microsoft.com/office/officeart/2005/8/layout/hierarchy2"/>
    <dgm:cxn modelId="{E6DF33CC-2ED7-4D2C-9C61-601C9CF592D6}" type="presOf" srcId="{518B6275-F156-43DA-A48A-A9DADBC5D50B}" destId="{6CDABEF6-9F09-471E-816D-6A86BBFA7CE0}" srcOrd="0" destOrd="0" presId="urn:microsoft.com/office/officeart/2005/8/layout/hierarchy2"/>
    <dgm:cxn modelId="{DF04BD9C-4787-42D8-962F-34986FF64EA5}" type="presOf" srcId="{6CF17DA8-38CF-46B5-A0B2-A6410FA97C13}" destId="{FDC1540D-530C-482C-B550-1D4AC1B9D86C}" srcOrd="0" destOrd="0" presId="urn:microsoft.com/office/officeart/2005/8/layout/hierarchy2"/>
    <dgm:cxn modelId="{4EFC16E7-F3E1-49C9-971D-40718E1B74AB}" srcId="{B65D5DC4-39EA-4139-A1AA-28891A140A17}" destId="{A207F64F-5700-4474-94D0-AE5E3DECCEC1}" srcOrd="0" destOrd="0" parTransId="{A284F8C0-4F35-4859-912E-208B93CD11B1}" sibTransId="{CE1D3D4D-DD30-4541-9310-653E30398C0D}"/>
    <dgm:cxn modelId="{8390DB29-5772-48D7-ABD4-0584923AC8EC}" type="presOf" srcId="{AB4D2286-FF0F-4D05-8FEE-C86D84C7000D}" destId="{5E226657-5FDD-4822-A10D-251D652E8896}" srcOrd="0" destOrd="0" presId="urn:microsoft.com/office/officeart/2005/8/layout/hierarchy2"/>
    <dgm:cxn modelId="{7ED36D7F-6C76-4B3B-B69E-BDCD72CCAB7F}" type="presOf" srcId="{C3E0D286-79DF-4C09-A2E7-DA6F97812C05}" destId="{37058FC2-A27B-4BEF-8C90-340171AE3183}" srcOrd="0" destOrd="0" presId="urn:microsoft.com/office/officeart/2005/8/layout/hierarchy2"/>
    <dgm:cxn modelId="{84E84765-0A15-4046-8AC8-4665B2A6AB8A}" type="presOf" srcId="{A284F8C0-4F35-4859-912E-208B93CD11B1}" destId="{028887EF-8001-4D5E-9F5A-79DD6E882DD8}" srcOrd="0" destOrd="0" presId="urn:microsoft.com/office/officeart/2005/8/layout/hierarchy2"/>
    <dgm:cxn modelId="{E50301E2-5C22-43F1-B18D-AA29484D531B}" type="presOf" srcId="{674F0D8D-F8A7-4958-A54B-5F6D9ABB2D8B}" destId="{E8F11870-CBF9-4802-B7BF-F7FBC67065A5}" srcOrd="0" destOrd="0" presId="urn:microsoft.com/office/officeart/2005/8/layout/hierarchy2"/>
    <dgm:cxn modelId="{F47ED0A2-1205-44F3-91FE-F8B8F4DF70E1}" type="presOf" srcId="{732B2795-C0C2-4EB7-80E6-E175292A45C5}" destId="{C2844E7A-DA00-46F0-9542-7C6C48BD3810}" srcOrd="1" destOrd="0" presId="urn:microsoft.com/office/officeart/2005/8/layout/hierarchy2"/>
    <dgm:cxn modelId="{C5183559-3C1C-4555-A18E-F276061BB047}" type="presOf" srcId="{291D3D87-A5BE-4533-A12B-E7686CC52AA0}" destId="{82F955CB-9172-485C-B805-B8D90CF985C3}" srcOrd="1" destOrd="0" presId="urn:microsoft.com/office/officeart/2005/8/layout/hierarchy2"/>
    <dgm:cxn modelId="{7FCEF0E2-3E09-451A-80D5-3A1B0EF3F3E9}" srcId="{C3E0D286-79DF-4C09-A2E7-DA6F97812C05}" destId="{6CF17DA8-38CF-46B5-A0B2-A6410FA97C13}" srcOrd="1" destOrd="0" parTransId="{2CD04D86-2BBD-4DFA-8CFF-D70EBA2DE59F}" sibTransId="{6FC38541-0D3F-429E-9B85-4F1F1B4BC1C3}"/>
    <dgm:cxn modelId="{FC92B41C-A6EC-4872-BAC4-47C798C5ECDD}" type="presOf" srcId="{30081C4A-83F9-47E5-8F5D-13E398688825}" destId="{F9289ED9-2742-4D55-B844-1598E564F24B}" srcOrd="1" destOrd="0" presId="urn:microsoft.com/office/officeart/2005/8/layout/hierarchy2"/>
    <dgm:cxn modelId="{35197116-4365-4339-B332-C036335ACBA4}" type="presOf" srcId="{3FD88F2E-C003-466E-AD9C-E9973B00BA27}" destId="{02CF979F-253B-4166-A048-3AFD59ADD66A}" srcOrd="1" destOrd="0" presId="urn:microsoft.com/office/officeart/2005/8/layout/hierarchy2"/>
    <dgm:cxn modelId="{39B4295A-13A3-4D5F-A28B-4C123784369F}" type="presOf" srcId="{4A36C0F1-EC1A-41F2-A57E-4B6392BF5A24}" destId="{37858DAF-63F3-4C13-90FE-3793181EEC47}" srcOrd="1" destOrd="0" presId="urn:microsoft.com/office/officeart/2005/8/layout/hierarchy2"/>
    <dgm:cxn modelId="{FED90B02-9144-427E-819A-27C27DACC437}" type="presOf" srcId="{932AA95A-04AD-46D9-891D-C6E3AD436423}" destId="{E46DDAE5-1009-4369-8EBF-911953F60351}" srcOrd="0" destOrd="0" presId="urn:microsoft.com/office/officeart/2005/8/layout/hierarchy2"/>
    <dgm:cxn modelId="{87E36B5F-ACB7-462B-BCFB-43D9F7683D4B}" srcId="{6CF17DA8-38CF-46B5-A0B2-A6410FA97C13}" destId="{3C3C99DA-F039-4D58-B280-AE107529B7C8}" srcOrd="0" destOrd="0" parTransId="{9E8185BB-38B9-47D4-8ABA-622D0834EE99}" sibTransId="{DFCE7012-6C5A-4A5C-BAC5-3BE5C1265AF3}"/>
    <dgm:cxn modelId="{CCF90F37-1B85-4F81-AE88-1302C8FE12F9}" srcId="{932AA95A-04AD-46D9-891D-C6E3AD436423}" destId="{EFE1DA3A-26A1-4B63-B40F-08B8342C6F7E}" srcOrd="2" destOrd="0" parTransId="{5F4902BE-5A61-4524-96FE-2718BD7712C3}" sibTransId="{CD0C392B-6D18-4D9D-A3FA-58EE57D8CC27}"/>
    <dgm:cxn modelId="{C3044C72-1B01-4FC4-A25F-B99220BF658F}" type="presOf" srcId="{6B4EA1F7-FB16-456A-8E74-81E8E3E43CA3}" destId="{6CE59B62-C632-42BD-881D-7D8DAA02B595}" srcOrd="0" destOrd="0" presId="urn:microsoft.com/office/officeart/2005/8/layout/hierarchy2"/>
    <dgm:cxn modelId="{42866D4A-F620-461C-99C3-D2FF48F954ED}" srcId="{3C3C99DA-F039-4D58-B280-AE107529B7C8}" destId="{9F0518E4-8898-4433-B483-59FC3F1C819A}" srcOrd="1" destOrd="0" parTransId="{30081C4A-83F9-47E5-8F5D-13E398688825}" sibTransId="{24BE1A1D-B5FE-4435-B3F2-54165E9B526C}"/>
    <dgm:cxn modelId="{66DD6D2D-E3F3-44D9-90F6-2FAFA45AD7F0}" srcId="{3C3C99DA-F039-4D58-B280-AE107529B7C8}" destId="{E1102A0B-4AAE-457A-9832-21AC41DB4FD5}" srcOrd="0" destOrd="0" parTransId="{4A36C0F1-EC1A-41F2-A57E-4B6392BF5A24}" sibTransId="{130677C0-D3F2-472E-954C-009CDAFA367A}"/>
    <dgm:cxn modelId="{E3C5821A-0297-4CE0-B901-13EE0971DC0F}" srcId="{46289B61-39C8-4F49-9F7A-3CA16BA4F865}" destId="{0C47BA20-7EC9-422E-A44F-E3E5F13CC51F}" srcOrd="0" destOrd="0" parTransId="{7C9CCA23-FC79-4E16-8E39-C280708B9026}" sibTransId="{2A832A00-75DC-4DF5-8174-96B5852DD74D}"/>
    <dgm:cxn modelId="{E7B0C6F3-84C3-43E1-9692-273C7477BCD2}" srcId="{C3E0D286-79DF-4C09-A2E7-DA6F97812C05}" destId="{B65D5DC4-39EA-4139-A1AA-28891A140A17}" srcOrd="0" destOrd="0" parTransId="{715DFE45-CAEF-49AC-A277-4F21A96E8E20}" sibTransId="{3FAF2D8B-7959-4F64-A362-1BD47AADB8C3}"/>
    <dgm:cxn modelId="{ECEFA1EC-320C-4082-8B49-5F99C7DE7983}" srcId="{A207F64F-5700-4474-94D0-AE5E3DECCEC1}" destId="{CBCE6A9B-2074-4219-92C1-226D78E81CBD}" srcOrd="0" destOrd="0" parTransId="{6B4EA1F7-FB16-456A-8E74-81E8E3E43CA3}" sibTransId="{1A9C3840-8A98-4DDB-9937-0DC91547C50E}"/>
    <dgm:cxn modelId="{CCA94DD7-CBF5-4C67-BAA2-49BFF3BFD854}" type="presOf" srcId="{3FD88F2E-C003-466E-AD9C-E9973B00BA27}" destId="{B2ECA202-F857-4A96-82A5-9F161757B56E}" srcOrd="0" destOrd="0" presId="urn:microsoft.com/office/officeart/2005/8/layout/hierarchy2"/>
    <dgm:cxn modelId="{D653BD75-EA63-44B7-A46A-5F4E050689C0}" type="presOf" srcId="{5D30E2C4-A6F4-4F47-B626-8E75BD033DBE}" destId="{55FA4D86-804C-48A8-9277-421460DA81AE}" srcOrd="0" destOrd="0" presId="urn:microsoft.com/office/officeart/2005/8/layout/hierarchy2"/>
    <dgm:cxn modelId="{48096256-C504-45AC-88BA-EEEC537BFB38}" type="presOf" srcId="{6B4EA1F7-FB16-456A-8E74-81E8E3E43CA3}" destId="{7A7C17A4-2F34-469B-A704-7C8C39B1D469}" srcOrd="1" destOrd="0" presId="urn:microsoft.com/office/officeart/2005/8/layout/hierarchy2"/>
    <dgm:cxn modelId="{35FC4F97-E5ED-4208-9DC0-E44E5560AB66}" type="presOf" srcId="{9E8185BB-38B9-47D4-8ABA-622D0834EE99}" destId="{34A3447D-507E-41BF-9467-899D801A4F8B}" srcOrd="0" destOrd="0" presId="urn:microsoft.com/office/officeart/2005/8/layout/hierarchy2"/>
    <dgm:cxn modelId="{C4E25401-D4C7-4BD5-87E8-6C523334D923}" type="presOf" srcId="{46289B61-39C8-4F49-9F7A-3CA16BA4F865}" destId="{D8F3F282-62B5-46F8-AF8C-505D2B4A4662}" srcOrd="0" destOrd="0" presId="urn:microsoft.com/office/officeart/2005/8/layout/hierarchy2"/>
    <dgm:cxn modelId="{CCA0271F-D427-4BAA-B3B6-72661A7AD7F6}" type="presParOf" srcId="{37058FC2-A27B-4BEF-8C90-340171AE3183}" destId="{72449DDE-7DA7-475A-8598-D32ADDA639D7}" srcOrd="0" destOrd="0" presId="urn:microsoft.com/office/officeart/2005/8/layout/hierarchy2"/>
    <dgm:cxn modelId="{4F48BA68-FBA1-4C66-BDAE-E4F69367F778}" type="presParOf" srcId="{72449DDE-7DA7-475A-8598-D32ADDA639D7}" destId="{7B58368F-634A-46A3-8602-8E27AF18420B}" srcOrd="0" destOrd="0" presId="urn:microsoft.com/office/officeart/2005/8/layout/hierarchy2"/>
    <dgm:cxn modelId="{BF5ABAF5-B83B-4F35-953F-7A9D9AB53938}" type="presParOf" srcId="{72449DDE-7DA7-475A-8598-D32ADDA639D7}" destId="{B38522A1-6558-4952-87CD-EF5BCB50F9B5}" srcOrd="1" destOrd="0" presId="urn:microsoft.com/office/officeart/2005/8/layout/hierarchy2"/>
    <dgm:cxn modelId="{8100E49B-D13E-4866-B603-C33A97D321D1}" type="presParOf" srcId="{B38522A1-6558-4952-87CD-EF5BCB50F9B5}" destId="{028887EF-8001-4D5E-9F5A-79DD6E882DD8}" srcOrd="0" destOrd="0" presId="urn:microsoft.com/office/officeart/2005/8/layout/hierarchy2"/>
    <dgm:cxn modelId="{FC5DE99E-BAC0-4901-AE30-33BF96B013F7}" type="presParOf" srcId="{028887EF-8001-4D5E-9F5A-79DD6E882DD8}" destId="{074B9E9A-33D2-473A-A6C3-60EFB69E2B42}" srcOrd="0" destOrd="0" presId="urn:microsoft.com/office/officeart/2005/8/layout/hierarchy2"/>
    <dgm:cxn modelId="{4D322883-A1FE-4D89-8CFF-F3F7A23F5F0F}" type="presParOf" srcId="{B38522A1-6558-4952-87CD-EF5BCB50F9B5}" destId="{4BEB4E48-CA9F-4A9C-B192-5A5999DE713F}" srcOrd="1" destOrd="0" presId="urn:microsoft.com/office/officeart/2005/8/layout/hierarchy2"/>
    <dgm:cxn modelId="{B0E8279B-6482-49FA-A76A-E1F416E555F2}" type="presParOf" srcId="{4BEB4E48-CA9F-4A9C-B192-5A5999DE713F}" destId="{6705CC6A-7B5D-44BE-B146-B0761BC5D7E0}" srcOrd="0" destOrd="0" presId="urn:microsoft.com/office/officeart/2005/8/layout/hierarchy2"/>
    <dgm:cxn modelId="{9C936173-051C-4215-AFD0-F0527C0FE36D}" type="presParOf" srcId="{4BEB4E48-CA9F-4A9C-B192-5A5999DE713F}" destId="{68CEF582-45E9-40BC-9626-FAEEA22FCDBC}" srcOrd="1" destOrd="0" presId="urn:microsoft.com/office/officeart/2005/8/layout/hierarchy2"/>
    <dgm:cxn modelId="{0B65A985-B59A-4025-A9CE-274C72D53DDB}" type="presParOf" srcId="{68CEF582-45E9-40BC-9626-FAEEA22FCDBC}" destId="{6CE59B62-C632-42BD-881D-7D8DAA02B595}" srcOrd="0" destOrd="0" presId="urn:microsoft.com/office/officeart/2005/8/layout/hierarchy2"/>
    <dgm:cxn modelId="{C783FC25-3518-4139-B852-3AA41487A7E3}" type="presParOf" srcId="{6CE59B62-C632-42BD-881D-7D8DAA02B595}" destId="{7A7C17A4-2F34-469B-A704-7C8C39B1D469}" srcOrd="0" destOrd="0" presId="urn:microsoft.com/office/officeart/2005/8/layout/hierarchy2"/>
    <dgm:cxn modelId="{70CD6676-C38D-43E9-966E-4E531EEB52C9}" type="presParOf" srcId="{68CEF582-45E9-40BC-9626-FAEEA22FCDBC}" destId="{7F45F35E-2A57-4145-8415-ECEC4E7C56C2}" srcOrd="1" destOrd="0" presId="urn:microsoft.com/office/officeart/2005/8/layout/hierarchy2"/>
    <dgm:cxn modelId="{293315D7-2DCB-4E47-9CFF-859781798E69}" type="presParOf" srcId="{7F45F35E-2A57-4145-8415-ECEC4E7C56C2}" destId="{B5CB52A9-5649-426C-9860-BB07153E5950}" srcOrd="0" destOrd="0" presId="urn:microsoft.com/office/officeart/2005/8/layout/hierarchy2"/>
    <dgm:cxn modelId="{D9180738-398D-4200-B5B6-40C502161AE8}" type="presParOf" srcId="{7F45F35E-2A57-4145-8415-ECEC4E7C56C2}" destId="{03A3BF55-589C-49E0-8AAD-6932C445B71B}" srcOrd="1" destOrd="0" presId="urn:microsoft.com/office/officeart/2005/8/layout/hierarchy2"/>
    <dgm:cxn modelId="{262B013E-5B3C-4ABF-8393-6A46CEC4E735}" type="presParOf" srcId="{68CEF582-45E9-40BC-9626-FAEEA22FCDBC}" destId="{D4F19A48-0485-4A59-AFC1-D56D9FBE5D99}" srcOrd="2" destOrd="0" presId="urn:microsoft.com/office/officeart/2005/8/layout/hierarchy2"/>
    <dgm:cxn modelId="{FB70F010-576A-4457-A5C5-9C3CE72524A7}" type="presParOf" srcId="{D4F19A48-0485-4A59-AFC1-D56D9FBE5D99}" destId="{C2844E7A-DA00-46F0-9542-7C6C48BD3810}" srcOrd="0" destOrd="0" presId="urn:microsoft.com/office/officeart/2005/8/layout/hierarchy2"/>
    <dgm:cxn modelId="{C4151F73-70CB-4A28-87C5-0AA4F7428F1E}" type="presParOf" srcId="{68CEF582-45E9-40BC-9626-FAEEA22FCDBC}" destId="{2E09B521-9456-4D38-8E4D-DA30BAC6D36E}" srcOrd="3" destOrd="0" presId="urn:microsoft.com/office/officeart/2005/8/layout/hierarchy2"/>
    <dgm:cxn modelId="{0DF27506-0E1D-40B4-96C3-AFF9EF9B7E00}" type="presParOf" srcId="{2E09B521-9456-4D38-8E4D-DA30BAC6D36E}" destId="{C0798180-6301-4C3D-9509-EF646268E416}" srcOrd="0" destOrd="0" presId="urn:microsoft.com/office/officeart/2005/8/layout/hierarchy2"/>
    <dgm:cxn modelId="{D37D04D7-3CD5-4814-8D2B-7310A40A45F7}" type="presParOf" srcId="{2E09B521-9456-4D38-8E4D-DA30BAC6D36E}" destId="{E6C9A5E8-2BD7-49A8-ACF7-A0D2858099E9}" srcOrd="1" destOrd="0" presId="urn:microsoft.com/office/officeart/2005/8/layout/hierarchy2"/>
    <dgm:cxn modelId="{65217FCD-451C-4D5C-9D42-E1D2A5EF0FCA}" type="presParOf" srcId="{B38522A1-6558-4952-87CD-EF5BCB50F9B5}" destId="{BFE67DC5-4B7C-433A-9A73-48D70FD496FD}" srcOrd="2" destOrd="0" presId="urn:microsoft.com/office/officeart/2005/8/layout/hierarchy2"/>
    <dgm:cxn modelId="{41BF91A0-A93B-43E5-B8D1-7995281FEDBE}" type="presParOf" srcId="{BFE67DC5-4B7C-433A-9A73-48D70FD496FD}" destId="{F9E4DDCB-B964-42AE-984A-330467983323}" srcOrd="0" destOrd="0" presId="urn:microsoft.com/office/officeart/2005/8/layout/hierarchy2"/>
    <dgm:cxn modelId="{A3BAF93C-B5D4-4D12-9F25-17828E3D0EFA}" type="presParOf" srcId="{B38522A1-6558-4952-87CD-EF5BCB50F9B5}" destId="{7CD34FD3-635B-462D-B8DF-EE822A56DD2F}" srcOrd="3" destOrd="0" presId="urn:microsoft.com/office/officeart/2005/8/layout/hierarchy2"/>
    <dgm:cxn modelId="{CC0B3B59-0092-4F2C-AE81-9A6F77A508A4}" type="presParOf" srcId="{7CD34FD3-635B-462D-B8DF-EE822A56DD2F}" destId="{55FA4D86-804C-48A8-9277-421460DA81AE}" srcOrd="0" destOrd="0" presId="urn:microsoft.com/office/officeart/2005/8/layout/hierarchy2"/>
    <dgm:cxn modelId="{4A4D0BF3-0A50-4962-99D9-2118E5DABDE8}" type="presParOf" srcId="{7CD34FD3-635B-462D-B8DF-EE822A56DD2F}" destId="{1CABB412-D4B8-45A9-92AB-C0280D930F8A}" srcOrd="1" destOrd="0" presId="urn:microsoft.com/office/officeart/2005/8/layout/hierarchy2"/>
    <dgm:cxn modelId="{92595D94-265C-4AD8-BE17-7FC9A8343FFD}" type="presParOf" srcId="{1CABB412-D4B8-45A9-92AB-C0280D930F8A}" destId="{E8F11870-CBF9-4802-B7BF-F7FBC67065A5}" srcOrd="0" destOrd="0" presId="urn:microsoft.com/office/officeart/2005/8/layout/hierarchy2"/>
    <dgm:cxn modelId="{03E5C60D-568E-400F-A606-BD9DC238ECE4}" type="presParOf" srcId="{E8F11870-CBF9-4802-B7BF-F7FBC67065A5}" destId="{9192A64D-661C-42F7-915D-2136E4552F17}" srcOrd="0" destOrd="0" presId="urn:microsoft.com/office/officeart/2005/8/layout/hierarchy2"/>
    <dgm:cxn modelId="{AF28A3E8-E476-4C4E-8E66-087002E2189E}" type="presParOf" srcId="{1CABB412-D4B8-45A9-92AB-C0280D930F8A}" destId="{4CCDEBCF-6A0D-43A7-BC03-077B5ACC83C1}" srcOrd="1" destOrd="0" presId="urn:microsoft.com/office/officeart/2005/8/layout/hierarchy2"/>
    <dgm:cxn modelId="{ED44282E-448E-4CCC-A396-670BAA6F8DB8}" type="presParOf" srcId="{4CCDEBCF-6A0D-43A7-BC03-077B5ACC83C1}" destId="{38DC28DE-7E6C-4EBE-9DD5-BB1D59FC1378}" srcOrd="0" destOrd="0" presId="urn:microsoft.com/office/officeart/2005/8/layout/hierarchy2"/>
    <dgm:cxn modelId="{28BDEC6E-5E64-46E5-B368-39CC9A5353CA}" type="presParOf" srcId="{4CCDEBCF-6A0D-43A7-BC03-077B5ACC83C1}" destId="{492A3716-AD2F-4B49-BB6A-C6C30FC3B2FF}" srcOrd="1" destOrd="0" presId="urn:microsoft.com/office/officeart/2005/8/layout/hierarchy2"/>
    <dgm:cxn modelId="{5619D3B1-59FF-4B18-8577-DE3BF3E7B584}" type="presParOf" srcId="{1CABB412-D4B8-45A9-92AB-C0280D930F8A}" destId="{B2ECA202-F857-4A96-82A5-9F161757B56E}" srcOrd="2" destOrd="0" presId="urn:microsoft.com/office/officeart/2005/8/layout/hierarchy2"/>
    <dgm:cxn modelId="{24EBD347-ECD8-4CD6-9385-64E88E3ABB60}" type="presParOf" srcId="{B2ECA202-F857-4A96-82A5-9F161757B56E}" destId="{02CF979F-253B-4166-A048-3AFD59ADD66A}" srcOrd="0" destOrd="0" presId="urn:microsoft.com/office/officeart/2005/8/layout/hierarchy2"/>
    <dgm:cxn modelId="{119CF7EE-85BD-4157-8950-0F509F12E18A}" type="presParOf" srcId="{1CABB412-D4B8-45A9-92AB-C0280D930F8A}" destId="{9015F569-CEAE-4ACF-A468-F20D527EE244}" srcOrd="3" destOrd="0" presId="urn:microsoft.com/office/officeart/2005/8/layout/hierarchy2"/>
    <dgm:cxn modelId="{58238649-992C-4B4A-AD6C-282E7B41B4F6}" type="presParOf" srcId="{9015F569-CEAE-4ACF-A468-F20D527EE244}" destId="{00728DB2-F789-40E2-BA38-E5920E54D302}" srcOrd="0" destOrd="0" presId="urn:microsoft.com/office/officeart/2005/8/layout/hierarchy2"/>
    <dgm:cxn modelId="{6A271A78-B5C2-4B9B-BA23-6305A2AD5614}" type="presParOf" srcId="{9015F569-CEAE-4ACF-A468-F20D527EE244}" destId="{665C87AF-B899-4EDB-B567-177F2AF55DB9}" srcOrd="1" destOrd="0" presId="urn:microsoft.com/office/officeart/2005/8/layout/hierarchy2"/>
    <dgm:cxn modelId="{6324B47A-4EE1-437D-94B0-5BE0F64278FC}" type="presParOf" srcId="{1CABB412-D4B8-45A9-92AB-C0280D930F8A}" destId="{BF2259D9-B698-4EEB-B02B-355BD57329DC}" srcOrd="4" destOrd="0" presId="urn:microsoft.com/office/officeart/2005/8/layout/hierarchy2"/>
    <dgm:cxn modelId="{A006E4FA-10AA-4888-854C-C99EC8A056CB}" type="presParOf" srcId="{BF2259D9-B698-4EEB-B02B-355BD57329DC}" destId="{B150337B-5CED-4063-BA3F-025F1C1EED78}" srcOrd="0" destOrd="0" presId="urn:microsoft.com/office/officeart/2005/8/layout/hierarchy2"/>
    <dgm:cxn modelId="{FA1E7E82-BC25-462B-8E41-A92BDD3A1701}" type="presParOf" srcId="{1CABB412-D4B8-45A9-92AB-C0280D930F8A}" destId="{2ED6FB9A-3BF2-4AB0-8A27-18C8913EA3BD}" srcOrd="5" destOrd="0" presId="urn:microsoft.com/office/officeart/2005/8/layout/hierarchy2"/>
    <dgm:cxn modelId="{9F553C57-CB36-418D-BEA9-4CA46D37B926}" type="presParOf" srcId="{2ED6FB9A-3BF2-4AB0-8A27-18C8913EA3BD}" destId="{FAB00AAF-BF69-4FA9-B694-15836DA1B059}" srcOrd="0" destOrd="0" presId="urn:microsoft.com/office/officeart/2005/8/layout/hierarchy2"/>
    <dgm:cxn modelId="{C3ADA8DC-621E-4598-8A8A-27D24FE6F8B2}" type="presParOf" srcId="{2ED6FB9A-3BF2-4AB0-8A27-18C8913EA3BD}" destId="{5A13E2E3-F94B-4B24-AC94-F48988846A16}" srcOrd="1" destOrd="0" presId="urn:microsoft.com/office/officeart/2005/8/layout/hierarchy2"/>
    <dgm:cxn modelId="{2CE945F4-3E36-410B-8B10-37E12AAAA422}" type="presParOf" srcId="{37058FC2-A27B-4BEF-8C90-340171AE3183}" destId="{4A27285A-3BEC-4468-8385-DB66F83268BA}" srcOrd="1" destOrd="0" presId="urn:microsoft.com/office/officeart/2005/8/layout/hierarchy2"/>
    <dgm:cxn modelId="{E1783D08-E380-4B30-986E-76186917E098}" type="presParOf" srcId="{4A27285A-3BEC-4468-8385-DB66F83268BA}" destId="{FDC1540D-530C-482C-B550-1D4AC1B9D86C}" srcOrd="0" destOrd="0" presId="urn:microsoft.com/office/officeart/2005/8/layout/hierarchy2"/>
    <dgm:cxn modelId="{6B2F1DCE-82D1-45CC-BE68-0288D1F181E8}" type="presParOf" srcId="{4A27285A-3BEC-4468-8385-DB66F83268BA}" destId="{74B2F484-CC80-46C1-9C04-9FB9E31A36EB}" srcOrd="1" destOrd="0" presId="urn:microsoft.com/office/officeart/2005/8/layout/hierarchy2"/>
    <dgm:cxn modelId="{6F208D2D-8494-4F5F-B340-907A6C66B15E}" type="presParOf" srcId="{74B2F484-CC80-46C1-9C04-9FB9E31A36EB}" destId="{34A3447D-507E-41BF-9467-899D801A4F8B}" srcOrd="0" destOrd="0" presId="urn:microsoft.com/office/officeart/2005/8/layout/hierarchy2"/>
    <dgm:cxn modelId="{50CAD5AF-F775-462A-B161-A03CC1C7A9A9}" type="presParOf" srcId="{34A3447D-507E-41BF-9467-899D801A4F8B}" destId="{B085588A-A216-439D-901C-9B3308ECE22D}" srcOrd="0" destOrd="0" presId="urn:microsoft.com/office/officeart/2005/8/layout/hierarchy2"/>
    <dgm:cxn modelId="{23C3A5AD-2001-4982-B9D1-8EC871E8A7FA}" type="presParOf" srcId="{74B2F484-CC80-46C1-9C04-9FB9E31A36EB}" destId="{ED995CB4-7856-492F-A52C-0CC90782E273}" srcOrd="1" destOrd="0" presId="urn:microsoft.com/office/officeart/2005/8/layout/hierarchy2"/>
    <dgm:cxn modelId="{CFF33E76-DA88-46D0-8BC6-824338CC1397}" type="presParOf" srcId="{ED995CB4-7856-492F-A52C-0CC90782E273}" destId="{6D7B6DEA-43E2-4D3B-A208-1902BF5AC0DF}" srcOrd="0" destOrd="0" presId="urn:microsoft.com/office/officeart/2005/8/layout/hierarchy2"/>
    <dgm:cxn modelId="{D3A6BBDB-B9E3-4996-B8AB-C4B2C09D6447}" type="presParOf" srcId="{ED995CB4-7856-492F-A52C-0CC90782E273}" destId="{1685B2A5-EAFC-48A7-A0FD-D62BE53697CF}" srcOrd="1" destOrd="0" presId="urn:microsoft.com/office/officeart/2005/8/layout/hierarchy2"/>
    <dgm:cxn modelId="{6891B85C-5E16-4133-91B0-C776BE088E45}" type="presParOf" srcId="{1685B2A5-EAFC-48A7-A0FD-D62BE53697CF}" destId="{9DC6B4AB-98DE-4F8D-8150-2D3DA7FD0748}" srcOrd="0" destOrd="0" presId="urn:microsoft.com/office/officeart/2005/8/layout/hierarchy2"/>
    <dgm:cxn modelId="{65E81CCF-8907-49C7-B64A-CD3B8F99883B}" type="presParOf" srcId="{9DC6B4AB-98DE-4F8D-8150-2D3DA7FD0748}" destId="{37858DAF-63F3-4C13-90FE-3793181EEC47}" srcOrd="0" destOrd="0" presId="urn:microsoft.com/office/officeart/2005/8/layout/hierarchy2"/>
    <dgm:cxn modelId="{BB4ACFEA-8DBB-402B-9358-9A366E3139FC}" type="presParOf" srcId="{1685B2A5-EAFC-48A7-A0FD-D62BE53697CF}" destId="{61DD1AFE-DFB8-442A-98F9-7A61ADDDD708}" srcOrd="1" destOrd="0" presId="urn:microsoft.com/office/officeart/2005/8/layout/hierarchy2"/>
    <dgm:cxn modelId="{551EA519-42FA-437F-9FF8-77EDECEBD12B}" type="presParOf" srcId="{61DD1AFE-DFB8-442A-98F9-7A61ADDDD708}" destId="{DD4D2F04-156B-4FAF-9957-E5DD65815BD2}" srcOrd="0" destOrd="0" presId="urn:microsoft.com/office/officeart/2005/8/layout/hierarchy2"/>
    <dgm:cxn modelId="{EBE2038F-E320-41B6-AC6C-B6DD77F383BD}" type="presParOf" srcId="{61DD1AFE-DFB8-442A-98F9-7A61ADDDD708}" destId="{CF27351F-AD2D-4A97-B34F-9DEE85FB1564}" srcOrd="1" destOrd="0" presId="urn:microsoft.com/office/officeart/2005/8/layout/hierarchy2"/>
    <dgm:cxn modelId="{7E664FAD-A43E-46DA-806C-3560F0011FAF}" type="presParOf" srcId="{1685B2A5-EAFC-48A7-A0FD-D62BE53697CF}" destId="{28F0FDF1-985F-47C7-B052-B40C36968478}" srcOrd="2" destOrd="0" presId="urn:microsoft.com/office/officeart/2005/8/layout/hierarchy2"/>
    <dgm:cxn modelId="{DAF29DF2-5AE6-43A9-817F-C01771AFE59E}" type="presParOf" srcId="{28F0FDF1-985F-47C7-B052-B40C36968478}" destId="{F9289ED9-2742-4D55-B844-1598E564F24B}" srcOrd="0" destOrd="0" presId="urn:microsoft.com/office/officeart/2005/8/layout/hierarchy2"/>
    <dgm:cxn modelId="{D2A007B3-864D-4AAE-B9F7-44D55F4A4EA0}" type="presParOf" srcId="{1685B2A5-EAFC-48A7-A0FD-D62BE53697CF}" destId="{73386282-14EA-4DC9-95E1-0B259ED85937}" srcOrd="3" destOrd="0" presId="urn:microsoft.com/office/officeart/2005/8/layout/hierarchy2"/>
    <dgm:cxn modelId="{1F7742AE-6A47-4045-8928-07BE2126EF18}" type="presParOf" srcId="{73386282-14EA-4DC9-95E1-0B259ED85937}" destId="{8951BC28-DD90-4FAE-A256-58B32448BAF7}" srcOrd="0" destOrd="0" presId="urn:microsoft.com/office/officeart/2005/8/layout/hierarchy2"/>
    <dgm:cxn modelId="{3849B79C-CF61-48CD-BBEB-0541BF64678D}" type="presParOf" srcId="{73386282-14EA-4DC9-95E1-0B259ED85937}" destId="{1FD29BC9-EA36-40E8-A5C1-76DABBA25314}" srcOrd="1" destOrd="0" presId="urn:microsoft.com/office/officeart/2005/8/layout/hierarchy2"/>
    <dgm:cxn modelId="{5BC6443D-9893-43FA-A590-8B8486CB0A76}" type="presParOf" srcId="{74B2F484-CC80-46C1-9C04-9FB9E31A36EB}" destId="{F004926C-C2D6-4ECB-8973-ABD1EFE9EDA2}" srcOrd="2" destOrd="0" presId="urn:microsoft.com/office/officeart/2005/8/layout/hierarchy2"/>
    <dgm:cxn modelId="{B4A0AA82-40B5-421B-B68D-483D3E3E07C2}" type="presParOf" srcId="{F004926C-C2D6-4ECB-8973-ABD1EFE9EDA2}" destId="{48EFD8EB-B78C-48BD-BD8F-554A808D0E31}" srcOrd="0" destOrd="0" presId="urn:microsoft.com/office/officeart/2005/8/layout/hierarchy2"/>
    <dgm:cxn modelId="{D141C484-3196-4033-A0C8-4BA12F13BF82}" type="presParOf" srcId="{74B2F484-CC80-46C1-9C04-9FB9E31A36EB}" destId="{F9236354-5A4D-4253-8EAD-34B0E3BE7223}" srcOrd="3" destOrd="0" presId="urn:microsoft.com/office/officeart/2005/8/layout/hierarchy2"/>
    <dgm:cxn modelId="{C03BDD06-DC6D-4F56-BDEC-AC3D80933E2E}" type="presParOf" srcId="{F9236354-5A4D-4253-8EAD-34B0E3BE7223}" destId="{E46DDAE5-1009-4369-8EBF-911953F60351}" srcOrd="0" destOrd="0" presId="urn:microsoft.com/office/officeart/2005/8/layout/hierarchy2"/>
    <dgm:cxn modelId="{B24832F9-E315-4B15-89BC-B31CAF276998}" type="presParOf" srcId="{F9236354-5A4D-4253-8EAD-34B0E3BE7223}" destId="{458519ED-816D-416B-B77D-6492FB068699}" srcOrd="1" destOrd="0" presId="urn:microsoft.com/office/officeart/2005/8/layout/hierarchy2"/>
    <dgm:cxn modelId="{EF52A961-B38C-4332-89F6-7A0221EA9706}" type="presParOf" srcId="{458519ED-816D-416B-B77D-6492FB068699}" destId="{E66F6DA4-807C-4F5A-A784-3E598F1FEDE4}" srcOrd="0" destOrd="0" presId="urn:microsoft.com/office/officeart/2005/8/layout/hierarchy2"/>
    <dgm:cxn modelId="{95E69096-0A37-4155-A88F-519B0594E41F}" type="presParOf" srcId="{E66F6DA4-807C-4F5A-A784-3E598F1FEDE4}" destId="{198097E6-E5F0-475A-ADB9-BA902EAACF35}" srcOrd="0" destOrd="0" presId="urn:microsoft.com/office/officeart/2005/8/layout/hierarchy2"/>
    <dgm:cxn modelId="{B3D03FED-30AC-405D-814A-91A054AB1B13}" type="presParOf" srcId="{458519ED-816D-416B-B77D-6492FB068699}" destId="{B1D774FE-FB5B-40D1-8B59-BA00B6D80114}" srcOrd="1" destOrd="0" presId="urn:microsoft.com/office/officeart/2005/8/layout/hierarchy2"/>
    <dgm:cxn modelId="{5DF84127-B754-46E3-9D23-1D8A0EB1B6C9}" type="presParOf" srcId="{B1D774FE-FB5B-40D1-8B59-BA00B6D80114}" destId="{0A8FCA22-2873-41A5-BD40-99BA7308D12C}" srcOrd="0" destOrd="0" presId="urn:microsoft.com/office/officeart/2005/8/layout/hierarchy2"/>
    <dgm:cxn modelId="{AE695CB4-BB1A-45A7-ADD4-8AE522BBA6FF}" type="presParOf" srcId="{B1D774FE-FB5B-40D1-8B59-BA00B6D80114}" destId="{3337CE45-1A2B-4515-8C24-DEF0E13FCC98}" srcOrd="1" destOrd="0" presId="urn:microsoft.com/office/officeart/2005/8/layout/hierarchy2"/>
    <dgm:cxn modelId="{7C93DA29-D105-4CB3-A686-7258D795F1C4}" type="presParOf" srcId="{458519ED-816D-416B-B77D-6492FB068699}" destId="{6CDABEF6-9F09-471E-816D-6A86BBFA7CE0}" srcOrd="2" destOrd="0" presId="urn:microsoft.com/office/officeart/2005/8/layout/hierarchy2"/>
    <dgm:cxn modelId="{7CAE5069-FAB1-4094-8E42-6DDFA2D63DF0}" type="presParOf" srcId="{6CDABEF6-9F09-471E-816D-6A86BBFA7CE0}" destId="{1C378D5B-19BA-4761-B251-63805A621D8E}" srcOrd="0" destOrd="0" presId="urn:microsoft.com/office/officeart/2005/8/layout/hierarchy2"/>
    <dgm:cxn modelId="{3DB15BB8-DC33-47EA-A935-8CAEF5F50EB8}" type="presParOf" srcId="{458519ED-816D-416B-B77D-6492FB068699}" destId="{ADB56F1E-7EC9-4F03-ADF5-08D0DA4E6347}" srcOrd="3" destOrd="0" presId="urn:microsoft.com/office/officeart/2005/8/layout/hierarchy2"/>
    <dgm:cxn modelId="{7BB3CCC2-EB55-4611-9BB5-053B8610A49C}" type="presParOf" srcId="{ADB56F1E-7EC9-4F03-ADF5-08D0DA4E6347}" destId="{5E226657-5FDD-4822-A10D-251D652E8896}" srcOrd="0" destOrd="0" presId="urn:microsoft.com/office/officeart/2005/8/layout/hierarchy2"/>
    <dgm:cxn modelId="{D0190524-0D31-4084-A384-4180F7D7A19C}" type="presParOf" srcId="{ADB56F1E-7EC9-4F03-ADF5-08D0DA4E6347}" destId="{E7A18122-E1FB-480A-B82D-89A26CE7F0A5}" srcOrd="1" destOrd="0" presId="urn:microsoft.com/office/officeart/2005/8/layout/hierarchy2"/>
    <dgm:cxn modelId="{1B8AB658-FA79-4620-9D4C-9556FB5D29E1}" type="presParOf" srcId="{458519ED-816D-416B-B77D-6492FB068699}" destId="{E07ACD0A-4817-420C-9510-B905DAE1B36E}" srcOrd="4" destOrd="0" presId="urn:microsoft.com/office/officeart/2005/8/layout/hierarchy2"/>
    <dgm:cxn modelId="{54BE73E8-3E0A-4DBE-B1AA-FC351A7F5978}" type="presParOf" srcId="{E07ACD0A-4817-420C-9510-B905DAE1B36E}" destId="{0BFD0885-519A-4A45-94C8-551216386668}" srcOrd="0" destOrd="0" presId="urn:microsoft.com/office/officeart/2005/8/layout/hierarchy2"/>
    <dgm:cxn modelId="{F80AB7A9-81A2-4A1E-BFAC-91D926237303}" type="presParOf" srcId="{458519ED-816D-416B-B77D-6492FB068699}" destId="{400F3FD6-C713-4516-BFAD-BA8506163A87}" srcOrd="5" destOrd="0" presId="urn:microsoft.com/office/officeart/2005/8/layout/hierarchy2"/>
    <dgm:cxn modelId="{AADAEAF7-8ADE-4BF5-896B-4E2DD56F05F7}" type="presParOf" srcId="{400F3FD6-C713-4516-BFAD-BA8506163A87}" destId="{5CC975CB-A3E7-4184-9C22-235F82FC0E8B}" srcOrd="0" destOrd="0" presId="urn:microsoft.com/office/officeart/2005/8/layout/hierarchy2"/>
    <dgm:cxn modelId="{A8C3B949-4797-4C9A-A3DB-A5C7C4C2120C}" type="presParOf" srcId="{400F3FD6-C713-4516-BFAD-BA8506163A87}" destId="{1E676D9A-A6C6-442D-80A7-9EBF7213DDF4}" srcOrd="1" destOrd="0" presId="urn:microsoft.com/office/officeart/2005/8/layout/hierarchy2"/>
    <dgm:cxn modelId="{F9546284-16D6-456C-9951-73F54E638652}" type="presParOf" srcId="{74B2F484-CC80-46C1-9C04-9FB9E31A36EB}" destId="{D80F415A-E3FF-4D03-9D38-086F496B4B2F}" srcOrd="4" destOrd="0" presId="urn:microsoft.com/office/officeart/2005/8/layout/hierarchy2"/>
    <dgm:cxn modelId="{87796E1B-5459-4A37-A940-E7F8BB45DA07}" type="presParOf" srcId="{D80F415A-E3FF-4D03-9D38-086F496B4B2F}" destId="{82F955CB-9172-485C-B805-B8D90CF985C3}" srcOrd="0" destOrd="0" presId="urn:microsoft.com/office/officeart/2005/8/layout/hierarchy2"/>
    <dgm:cxn modelId="{7D932969-DC99-4382-88BA-6B69658D121E}" type="presParOf" srcId="{74B2F484-CC80-46C1-9C04-9FB9E31A36EB}" destId="{A627D708-BCE0-4C16-988A-C3F4D16E8D3D}" srcOrd="5" destOrd="0" presId="urn:microsoft.com/office/officeart/2005/8/layout/hierarchy2"/>
    <dgm:cxn modelId="{03EB41C0-8AAB-4F01-BD61-9010B12D4423}" type="presParOf" srcId="{A627D708-BCE0-4C16-988A-C3F4D16E8D3D}" destId="{D8F3F282-62B5-46F8-AF8C-505D2B4A4662}" srcOrd="0" destOrd="0" presId="urn:microsoft.com/office/officeart/2005/8/layout/hierarchy2"/>
    <dgm:cxn modelId="{781F43FB-9B30-40C9-B797-4F573A73D18A}" type="presParOf" srcId="{A627D708-BCE0-4C16-988A-C3F4D16E8D3D}" destId="{F4648FCE-91E0-4200-B300-37378E7548DF}" srcOrd="1" destOrd="0" presId="urn:microsoft.com/office/officeart/2005/8/layout/hierarchy2"/>
    <dgm:cxn modelId="{7767CA43-A650-4E1B-902A-1DC054647E5B}" type="presParOf" srcId="{F4648FCE-91E0-4200-B300-37378E7548DF}" destId="{17381A2C-458D-4E9B-9A77-C5DEA4BA0543}" srcOrd="0" destOrd="0" presId="urn:microsoft.com/office/officeart/2005/8/layout/hierarchy2"/>
    <dgm:cxn modelId="{5E881428-77EE-4E83-8604-F196B15081E3}" type="presParOf" srcId="{17381A2C-458D-4E9B-9A77-C5DEA4BA0543}" destId="{3D2F3207-53A9-465E-8CE6-33E8CEFD1305}" srcOrd="0" destOrd="0" presId="urn:microsoft.com/office/officeart/2005/8/layout/hierarchy2"/>
    <dgm:cxn modelId="{AEF62C87-B212-4397-B002-DD9309D5A320}" type="presParOf" srcId="{F4648FCE-91E0-4200-B300-37378E7548DF}" destId="{E323E208-C499-4495-A259-5E0D355AE5C3}" srcOrd="1" destOrd="0" presId="urn:microsoft.com/office/officeart/2005/8/layout/hierarchy2"/>
    <dgm:cxn modelId="{0F2BE5AE-0D34-48EA-B1CF-3B4CBC0BC261}" type="presParOf" srcId="{E323E208-C499-4495-A259-5E0D355AE5C3}" destId="{2AD9E411-F884-4EA6-B257-CD59EE11D89B}" srcOrd="0" destOrd="0" presId="urn:microsoft.com/office/officeart/2005/8/layout/hierarchy2"/>
    <dgm:cxn modelId="{1FB644DD-ACB8-4394-B779-EA91B49C9BAC}" type="presParOf" srcId="{E323E208-C499-4495-A259-5E0D355AE5C3}" destId="{5BB4DE1D-D681-414C-B3E0-720EB264529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3D0FB-29E1-407F-A28E-E09D68F277FC}">
      <dsp:nvSpPr>
        <dsp:cNvPr id="0" name=""/>
        <dsp:cNvSpPr/>
      </dsp:nvSpPr>
      <dsp:spPr>
        <a:xfrm>
          <a:off x="846700" y="152764"/>
          <a:ext cx="1160471" cy="1160471"/>
        </a:xfrm>
        <a:prstGeom prst="pieWedge">
          <a:avLst/>
        </a:prstGeom>
        <a:solidFill>
          <a:srgbClr val="00B050"/>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solidFill>
                <a:schemeClr val="tx1"/>
              </a:solidFill>
            </a:rPr>
            <a:t>ACT</a:t>
          </a:r>
          <a:endParaRPr lang="pl-PL" sz="1200" b="1" kern="1200" dirty="0">
            <a:solidFill>
              <a:schemeClr val="tx1"/>
            </a:solidFill>
          </a:endParaRPr>
        </a:p>
      </dsp:txBody>
      <dsp:txXfrm>
        <a:off x="1186594" y="492658"/>
        <a:ext cx="820577" cy="820577"/>
      </dsp:txXfrm>
    </dsp:sp>
    <dsp:sp modelId="{B62662D5-F516-4C88-A0B0-312DB795C569}">
      <dsp:nvSpPr>
        <dsp:cNvPr id="0" name=""/>
        <dsp:cNvSpPr/>
      </dsp:nvSpPr>
      <dsp:spPr>
        <a:xfrm rot="5400000">
          <a:off x="2060772" y="152764"/>
          <a:ext cx="1160471" cy="1160471"/>
        </a:xfrm>
        <a:prstGeom prst="pieWedge">
          <a:avLst/>
        </a:prstGeom>
        <a:solidFill>
          <a:srgbClr val="0070C0"/>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solidFill>
                <a:schemeClr val="tx1"/>
              </a:solidFill>
            </a:rPr>
            <a:t>PLAN</a:t>
          </a:r>
          <a:endParaRPr lang="pl-PL" sz="1200" b="1" kern="1200" dirty="0">
            <a:solidFill>
              <a:schemeClr val="tx1"/>
            </a:solidFill>
          </a:endParaRPr>
        </a:p>
      </dsp:txBody>
      <dsp:txXfrm rot="-5400000">
        <a:off x="2060772" y="492658"/>
        <a:ext cx="820577" cy="820577"/>
      </dsp:txXfrm>
    </dsp:sp>
    <dsp:sp modelId="{C9E567E4-8212-4ADA-B05E-A8F3C3F20A59}">
      <dsp:nvSpPr>
        <dsp:cNvPr id="0" name=""/>
        <dsp:cNvSpPr/>
      </dsp:nvSpPr>
      <dsp:spPr>
        <a:xfrm rot="10800000">
          <a:off x="2060772" y="1366836"/>
          <a:ext cx="1160471" cy="1160471"/>
        </a:xfrm>
        <a:prstGeom prst="pieWedge">
          <a:avLst/>
        </a:prstGeom>
        <a:solidFill>
          <a:srgbClr val="FF0000"/>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solidFill>
                <a:schemeClr val="bg1"/>
              </a:solidFill>
            </a:rPr>
            <a:t>DO</a:t>
          </a:r>
          <a:endParaRPr lang="pl-PL" sz="1200" b="1" kern="1200" dirty="0">
            <a:solidFill>
              <a:schemeClr val="bg1"/>
            </a:solidFill>
          </a:endParaRPr>
        </a:p>
      </dsp:txBody>
      <dsp:txXfrm rot="10800000">
        <a:off x="2060772" y="1366836"/>
        <a:ext cx="820577" cy="820577"/>
      </dsp:txXfrm>
    </dsp:sp>
    <dsp:sp modelId="{7FB62197-C883-4A13-873B-A13A80DF732C}">
      <dsp:nvSpPr>
        <dsp:cNvPr id="0" name=""/>
        <dsp:cNvSpPr/>
      </dsp:nvSpPr>
      <dsp:spPr>
        <a:xfrm rot="16200000">
          <a:off x="846700" y="1366836"/>
          <a:ext cx="1160471" cy="1160471"/>
        </a:xfrm>
        <a:prstGeom prst="pieWedge">
          <a:avLst/>
        </a:prstGeom>
        <a:solidFill>
          <a:srgbClr val="FFC000"/>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solidFill>
                <a:schemeClr val="tx1"/>
              </a:solidFill>
            </a:rPr>
            <a:t>CHECK</a:t>
          </a:r>
          <a:endParaRPr lang="pl-PL" sz="1200" b="1" kern="1200" dirty="0">
            <a:solidFill>
              <a:schemeClr val="tx1"/>
            </a:solidFill>
          </a:endParaRPr>
        </a:p>
      </dsp:txBody>
      <dsp:txXfrm rot="5400000">
        <a:off x="1186594" y="1366836"/>
        <a:ext cx="820577" cy="820577"/>
      </dsp:txXfrm>
    </dsp:sp>
    <dsp:sp modelId="{7FE72DBC-86A9-4100-88D9-A023AD45D3CB}">
      <dsp:nvSpPr>
        <dsp:cNvPr id="0" name=""/>
        <dsp:cNvSpPr/>
      </dsp:nvSpPr>
      <dsp:spPr>
        <a:xfrm>
          <a:off x="1833636" y="1098829"/>
          <a:ext cx="400670" cy="348409"/>
        </a:xfrm>
        <a:prstGeom prst="circularArrow">
          <a:avLst/>
        </a:prstGeom>
        <a:solidFill>
          <a:schemeClr val="accent1">
            <a:tint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781A5CE3-A521-447D-BEDA-D43DFF1FD15F}">
      <dsp:nvSpPr>
        <dsp:cNvPr id="0" name=""/>
        <dsp:cNvSpPr/>
      </dsp:nvSpPr>
      <dsp:spPr>
        <a:xfrm rot="10800000">
          <a:off x="1833636" y="1232833"/>
          <a:ext cx="400670" cy="348409"/>
        </a:xfrm>
        <a:prstGeom prst="circularArrow">
          <a:avLst/>
        </a:prstGeom>
        <a:solidFill>
          <a:schemeClr val="accent1">
            <a:tint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52EFE-8CD3-489C-8481-1273218B0B91}">
      <dsp:nvSpPr>
        <dsp:cNvPr id="0" name=""/>
        <dsp:cNvSpPr/>
      </dsp:nvSpPr>
      <dsp:spPr>
        <a:xfrm>
          <a:off x="2304259" y="603446"/>
          <a:ext cx="868540" cy="571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b="1" kern="1200" dirty="0" smtClean="0"/>
            <a:t>Needs</a:t>
          </a:r>
          <a:r>
            <a:rPr lang="en-GB" sz="1100" b="1" kern="1200" dirty="0" smtClean="0"/>
            <a:t> </a:t>
          </a:r>
          <a:r>
            <a:rPr lang="en-GB" sz="1400" b="1" kern="1200" dirty="0" smtClean="0"/>
            <a:t>analysis</a:t>
          </a:r>
          <a:endParaRPr lang="pl-PL" sz="1400" b="1" kern="1200" dirty="0"/>
        </a:p>
      </dsp:txBody>
      <dsp:txXfrm>
        <a:off x="2304259" y="603446"/>
        <a:ext cx="868540" cy="571612"/>
      </dsp:txXfrm>
    </dsp:sp>
    <dsp:sp modelId="{3FB83A9A-633F-49C2-9DC1-DD763BF9FCD4}">
      <dsp:nvSpPr>
        <dsp:cNvPr id="0" name=""/>
        <dsp:cNvSpPr/>
      </dsp:nvSpPr>
      <dsp:spPr>
        <a:xfrm rot="1007572">
          <a:off x="483758" y="364693"/>
          <a:ext cx="4246110" cy="4246110"/>
        </a:xfrm>
        <a:prstGeom prst="circularArrow">
          <a:avLst>
            <a:gd name="adj1" fmla="val 3989"/>
            <a:gd name="adj2" fmla="val 250211"/>
            <a:gd name="adj3" fmla="val 17573738"/>
            <a:gd name="adj4" fmla="val 16451252"/>
            <a:gd name="adj5" fmla="val 4654"/>
          </a:avLst>
        </a:prstGeom>
        <a:gradFill rotWithShape="0">
          <a:gsLst>
            <a:gs pos="0">
              <a:srgbClr val="FFF200"/>
            </a:gs>
            <a:gs pos="45000">
              <a:srgbClr val="FF7A00"/>
            </a:gs>
            <a:gs pos="70000">
              <a:srgbClr val="FF0300"/>
            </a:gs>
            <a:gs pos="100000">
              <a:srgbClr val="4D0808"/>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B09EEE95-689B-41D9-B36F-91FB29C83594}">
      <dsp:nvSpPr>
        <dsp:cNvPr id="0" name=""/>
        <dsp:cNvSpPr/>
      </dsp:nvSpPr>
      <dsp:spPr>
        <a:xfrm>
          <a:off x="3597549" y="1247063"/>
          <a:ext cx="868540" cy="43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dirty="0" smtClean="0"/>
            <a:t>Feasibility</a:t>
          </a:r>
          <a:r>
            <a:rPr lang="en-US" sz="1100" b="1" kern="1200" dirty="0" smtClean="0"/>
            <a:t> </a:t>
          </a:r>
          <a:r>
            <a:rPr lang="en-US" sz="1400" b="1" kern="1200" dirty="0" smtClean="0"/>
            <a:t>study</a:t>
          </a:r>
          <a:endParaRPr lang="pl-PL" sz="1400" b="1" kern="1200" dirty="0"/>
        </a:p>
      </dsp:txBody>
      <dsp:txXfrm>
        <a:off x="3597549" y="1247063"/>
        <a:ext cx="868540" cy="436511"/>
      </dsp:txXfrm>
    </dsp:sp>
    <dsp:sp modelId="{539CDE2E-3AEB-416A-A430-444D4EE9256D}">
      <dsp:nvSpPr>
        <dsp:cNvPr id="0" name=""/>
        <dsp:cNvSpPr/>
      </dsp:nvSpPr>
      <dsp:spPr>
        <a:xfrm rot="623891">
          <a:off x="485867" y="464759"/>
          <a:ext cx="4246110" cy="4246110"/>
        </a:xfrm>
        <a:prstGeom prst="circularArrow">
          <a:avLst>
            <a:gd name="adj1" fmla="val 3989"/>
            <a:gd name="adj2" fmla="val 250211"/>
            <a:gd name="adj3" fmla="val 19985210"/>
            <a:gd name="adj4" fmla="val 19320862"/>
            <a:gd name="adj5" fmla="val 4654"/>
          </a:avLst>
        </a:prstGeom>
        <a:gradFill rotWithShape="0">
          <a:gsLst>
            <a:gs pos="0">
              <a:srgbClr val="000082"/>
            </a:gs>
            <a:gs pos="30000">
              <a:srgbClr val="66008F"/>
            </a:gs>
            <a:gs pos="64999">
              <a:srgbClr val="BA0066"/>
            </a:gs>
            <a:gs pos="89999">
              <a:srgbClr val="FF0000"/>
            </a:gs>
            <a:gs pos="100000">
              <a:srgbClr val="FF8200"/>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4541A153-8081-4D9C-AB64-D3AE33C655BB}">
      <dsp:nvSpPr>
        <dsp:cNvPr id="0" name=""/>
        <dsp:cNvSpPr/>
      </dsp:nvSpPr>
      <dsp:spPr>
        <a:xfrm>
          <a:off x="3919490" y="2127478"/>
          <a:ext cx="868540" cy="49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b="1" kern="1200" dirty="0" smtClean="0"/>
            <a:t>Analysis</a:t>
          </a:r>
          <a:r>
            <a:rPr lang="en-GB" sz="1100" b="1" kern="1200" dirty="0" smtClean="0"/>
            <a:t> </a:t>
          </a:r>
          <a:r>
            <a:rPr lang="en-GB" sz="1400" b="1" kern="1200" dirty="0" smtClean="0"/>
            <a:t>&amp;</a:t>
          </a:r>
          <a:r>
            <a:rPr lang="en-GB" sz="1100" b="1" kern="1200" dirty="0" smtClean="0"/>
            <a:t> </a:t>
          </a:r>
          <a:r>
            <a:rPr lang="en-GB" sz="1400" b="1" kern="1200" dirty="0" smtClean="0"/>
            <a:t>Design</a:t>
          </a:r>
          <a:endParaRPr lang="pl-PL" sz="1400" b="1" kern="1200" dirty="0"/>
        </a:p>
      </dsp:txBody>
      <dsp:txXfrm>
        <a:off x="3919490" y="2127478"/>
        <a:ext cx="868540" cy="492202"/>
      </dsp:txXfrm>
    </dsp:sp>
    <dsp:sp modelId="{953CDC39-6F2A-4EA0-8026-C7AE5B80F409}">
      <dsp:nvSpPr>
        <dsp:cNvPr id="0" name=""/>
        <dsp:cNvSpPr/>
      </dsp:nvSpPr>
      <dsp:spPr>
        <a:xfrm rot="21204586">
          <a:off x="460159" y="412620"/>
          <a:ext cx="4246110" cy="3910158"/>
        </a:xfrm>
        <a:prstGeom prst="circularArrow">
          <a:avLst>
            <a:gd name="adj1" fmla="val 3989"/>
            <a:gd name="adj2" fmla="val 250211"/>
            <a:gd name="adj3" fmla="val 2293604"/>
            <a:gd name="adj4" fmla="val 925176"/>
            <a:gd name="adj5" fmla="val 4654"/>
          </a:avLst>
        </a:prstGeom>
        <a:gradFill rotWithShape="0">
          <a:gsLst>
            <a:gs pos="0">
              <a:srgbClr val="000082"/>
            </a:gs>
            <a:gs pos="30000">
              <a:srgbClr val="66008F"/>
            </a:gs>
            <a:gs pos="64999">
              <a:srgbClr val="BA0066"/>
            </a:gs>
            <a:gs pos="89999">
              <a:srgbClr val="FF0000"/>
            </a:gs>
            <a:gs pos="100000">
              <a:srgbClr val="FF8200"/>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C7B4B2C4-2DF4-4F48-AC59-656D9AE876EA}">
      <dsp:nvSpPr>
        <dsp:cNvPr id="0" name=""/>
        <dsp:cNvSpPr/>
      </dsp:nvSpPr>
      <dsp:spPr>
        <a:xfrm>
          <a:off x="3024333" y="3411758"/>
          <a:ext cx="1368342" cy="28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b="1" kern="1200" dirty="0" smtClean="0"/>
            <a:t>Development</a:t>
          </a:r>
          <a:endParaRPr lang="pl-PL" sz="1400" b="1" kern="1200" dirty="0"/>
        </a:p>
      </dsp:txBody>
      <dsp:txXfrm>
        <a:off x="3024333" y="3411758"/>
        <a:ext cx="1368342" cy="283578"/>
      </dsp:txXfrm>
    </dsp:sp>
    <dsp:sp modelId="{C3E7F9DF-845B-40AD-8A97-89E4F33F2DB3}">
      <dsp:nvSpPr>
        <dsp:cNvPr id="0" name=""/>
        <dsp:cNvSpPr/>
      </dsp:nvSpPr>
      <dsp:spPr>
        <a:xfrm>
          <a:off x="684580" y="-188625"/>
          <a:ext cx="4246110" cy="4246110"/>
        </a:xfrm>
        <a:prstGeom prst="circularArrow">
          <a:avLst>
            <a:gd name="adj1" fmla="val 3989"/>
            <a:gd name="adj2" fmla="val 250211"/>
            <a:gd name="adj3" fmla="val 8911847"/>
            <a:gd name="adj4" fmla="val 4646853"/>
            <a:gd name="adj5" fmla="val 4654"/>
          </a:avLst>
        </a:prstGeom>
        <a:gradFill rotWithShape="0">
          <a:gsLst>
            <a:gs pos="0">
              <a:srgbClr val="000082"/>
            </a:gs>
            <a:gs pos="30000">
              <a:srgbClr val="66008F"/>
            </a:gs>
            <a:gs pos="64999">
              <a:srgbClr val="BA0066"/>
            </a:gs>
            <a:gs pos="89999">
              <a:srgbClr val="FF0000"/>
            </a:gs>
            <a:gs pos="100000">
              <a:srgbClr val="FF8200"/>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C48F610A-3FD0-4502-A521-D2CB70085904}">
      <dsp:nvSpPr>
        <dsp:cNvPr id="0" name=""/>
        <dsp:cNvSpPr/>
      </dsp:nvSpPr>
      <dsp:spPr>
        <a:xfrm>
          <a:off x="581492" y="2111171"/>
          <a:ext cx="1362731" cy="580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b="1" kern="1200" dirty="0" smtClean="0"/>
            <a:t>Deployment </a:t>
          </a:r>
          <a:r>
            <a:rPr lang="en-GB" sz="1400" b="1" kern="1200" dirty="0" smtClean="0">
              <a:solidFill>
                <a:srgbClr val="C00000"/>
              </a:solidFill>
            </a:rPr>
            <a:t>&amp;</a:t>
          </a:r>
          <a:r>
            <a:rPr lang="en-GB" sz="1400" b="1" kern="1200" dirty="0" smtClean="0"/>
            <a:t> Integration</a:t>
          </a:r>
          <a:endParaRPr lang="pl-PL" sz="1400" b="1" kern="1200" dirty="0"/>
        </a:p>
      </dsp:txBody>
      <dsp:txXfrm>
        <a:off x="581492" y="2111171"/>
        <a:ext cx="1362731" cy="580506"/>
      </dsp:txXfrm>
    </dsp:sp>
    <dsp:sp modelId="{03339A1E-2108-4BC4-8069-2D575988C31B}">
      <dsp:nvSpPr>
        <dsp:cNvPr id="0" name=""/>
        <dsp:cNvSpPr/>
      </dsp:nvSpPr>
      <dsp:spPr>
        <a:xfrm rot="944522">
          <a:off x="907402" y="213301"/>
          <a:ext cx="4246110" cy="4246110"/>
        </a:xfrm>
        <a:prstGeom prst="circularArrow">
          <a:avLst>
            <a:gd name="adj1" fmla="val 3989"/>
            <a:gd name="adj2" fmla="val 250211"/>
            <a:gd name="adj3" fmla="val 10973161"/>
            <a:gd name="adj4" fmla="val 10247964"/>
            <a:gd name="adj5" fmla="val 4654"/>
          </a:avLst>
        </a:prstGeom>
        <a:gradFill rotWithShape="0">
          <a:gsLst>
            <a:gs pos="0">
              <a:srgbClr val="FFF200"/>
            </a:gs>
            <a:gs pos="45000">
              <a:srgbClr val="FF7A00"/>
            </a:gs>
            <a:gs pos="70000">
              <a:srgbClr val="FF0300"/>
            </a:gs>
            <a:gs pos="100000">
              <a:srgbClr val="4D0808"/>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FF8B4ECA-4577-4205-B5CD-E941E1CD8F02}">
      <dsp:nvSpPr>
        <dsp:cNvPr id="0" name=""/>
        <dsp:cNvSpPr/>
      </dsp:nvSpPr>
      <dsp:spPr>
        <a:xfrm>
          <a:off x="549294" y="1035495"/>
          <a:ext cx="1638537" cy="527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b="1" kern="1200" dirty="0" smtClean="0"/>
            <a:t>Exploration &amp; Maintenance</a:t>
          </a:r>
          <a:endParaRPr lang="pl-PL" sz="1400" b="1" kern="1200" dirty="0"/>
        </a:p>
      </dsp:txBody>
      <dsp:txXfrm>
        <a:off x="549294" y="1035495"/>
        <a:ext cx="1638537" cy="527291"/>
      </dsp:txXfrm>
    </dsp:sp>
    <dsp:sp modelId="{77D06AED-A040-4593-AACC-54C38D100B7C}">
      <dsp:nvSpPr>
        <dsp:cNvPr id="0" name=""/>
        <dsp:cNvSpPr/>
      </dsp:nvSpPr>
      <dsp:spPr>
        <a:xfrm rot="20411005">
          <a:off x="751530" y="345824"/>
          <a:ext cx="4246110" cy="4246110"/>
        </a:xfrm>
        <a:prstGeom prst="circularArrow">
          <a:avLst>
            <a:gd name="adj1" fmla="val 3989"/>
            <a:gd name="adj2" fmla="val 250211"/>
            <a:gd name="adj3" fmla="val 15929338"/>
            <a:gd name="adj4" fmla="val 14910233"/>
            <a:gd name="adj5" fmla="val 4654"/>
          </a:avLst>
        </a:prstGeom>
        <a:gradFill rotWithShape="0">
          <a:gsLst>
            <a:gs pos="0">
              <a:srgbClr val="FFF200"/>
            </a:gs>
            <a:gs pos="45000">
              <a:srgbClr val="FF7A00"/>
            </a:gs>
            <a:gs pos="70000">
              <a:srgbClr val="FF0300"/>
            </a:gs>
            <a:gs pos="100000">
              <a:srgbClr val="4D0808"/>
            </a:gs>
          </a:gsLst>
          <a:lin ang="5400000" scaled="0"/>
        </a:gra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A1184-A359-43ED-8317-C21BEB62C7AC}">
      <dsp:nvSpPr>
        <dsp:cNvPr id="0" name=""/>
        <dsp:cNvSpPr/>
      </dsp:nvSpPr>
      <dsp:spPr>
        <a:xfrm>
          <a:off x="0" y="2871266"/>
          <a:ext cx="2376264" cy="471055"/>
        </a:xfrm>
        <a:prstGeom prst="rec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smtClean="0"/>
            <a:t>Master </a:t>
          </a:r>
          <a:r>
            <a:rPr lang="pl-PL" sz="1700" kern="1200" dirty="0" err="1" smtClean="0"/>
            <a:t>Control</a:t>
          </a:r>
          <a:endParaRPr lang="pl-PL" sz="1700" kern="1200" dirty="0"/>
        </a:p>
      </dsp:txBody>
      <dsp:txXfrm>
        <a:off x="0" y="2871266"/>
        <a:ext cx="2376264" cy="471055"/>
      </dsp:txXfrm>
    </dsp:sp>
    <dsp:sp modelId="{76A76D0B-0223-4C80-9636-13964EF5D976}">
      <dsp:nvSpPr>
        <dsp:cNvPr id="0" name=""/>
        <dsp:cNvSpPr/>
      </dsp:nvSpPr>
      <dsp:spPr>
        <a:xfrm rot="10800000">
          <a:off x="0" y="2153849"/>
          <a:ext cx="2376264" cy="72448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Outpu</a:t>
          </a:r>
          <a:r>
            <a:rPr lang="en-GB" sz="1700" kern="1200" dirty="0" smtClean="0"/>
            <a:t>t</a:t>
          </a:r>
          <a:endParaRPr lang="pl-PL" sz="1700" kern="1200" dirty="0"/>
        </a:p>
      </dsp:txBody>
      <dsp:txXfrm rot="10800000">
        <a:off x="0" y="2153849"/>
        <a:ext cx="2376264" cy="470747"/>
      </dsp:txXfrm>
    </dsp:sp>
    <dsp:sp modelId="{439521CA-4A0A-46B3-9DC9-173F3024D7A8}">
      <dsp:nvSpPr>
        <dsp:cNvPr id="0" name=""/>
        <dsp:cNvSpPr/>
      </dsp:nvSpPr>
      <dsp:spPr>
        <a:xfrm rot="10800000">
          <a:off x="0" y="1436432"/>
          <a:ext cx="2376264" cy="72448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Alphabetizing</a:t>
          </a:r>
          <a:endParaRPr lang="pl-PL" sz="1700" kern="1200" dirty="0"/>
        </a:p>
      </dsp:txBody>
      <dsp:txXfrm rot="10800000">
        <a:off x="0" y="1436432"/>
        <a:ext cx="2376264" cy="470747"/>
      </dsp:txXfrm>
    </dsp:sp>
    <dsp:sp modelId="{D8C71FE2-7CBE-483F-B9C0-40B5D8D7A4BF}">
      <dsp:nvSpPr>
        <dsp:cNvPr id="0" name=""/>
        <dsp:cNvSpPr/>
      </dsp:nvSpPr>
      <dsp:spPr>
        <a:xfrm rot="10800000">
          <a:off x="0" y="719015"/>
          <a:ext cx="2376264" cy="72448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Circular</a:t>
          </a:r>
          <a:r>
            <a:rPr lang="pl-PL" sz="1700" kern="1200" dirty="0" smtClean="0"/>
            <a:t> Shift</a:t>
          </a:r>
          <a:endParaRPr lang="pl-PL" sz="1700" kern="1200" dirty="0"/>
        </a:p>
      </dsp:txBody>
      <dsp:txXfrm rot="10800000">
        <a:off x="0" y="719015"/>
        <a:ext cx="2376264" cy="470747"/>
      </dsp:txXfrm>
    </dsp:sp>
    <dsp:sp modelId="{F53A6640-703D-4E95-B45B-3480D1154DE4}">
      <dsp:nvSpPr>
        <dsp:cNvPr id="0" name=""/>
        <dsp:cNvSpPr/>
      </dsp:nvSpPr>
      <dsp:spPr>
        <a:xfrm rot="10800000">
          <a:off x="0" y="118501"/>
          <a:ext cx="2376264" cy="72448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Input</a:t>
          </a:r>
          <a:r>
            <a:rPr lang="en-GB" sz="1700" kern="1200" dirty="0" smtClean="0"/>
            <a:t> module</a:t>
          </a:r>
          <a:endParaRPr lang="pl-PL" sz="1700" kern="1200" dirty="0"/>
        </a:p>
      </dsp:txBody>
      <dsp:txXfrm rot="10800000">
        <a:off x="0" y="118501"/>
        <a:ext cx="2376264" cy="470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A1184-A359-43ED-8317-C21BEB62C7AC}">
      <dsp:nvSpPr>
        <dsp:cNvPr id="0" name=""/>
        <dsp:cNvSpPr/>
      </dsp:nvSpPr>
      <dsp:spPr>
        <a:xfrm>
          <a:off x="0" y="3590788"/>
          <a:ext cx="2376264" cy="471289"/>
        </a:xfrm>
        <a:prstGeom prst="rec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smtClean="0"/>
            <a:t>Master </a:t>
          </a:r>
          <a:r>
            <a:rPr lang="pl-PL" sz="1700" kern="1200" dirty="0" err="1" smtClean="0"/>
            <a:t>Control</a:t>
          </a:r>
          <a:endParaRPr lang="pl-PL" sz="1700" kern="1200" dirty="0"/>
        </a:p>
      </dsp:txBody>
      <dsp:txXfrm>
        <a:off x="0" y="3590788"/>
        <a:ext cx="2376264" cy="471289"/>
      </dsp:txXfrm>
    </dsp:sp>
    <dsp:sp modelId="{76A76D0B-0223-4C80-9636-13964EF5D976}">
      <dsp:nvSpPr>
        <dsp:cNvPr id="0" name=""/>
        <dsp:cNvSpPr/>
      </dsp:nvSpPr>
      <dsp:spPr>
        <a:xfrm rot="10800000">
          <a:off x="0" y="2873015"/>
          <a:ext cx="2376264" cy="72484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Outpu</a:t>
          </a:r>
          <a:r>
            <a:rPr lang="en-GB" sz="1700" kern="1200" dirty="0" smtClean="0"/>
            <a:t>t</a:t>
          </a:r>
          <a:endParaRPr lang="pl-PL" sz="1700" kern="1200" dirty="0"/>
        </a:p>
      </dsp:txBody>
      <dsp:txXfrm rot="10800000">
        <a:off x="0" y="2873015"/>
        <a:ext cx="2376264" cy="470981"/>
      </dsp:txXfrm>
    </dsp:sp>
    <dsp:sp modelId="{439521CA-4A0A-46B3-9DC9-173F3024D7A8}">
      <dsp:nvSpPr>
        <dsp:cNvPr id="0" name=""/>
        <dsp:cNvSpPr/>
      </dsp:nvSpPr>
      <dsp:spPr>
        <a:xfrm rot="10800000">
          <a:off x="0" y="2155242"/>
          <a:ext cx="2376264" cy="72484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Alphabetizing</a:t>
          </a:r>
          <a:endParaRPr lang="pl-PL" sz="1700" kern="1200" dirty="0"/>
        </a:p>
      </dsp:txBody>
      <dsp:txXfrm rot="10800000">
        <a:off x="0" y="2155242"/>
        <a:ext cx="2376264" cy="470981"/>
      </dsp:txXfrm>
    </dsp:sp>
    <dsp:sp modelId="{D8C71FE2-7CBE-483F-B9C0-40B5D8D7A4BF}">
      <dsp:nvSpPr>
        <dsp:cNvPr id="0" name=""/>
        <dsp:cNvSpPr/>
      </dsp:nvSpPr>
      <dsp:spPr>
        <a:xfrm rot="10800000">
          <a:off x="0" y="1437468"/>
          <a:ext cx="2376264" cy="72484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Circular</a:t>
          </a:r>
          <a:r>
            <a:rPr lang="pl-PL" sz="1700" kern="1200" dirty="0" smtClean="0"/>
            <a:t> Shift</a:t>
          </a:r>
          <a:endParaRPr lang="pl-PL" sz="1700" kern="1200" dirty="0"/>
        </a:p>
      </dsp:txBody>
      <dsp:txXfrm rot="10800000">
        <a:off x="0" y="1437468"/>
        <a:ext cx="2376264" cy="470981"/>
      </dsp:txXfrm>
    </dsp:sp>
    <dsp:sp modelId="{F53A6640-703D-4E95-B45B-3480D1154DE4}">
      <dsp:nvSpPr>
        <dsp:cNvPr id="0" name=""/>
        <dsp:cNvSpPr/>
      </dsp:nvSpPr>
      <dsp:spPr>
        <a:xfrm rot="10800000">
          <a:off x="0" y="818875"/>
          <a:ext cx="2376264" cy="72484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err="1" smtClean="0"/>
            <a:t>Input</a:t>
          </a:r>
          <a:endParaRPr lang="pl-PL" sz="1700" kern="1200" dirty="0"/>
        </a:p>
      </dsp:txBody>
      <dsp:txXfrm rot="10800000">
        <a:off x="0" y="818875"/>
        <a:ext cx="2376264" cy="470981"/>
      </dsp:txXfrm>
    </dsp:sp>
    <dsp:sp modelId="{4529EFDF-2E93-4C5D-BC1A-3ADEB43A0C1D}">
      <dsp:nvSpPr>
        <dsp:cNvPr id="0" name=""/>
        <dsp:cNvSpPr/>
      </dsp:nvSpPr>
      <dsp:spPr>
        <a:xfrm rot="10800000">
          <a:off x="0" y="103559"/>
          <a:ext cx="2376264" cy="724842"/>
        </a:xfrm>
        <a:prstGeom prst="upArrowCallout">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pl-PL" sz="1700" kern="1200" dirty="0" smtClean="0"/>
            <a:t>Line </a:t>
          </a:r>
          <a:r>
            <a:rPr lang="pl-PL" sz="1700" kern="1200" dirty="0" err="1" smtClean="0"/>
            <a:t>Storage</a:t>
          </a:r>
          <a:endParaRPr lang="pl-PL" sz="1700" kern="1200" dirty="0"/>
        </a:p>
      </dsp:txBody>
      <dsp:txXfrm rot="10800000">
        <a:off x="0" y="103559"/>
        <a:ext cx="2376264" cy="4709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AA267-382A-43B7-8B1E-7243EFF157DE}">
      <dsp:nvSpPr>
        <dsp:cNvPr id="0" name=""/>
        <dsp:cNvSpPr/>
      </dsp:nvSpPr>
      <dsp:spPr>
        <a:xfrm>
          <a:off x="1023124" y="823764"/>
          <a:ext cx="91440" cy="153467"/>
        </a:xfrm>
        <a:custGeom>
          <a:avLst/>
          <a:gdLst/>
          <a:ahLst/>
          <a:cxnLst/>
          <a:rect l="0" t="0" r="0" b="0"/>
          <a:pathLst>
            <a:path>
              <a:moveTo>
                <a:pt x="45720" y="0"/>
              </a:moveTo>
              <a:lnTo>
                <a:pt x="45720" y="153467"/>
              </a:lnTo>
            </a:path>
          </a:pathLst>
        </a:custGeom>
        <a:noFill/>
        <a:ln w="11429" cap="flat" cmpd="sng" algn="ctr">
          <a:solidFill>
            <a:schemeClr val="accent1">
              <a:shade val="80000"/>
              <a:hueOff val="0"/>
              <a:satOff val="0"/>
              <a:lumOff val="0"/>
              <a:alphaOff val="0"/>
            </a:schemeClr>
          </a:solidFill>
          <a:prstDash val="sysDash"/>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F235A3-5A76-49A3-8792-04BC76E3CC5C}">
      <dsp:nvSpPr>
        <dsp:cNvPr id="0" name=""/>
        <dsp:cNvSpPr/>
      </dsp:nvSpPr>
      <dsp:spPr>
        <a:xfrm>
          <a:off x="757517" y="335220"/>
          <a:ext cx="311326" cy="153467"/>
        </a:xfrm>
        <a:custGeom>
          <a:avLst/>
          <a:gdLst/>
          <a:ahLst/>
          <a:cxnLst/>
          <a:rect l="0" t="0" r="0" b="0"/>
          <a:pathLst>
            <a:path>
              <a:moveTo>
                <a:pt x="0" y="0"/>
              </a:moveTo>
              <a:lnTo>
                <a:pt x="0" y="104583"/>
              </a:lnTo>
              <a:lnTo>
                <a:pt x="311326" y="104583"/>
              </a:lnTo>
              <a:lnTo>
                <a:pt x="311326" y="153467"/>
              </a:lnTo>
            </a:path>
          </a:pathLst>
        </a:custGeom>
        <a:noFill/>
        <a:ln w="11429" cap="flat" cmpd="sng" algn="ctr">
          <a:solidFill>
            <a:schemeClr val="tx1"/>
          </a:solidFill>
          <a:prstDash val="sysDash"/>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7B5A4FD-83AD-4970-865B-5EBF6F65220F}">
      <dsp:nvSpPr>
        <dsp:cNvPr id="0" name=""/>
        <dsp:cNvSpPr/>
      </dsp:nvSpPr>
      <dsp:spPr>
        <a:xfrm>
          <a:off x="296407" y="823764"/>
          <a:ext cx="91440" cy="153467"/>
        </a:xfrm>
        <a:custGeom>
          <a:avLst/>
          <a:gdLst/>
          <a:ahLst/>
          <a:cxnLst/>
          <a:rect l="0" t="0" r="0" b="0"/>
          <a:pathLst>
            <a:path>
              <a:moveTo>
                <a:pt x="45720" y="0"/>
              </a:moveTo>
              <a:lnTo>
                <a:pt x="45720" y="153467"/>
              </a:lnTo>
            </a:path>
          </a:pathLst>
        </a:custGeom>
        <a:noFill/>
        <a:ln w="11429" cap="flat" cmpd="sng" algn="ctr">
          <a:solidFill>
            <a:schemeClr val="tx1"/>
          </a:solidFill>
          <a:prstDash val="sysDash"/>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F45190F-772C-4261-B7CB-C78EEBD1F1CB}">
      <dsp:nvSpPr>
        <dsp:cNvPr id="0" name=""/>
        <dsp:cNvSpPr/>
      </dsp:nvSpPr>
      <dsp:spPr>
        <a:xfrm>
          <a:off x="342127" y="335220"/>
          <a:ext cx="415390" cy="153467"/>
        </a:xfrm>
        <a:custGeom>
          <a:avLst/>
          <a:gdLst/>
          <a:ahLst/>
          <a:cxnLst/>
          <a:rect l="0" t="0" r="0" b="0"/>
          <a:pathLst>
            <a:path>
              <a:moveTo>
                <a:pt x="415390" y="0"/>
              </a:moveTo>
              <a:lnTo>
                <a:pt x="415390" y="104583"/>
              </a:lnTo>
              <a:lnTo>
                <a:pt x="0" y="104583"/>
              </a:lnTo>
              <a:lnTo>
                <a:pt x="0" y="153467"/>
              </a:lnTo>
            </a:path>
          </a:pathLst>
        </a:custGeom>
        <a:noFill/>
        <a:ln w="11429" cap="flat" cmpd="sng" algn="ctr">
          <a:solidFill>
            <a:schemeClr val="tx1"/>
          </a:solidFill>
          <a:prstDash val="sysDash"/>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25991DF-C465-4D3F-8D34-536618E8661E}">
      <dsp:nvSpPr>
        <dsp:cNvPr id="0" name=""/>
        <dsp:cNvSpPr/>
      </dsp:nvSpPr>
      <dsp:spPr>
        <a:xfrm>
          <a:off x="493677" y="143"/>
          <a:ext cx="527680" cy="335076"/>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AA507D3-BAFE-45E0-ACAC-A0C527F3045C}">
      <dsp:nvSpPr>
        <dsp:cNvPr id="0" name=""/>
        <dsp:cNvSpPr/>
      </dsp:nvSpPr>
      <dsp:spPr>
        <a:xfrm>
          <a:off x="552308" y="55843"/>
          <a:ext cx="527680" cy="3350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A</a:t>
          </a:r>
          <a:endParaRPr lang="pl-PL" sz="1500" kern="1200" dirty="0"/>
        </a:p>
      </dsp:txBody>
      <dsp:txXfrm>
        <a:off x="562122" y="65657"/>
        <a:ext cx="508052" cy="315448"/>
      </dsp:txXfrm>
    </dsp:sp>
    <dsp:sp modelId="{672128AF-E488-4C15-A49F-D085F81448AF}">
      <dsp:nvSpPr>
        <dsp:cNvPr id="0" name=""/>
        <dsp:cNvSpPr/>
      </dsp:nvSpPr>
      <dsp:spPr>
        <a:xfrm>
          <a:off x="78286" y="488687"/>
          <a:ext cx="527680" cy="335076"/>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3B2F23C-66DC-4DEB-BCA6-1A3829404895}">
      <dsp:nvSpPr>
        <dsp:cNvPr id="0" name=""/>
        <dsp:cNvSpPr/>
      </dsp:nvSpPr>
      <dsp:spPr>
        <a:xfrm>
          <a:off x="136918" y="544387"/>
          <a:ext cx="527680" cy="3350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GB" sz="1500" kern="1200" dirty="0" smtClean="0"/>
            <a:t>B  </a:t>
          </a:r>
          <a:r>
            <a:rPr lang="en-GB" sz="1500" kern="1200" baseline="50000" dirty="0" smtClean="0"/>
            <a:t>o</a:t>
          </a:r>
          <a:endParaRPr lang="pl-PL" sz="1500" strike="noStrike" kern="1200" baseline="50000" dirty="0"/>
        </a:p>
      </dsp:txBody>
      <dsp:txXfrm>
        <a:off x="146732" y="554201"/>
        <a:ext cx="508052" cy="315448"/>
      </dsp:txXfrm>
    </dsp:sp>
    <dsp:sp modelId="{CA5286E2-D3A4-4C94-A6B4-639639400A37}">
      <dsp:nvSpPr>
        <dsp:cNvPr id="0" name=""/>
        <dsp:cNvSpPr/>
      </dsp:nvSpPr>
      <dsp:spPr>
        <a:xfrm>
          <a:off x="78286" y="977231"/>
          <a:ext cx="527680" cy="335076"/>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F8126D1-4414-4015-A21F-FF4F0CCCE534}">
      <dsp:nvSpPr>
        <dsp:cNvPr id="0" name=""/>
        <dsp:cNvSpPr/>
      </dsp:nvSpPr>
      <dsp:spPr>
        <a:xfrm>
          <a:off x="136918" y="1032931"/>
          <a:ext cx="527680" cy="3350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D</a:t>
          </a:r>
          <a:endParaRPr lang="pl-PL" sz="1500" kern="1200" dirty="0"/>
        </a:p>
      </dsp:txBody>
      <dsp:txXfrm>
        <a:off x="146732" y="1042745"/>
        <a:ext cx="508052" cy="315448"/>
      </dsp:txXfrm>
    </dsp:sp>
    <dsp:sp modelId="{3DD1ADE0-2C44-40CB-9EC6-55ECF2363BA2}">
      <dsp:nvSpPr>
        <dsp:cNvPr id="0" name=""/>
        <dsp:cNvSpPr/>
      </dsp:nvSpPr>
      <dsp:spPr>
        <a:xfrm>
          <a:off x="805004" y="488687"/>
          <a:ext cx="527680" cy="335076"/>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A902C53-6004-46CC-A6E9-05FC7FE0990E}">
      <dsp:nvSpPr>
        <dsp:cNvPr id="0" name=""/>
        <dsp:cNvSpPr/>
      </dsp:nvSpPr>
      <dsp:spPr>
        <a:xfrm>
          <a:off x="863635" y="544387"/>
          <a:ext cx="527680" cy="3350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GB" sz="1500" kern="1200" dirty="0" smtClean="0"/>
            <a:t>C  </a:t>
          </a:r>
          <a:r>
            <a:rPr lang="en-GB" sz="1500" kern="1200" baseline="50000" dirty="0" smtClean="0"/>
            <a:t>o</a:t>
          </a:r>
          <a:endParaRPr lang="pl-PL" sz="1500" kern="1200" baseline="50000" dirty="0"/>
        </a:p>
      </dsp:txBody>
      <dsp:txXfrm>
        <a:off x="873449" y="554201"/>
        <a:ext cx="508052" cy="315448"/>
      </dsp:txXfrm>
    </dsp:sp>
    <dsp:sp modelId="{56B8C707-BC4E-4528-9938-2A50E4984C75}">
      <dsp:nvSpPr>
        <dsp:cNvPr id="0" name=""/>
        <dsp:cNvSpPr/>
      </dsp:nvSpPr>
      <dsp:spPr>
        <a:xfrm>
          <a:off x="805004" y="977231"/>
          <a:ext cx="527680" cy="335076"/>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E9459F5-9B71-460F-8B78-76EB0AB1CD92}">
      <dsp:nvSpPr>
        <dsp:cNvPr id="0" name=""/>
        <dsp:cNvSpPr/>
      </dsp:nvSpPr>
      <dsp:spPr>
        <a:xfrm>
          <a:off x="863635" y="1032931"/>
          <a:ext cx="527680" cy="3350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E  </a:t>
          </a:r>
          <a:r>
            <a:rPr lang="en-GB" sz="1500" kern="1200" baseline="50000" dirty="0" smtClean="0"/>
            <a:t>*</a:t>
          </a:r>
          <a:endParaRPr lang="pl-PL" sz="1500" kern="1200" baseline="50000" dirty="0"/>
        </a:p>
      </dsp:txBody>
      <dsp:txXfrm>
        <a:off x="873449" y="1042745"/>
        <a:ext cx="508052" cy="3154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9D68B-46DD-46E9-942A-5CB8AE009438}">
      <dsp:nvSpPr>
        <dsp:cNvPr id="0" name=""/>
        <dsp:cNvSpPr/>
      </dsp:nvSpPr>
      <dsp:spPr>
        <a:xfrm rot="5400000">
          <a:off x="420269" y="874803"/>
          <a:ext cx="354136" cy="372105"/>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E5B8AB00-0E33-408F-90C0-2B69A69625A1}">
      <dsp:nvSpPr>
        <dsp:cNvPr id="0" name=""/>
        <dsp:cNvSpPr/>
      </dsp:nvSpPr>
      <dsp:spPr>
        <a:xfrm>
          <a:off x="3549" y="181720"/>
          <a:ext cx="1106611"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System requirements</a:t>
          </a:r>
          <a:endParaRPr lang="en-GB" sz="1200" kern="1200" dirty="0"/>
        </a:p>
      </dsp:txBody>
      <dsp:txXfrm>
        <a:off x="38694" y="216865"/>
        <a:ext cx="1036321" cy="649524"/>
      </dsp:txXfrm>
    </dsp:sp>
    <dsp:sp modelId="{76B6FC25-5259-4D4B-9FC9-F4FC535C3291}">
      <dsp:nvSpPr>
        <dsp:cNvPr id="0" name=""/>
        <dsp:cNvSpPr/>
      </dsp:nvSpPr>
      <dsp:spPr>
        <a:xfrm>
          <a:off x="1071032" y="250371"/>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9DFB7681-69FB-4F05-A614-FF665102D6DC}">
      <dsp:nvSpPr>
        <dsp:cNvPr id="0" name=""/>
        <dsp:cNvSpPr/>
      </dsp:nvSpPr>
      <dsp:spPr>
        <a:xfrm rot="5400000">
          <a:off x="1258942" y="1388065"/>
          <a:ext cx="354136" cy="486571"/>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374AB9C0-DD9E-4166-B714-A374A6065C9A}">
      <dsp:nvSpPr>
        <dsp:cNvPr id="0" name=""/>
        <dsp:cNvSpPr/>
      </dsp:nvSpPr>
      <dsp:spPr>
        <a:xfrm>
          <a:off x="783391" y="752219"/>
          <a:ext cx="1142562"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Software requirements</a:t>
          </a:r>
          <a:endParaRPr lang="en-GB" kern="1200" dirty="0"/>
        </a:p>
      </dsp:txBody>
      <dsp:txXfrm>
        <a:off x="818536" y="787364"/>
        <a:ext cx="1072272" cy="649524"/>
      </dsp:txXfrm>
    </dsp:sp>
    <dsp:sp modelId="{68A90333-D1D0-4CF4-94D3-0E2B4C4CA7DE}">
      <dsp:nvSpPr>
        <dsp:cNvPr id="0" name=""/>
        <dsp:cNvSpPr/>
      </dsp:nvSpPr>
      <dsp:spPr>
        <a:xfrm>
          <a:off x="1960404" y="930591"/>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7A4A415A-0F3B-4BE8-8A6C-258E5DC5C385}">
      <dsp:nvSpPr>
        <dsp:cNvPr id="0" name=""/>
        <dsp:cNvSpPr/>
      </dsp:nvSpPr>
      <dsp:spPr>
        <a:xfrm rot="5400000">
          <a:off x="1976572" y="1973152"/>
          <a:ext cx="354136" cy="395174"/>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B30E8051-3B10-4075-A94E-A9F5B5EE7BAF}">
      <dsp:nvSpPr>
        <dsp:cNvPr id="0" name=""/>
        <dsp:cNvSpPr/>
      </dsp:nvSpPr>
      <dsp:spPr>
        <a:xfrm>
          <a:off x="1679293" y="1274828"/>
          <a:ext cx="867714"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Analysis</a:t>
          </a:r>
          <a:endParaRPr lang="en-GB" kern="1200" dirty="0"/>
        </a:p>
      </dsp:txBody>
      <dsp:txXfrm>
        <a:off x="1714438" y="1309973"/>
        <a:ext cx="797424" cy="649524"/>
      </dsp:txXfrm>
    </dsp:sp>
    <dsp:sp modelId="{39BCFDB3-78D7-4009-BF3A-61BEEB71E676}">
      <dsp:nvSpPr>
        <dsp:cNvPr id="0" name=""/>
        <dsp:cNvSpPr/>
      </dsp:nvSpPr>
      <dsp:spPr>
        <a:xfrm>
          <a:off x="2694376" y="1610810"/>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24A6A5ED-BFF9-4F0D-9A0A-177526E62F9E}">
      <dsp:nvSpPr>
        <dsp:cNvPr id="0" name=""/>
        <dsp:cNvSpPr/>
      </dsp:nvSpPr>
      <dsp:spPr>
        <a:xfrm rot="5400000">
          <a:off x="2750297" y="2561218"/>
          <a:ext cx="541772" cy="451895"/>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13D387E4-4F01-4472-AC36-7B6CE4CABF0C}">
      <dsp:nvSpPr>
        <dsp:cNvPr id="0" name=""/>
        <dsp:cNvSpPr/>
      </dsp:nvSpPr>
      <dsp:spPr>
        <a:xfrm>
          <a:off x="2351230" y="1797444"/>
          <a:ext cx="968195"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Program design</a:t>
          </a:r>
          <a:endParaRPr lang="en-GB" kern="1200" dirty="0"/>
        </a:p>
      </dsp:txBody>
      <dsp:txXfrm>
        <a:off x="2386375" y="1832589"/>
        <a:ext cx="897905" cy="649524"/>
      </dsp:txXfrm>
    </dsp:sp>
    <dsp:sp modelId="{5AD63332-C49F-442E-8EAA-10CC15573272}">
      <dsp:nvSpPr>
        <dsp:cNvPr id="0" name=""/>
        <dsp:cNvSpPr/>
      </dsp:nvSpPr>
      <dsp:spPr>
        <a:xfrm>
          <a:off x="3616013" y="2291030"/>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649D207F-6678-42B7-AF58-04251E11F961}">
      <dsp:nvSpPr>
        <dsp:cNvPr id="0" name=""/>
        <dsp:cNvSpPr/>
      </dsp:nvSpPr>
      <dsp:spPr>
        <a:xfrm rot="5400000">
          <a:off x="3465303" y="3299382"/>
          <a:ext cx="352951" cy="341345"/>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9C6A970C-A6FF-4D77-B804-642656177C5D}">
      <dsp:nvSpPr>
        <dsp:cNvPr id="0" name=""/>
        <dsp:cNvSpPr/>
      </dsp:nvSpPr>
      <dsp:spPr>
        <a:xfrm>
          <a:off x="3247132" y="2590939"/>
          <a:ext cx="708319"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Coding</a:t>
          </a:r>
          <a:endParaRPr lang="en-GB" kern="1200" dirty="0"/>
        </a:p>
      </dsp:txBody>
      <dsp:txXfrm>
        <a:off x="3281716" y="2625523"/>
        <a:ext cx="639151" cy="650646"/>
      </dsp:txXfrm>
    </dsp:sp>
    <dsp:sp modelId="{77B7E4D1-D60C-49EC-834E-BEEB08681B31}">
      <dsp:nvSpPr>
        <dsp:cNvPr id="0" name=""/>
        <dsp:cNvSpPr/>
      </dsp:nvSpPr>
      <dsp:spPr>
        <a:xfrm>
          <a:off x="4357472" y="3065068"/>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1B7BF74A-D485-4927-8AE6-EEE73C5806A1}">
      <dsp:nvSpPr>
        <dsp:cNvPr id="0" name=""/>
        <dsp:cNvSpPr/>
      </dsp:nvSpPr>
      <dsp:spPr>
        <a:xfrm rot="5400000">
          <a:off x="4014969" y="3806723"/>
          <a:ext cx="354136" cy="349948"/>
        </a:xfrm>
        <a:prstGeom prst="bentUpArrow">
          <a:avLst>
            <a:gd name="adj1" fmla="val 32840"/>
            <a:gd name="adj2" fmla="val 25000"/>
            <a:gd name="adj3" fmla="val 35780"/>
          </a:avLst>
        </a:prstGeom>
        <a:solidFill>
          <a:schemeClr val="lt1"/>
        </a:solidFill>
        <a:ln w="11429" cap="flat" cmpd="sng" algn="ctr">
          <a:solidFill>
            <a:schemeClr val="accent2"/>
          </a:solidFill>
          <a:prstDash val="sysDash"/>
        </a:ln>
        <a:effectLst/>
      </dsp:spPr>
      <dsp:style>
        <a:lnRef idx="2">
          <a:schemeClr val="accent2"/>
        </a:lnRef>
        <a:fillRef idx="1">
          <a:schemeClr val="lt1"/>
        </a:fillRef>
        <a:effectRef idx="0">
          <a:schemeClr val="accent2"/>
        </a:effectRef>
        <a:fontRef idx="minor">
          <a:schemeClr val="dk1"/>
        </a:fontRef>
      </dsp:style>
    </dsp:sp>
    <dsp:sp modelId="{2B445CE3-00D9-4CDA-9B0D-962C59BD5DD7}">
      <dsp:nvSpPr>
        <dsp:cNvPr id="0" name=""/>
        <dsp:cNvSpPr/>
      </dsp:nvSpPr>
      <dsp:spPr>
        <a:xfrm>
          <a:off x="3763335" y="3102597"/>
          <a:ext cx="776427"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Testing</a:t>
          </a:r>
          <a:endParaRPr lang="en-GB" sz="1200" kern="1200" dirty="0"/>
        </a:p>
      </dsp:txBody>
      <dsp:txXfrm>
        <a:off x="3798480" y="3137742"/>
        <a:ext cx="706137" cy="649524"/>
      </dsp:txXfrm>
    </dsp:sp>
    <dsp:sp modelId="{AE52F98C-2CA6-47D2-9438-178B022927E9}">
      <dsp:nvSpPr>
        <dsp:cNvPr id="0" name=""/>
        <dsp:cNvSpPr/>
      </dsp:nvSpPr>
      <dsp:spPr>
        <a:xfrm>
          <a:off x="5262922" y="3744695"/>
          <a:ext cx="747926" cy="581785"/>
        </a:xfrm>
        <a:prstGeom prst="rect">
          <a:avLst/>
        </a:prstGeom>
        <a:noFill/>
        <a:ln>
          <a:noFill/>
        </a:ln>
        <a:effectLst/>
      </dsp:spPr>
      <dsp:style>
        <a:lnRef idx="0">
          <a:scrgbClr r="0" g="0" b="0"/>
        </a:lnRef>
        <a:fillRef idx="0">
          <a:scrgbClr r="0" g="0" b="0"/>
        </a:fillRef>
        <a:effectRef idx="0">
          <a:scrgbClr r="0" g="0" b="0"/>
        </a:effectRef>
        <a:fontRef idx="minor"/>
      </dsp:style>
    </dsp:sp>
    <dsp:sp modelId="{B60826AF-5766-42F6-B91C-7A372C8E86E7}">
      <dsp:nvSpPr>
        <dsp:cNvPr id="0" name=""/>
        <dsp:cNvSpPr/>
      </dsp:nvSpPr>
      <dsp:spPr>
        <a:xfrm>
          <a:off x="4339574" y="3636162"/>
          <a:ext cx="848690" cy="719814"/>
        </a:xfrm>
        <a:prstGeom prst="roundRect">
          <a:avLst>
            <a:gd name="adj" fmla="val 1667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Operating</a:t>
          </a:r>
          <a:endParaRPr lang="en-GB" sz="1200" kern="1200" dirty="0"/>
        </a:p>
      </dsp:txBody>
      <dsp:txXfrm>
        <a:off x="4374719" y="3671307"/>
        <a:ext cx="778400" cy="6495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8368F-634A-46A3-8602-8E27AF18420B}">
      <dsp:nvSpPr>
        <dsp:cNvPr id="0" name=""/>
        <dsp:cNvSpPr/>
      </dsp:nvSpPr>
      <dsp:spPr>
        <a:xfrm>
          <a:off x="175269" y="648073"/>
          <a:ext cx="2020466"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essential model</a:t>
          </a:r>
          <a:endParaRPr lang="pl-PL" sz="1200" kern="1200" dirty="0">
            <a:solidFill>
              <a:schemeClr val="bg1"/>
            </a:solidFill>
          </a:endParaRPr>
        </a:p>
      </dsp:txBody>
      <dsp:txXfrm>
        <a:off x="187166" y="659970"/>
        <a:ext cx="1996672" cy="382400"/>
      </dsp:txXfrm>
    </dsp:sp>
    <dsp:sp modelId="{028887EF-8001-4D5E-9F5A-79DD6E882DD8}">
      <dsp:nvSpPr>
        <dsp:cNvPr id="0" name=""/>
        <dsp:cNvSpPr/>
      </dsp:nvSpPr>
      <dsp:spPr>
        <a:xfrm rot="20400188">
          <a:off x="2159539" y="638665"/>
          <a:ext cx="1200793" cy="14378"/>
        </a:xfrm>
        <a:custGeom>
          <a:avLst/>
          <a:gdLst/>
          <a:ahLst/>
          <a:cxnLst/>
          <a:rect l="0" t="0" r="0" b="0"/>
          <a:pathLst>
            <a:path>
              <a:moveTo>
                <a:pt x="0" y="7189"/>
              </a:moveTo>
              <a:lnTo>
                <a:pt x="1200793"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2729916" y="615834"/>
        <a:ext cx="60039" cy="60039"/>
      </dsp:txXfrm>
    </dsp:sp>
    <dsp:sp modelId="{6705CC6A-7B5D-44BE-B146-B0761BC5D7E0}">
      <dsp:nvSpPr>
        <dsp:cNvPr id="0" name=""/>
        <dsp:cNvSpPr/>
      </dsp:nvSpPr>
      <dsp:spPr>
        <a:xfrm>
          <a:off x="3324136" y="237439"/>
          <a:ext cx="1929779"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environmental model</a:t>
          </a:r>
          <a:endParaRPr lang="pl-PL" sz="1200" kern="1200" dirty="0">
            <a:solidFill>
              <a:schemeClr val="bg1"/>
            </a:solidFill>
          </a:endParaRPr>
        </a:p>
      </dsp:txBody>
      <dsp:txXfrm>
        <a:off x="3336033" y="249336"/>
        <a:ext cx="1905985" cy="382400"/>
      </dsp:txXfrm>
    </dsp:sp>
    <dsp:sp modelId="{6CE59B62-C632-42BD-881D-7D8DAA02B595}">
      <dsp:nvSpPr>
        <dsp:cNvPr id="0" name=""/>
        <dsp:cNvSpPr/>
      </dsp:nvSpPr>
      <dsp:spPr>
        <a:xfrm rot="20678806">
          <a:off x="5238175" y="316567"/>
          <a:ext cx="882133" cy="14378"/>
        </a:xfrm>
        <a:custGeom>
          <a:avLst/>
          <a:gdLst/>
          <a:ahLst/>
          <a:cxnLst/>
          <a:rect l="0" t="0" r="0" b="0"/>
          <a:pathLst>
            <a:path>
              <a:moveTo>
                <a:pt x="0" y="7189"/>
              </a:moveTo>
              <a:lnTo>
                <a:pt x="882133"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657188" y="301702"/>
        <a:ext cx="44106" cy="44106"/>
      </dsp:txXfrm>
    </dsp:sp>
    <dsp:sp modelId="{B5CB52A9-5649-426C-9860-BB07153E5950}">
      <dsp:nvSpPr>
        <dsp:cNvPr id="0" name=""/>
        <dsp:cNvSpPr/>
      </dsp:nvSpPr>
      <dsp:spPr>
        <a:xfrm>
          <a:off x="6104567" y="3878"/>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Context diagram</a:t>
          </a:r>
          <a:endParaRPr lang="pl-PL" sz="1200" kern="1200" dirty="0">
            <a:solidFill>
              <a:schemeClr val="bg1"/>
            </a:solidFill>
          </a:endParaRPr>
        </a:p>
      </dsp:txBody>
      <dsp:txXfrm>
        <a:off x="6116464" y="15775"/>
        <a:ext cx="788594" cy="382400"/>
      </dsp:txXfrm>
    </dsp:sp>
    <dsp:sp modelId="{D4F19A48-0485-4A59-AFC1-D56D9FBE5D99}">
      <dsp:nvSpPr>
        <dsp:cNvPr id="0" name=""/>
        <dsp:cNvSpPr/>
      </dsp:nvSpPr>
      <dsp:spPr>
        <a:xfrm rot="921194">
          <a:off x="5238175" y="550128"/>
          <a:ext cx="882133" cy="14378"/>
        </a:xfrm>
        <a:custGeom>
          <a:avLst/>
          <a:gdLst/>
          <a:ahLst/>
          <a:cxnLst/>
          <a:rect l="0" t="0" r="0" b="0"/>
          <a:pathLst>
            <a:path>
              <a:moveTo>
                <a:pt x="0" y="7189"/>
              </a:moveTo>
              <a:lnTo>
                <a:pt x="882133"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657188" y="535264"/>
        <a:ext cx="44106" cy="44106"/>
      </dsp:txXfrm>
    </dsp:sp>
    <dsp:sp modelId="{C0798180-6301-4C3D-9509-EF646268E416}">
      <dsp:nvSpPr>
        <dsp:cNvPr id="0" name=""/>
        <dsp:cNvSpPr/>
      </dsp:nvSpPr>
      <dsp:spPr>
        <a:xfrm>
          <a:off x="6104567" y="471001"/>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Event list</a:t>
          </a:r>
        </a:p>
      </dsp:txBody>
      <dsp:txXfrm>
        <a:off x="6116464" y="482898"/>
        <a:ext cx="788594" cy="382400"/>
      </dsp:txXfrm>
    </dsp:sp>
    <dsp:sp modelId="{BFE67DC5-4B7C-433A-9A73-48D70FD496FD}">
      <dsp:nvSpPr>
        <dsp:cNvPr id="0" name=""/>
        <dsp:cNvSpPr/>
      </dsp:nvSpPr>
      <dsp:spPr>
        <a:xfrm rot="2335082">
          <a:off x="2061976" y="1222569"/>
          <a:ext cx="1205292" cy="14378"/>
        </a:xfrm>
        <a:custGeom>
          <a:avLst/>
          <a:gdLst/>
          <a:ahLst/>
          <a:cxnLst/>
          <a:rect l="0" t="0" r="0" b="0"/>
          <a:pathLst>
            <a:path>
              <a:moveTo>
                <a:pt x="0" y="7189"/>
              </a:moveTo>
              <a:lnTo>
                <a:pt x="1205292"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2634490" y="1199625"/>
        <a:ext cx="60264" cy="60264"/>
      </dsp:txXfrm>
    </dsp:sp>
    <dsp:sp modelId="{55FA4D86-804C-48A8-9277-421460DA81AE}">
      <dsp:nvSpPr>
        <dsp:cNvPr id="0" name=""/>
        <dsp:cNvSpPr/>
      </dsp:nvSpPr>
      <dsp:spPr>
        <a:xfrm>
          <a:off x="3133509" y="1405248"/>
          <a:ext cx="1562247"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behavioural model</a:t>
          </a:r>
          <a:endParaRPr lang="pl-PL" sz="1200" kern="1200" dirty="0">
            <a:solidFill>
              <a:schemeClr val="bg1"/>
            </a:solidFill>
          </a:endParaRPr>
        </a:p>
      </dsp:txBody>
      <dsp:txXfrm>
        <a:off x="3145406" y="1417145"/>
        <a:ext cx="1538453" cy="382400"/>
      </dsp:txXfrm>
    </dsp:sp>
    <dsp:sp modelId="{E8F11870-CBF9-4802-B7BF-F7FBC67065A5}">
      <dsp:nvSpPr>
        <dsp:cNvPr id="0" name=""/>
        <dsp:cNvSpPr/>
      </dsp:nvSpPr>
      <dsp:spPr>
        <a:xfrm rot="19108531">
          <a:off x="4607210" y="1367594"/>
          <a:ext cx="704623" cy="14378"/>
        </a:xfrm>
        <a:custGeom>
          <a:avLst/>
          <a:gdLst/>
          <a:ahLst/>
          <a:cxnLst/>
          <a:rect l="0" t="0" r="0" b="0"/>
          <a:pathLst>
            <a:path>
              <a:moveTo>
                <a:pt x="0" y="7189"/>
              </a:moveTo>
              <a:lnTo>
                <a:pt x="704623"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4941907" y="1357168"/>
        <a:ext cx="35231" cy="35231"/>
      </dsp:txXfrm>
    </dsp:sp>
    <dsp:sp modelId="{38DC28DE-7E6C-4EBE-9DD5-BB1D59FC1378}">
      <dsp:nvSpPr>
        <dsp:cNvPr id="0" name=""/>
        <dsp:cNvSpPr/>
      </dsp:nvSpPr>
      <dsp:spPr>
        <a:xfrm>
          <a:off x="5223288" y="938124"/>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DFD</a:t>
          </a:r>
          <a:endParaRPr lang="pl-PL" sz="1200" kern="1200" dirty="0">
            <a:solidFill>
              <a:schemeClr val="bg1"/>
            </a:solidFill>
          </a:endParaRPr>
        </a:p>
      </dsp:txBody>
      <dsp:txXfrm>
        <a:off x="5235185" y="950021"/>
        <a:ext cx="788594" cy="382400"/>
      </dsp:txXfrm>
    </dsp:sp>
    <dsp:sp modelId="{B2ECA202-F857-4A96-82A5-9F161757B56E}">
      <dsp:nvSpPr>
        <dsp:cNvPr id="0" name=""/>
        <dsp:cNvSpPr/>
      </dsp:nvSpPr>
      <dsp:spPr>
        <a:xfrm>
          <a:off x="4695756" y="1601156"/>
          <a:ext cx="527532" cy="14378"/>
        </a:xfrm>
        <a:custGeom>
          <a:avLst/>
          <a:gdLst/>
          <a:ahLst/>
          <a:cxnLst/>
          <a:rect l="0" t="0" r="0" b="0"/>
          <a:pathLst>
            <a:path>
              <a:moveTo>
                <a:pt x="0" y="7189"/>
              </a:moveTo>
              <a:lnTo>
                <a:pt x="527532"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4946334" y="1595157"/>
        <a:ext cx="26376" cy="26376"/>
      </dsp:txXfrm>
    </dsp:sp>
    <dsp:sp modelId="{00728DB2-F789-40E2-BA38-E5920E54D302}">
      <dsp:nvSpPr>
        <dsp:cNvPr id="0" name=""/>
        <dsp:cNvSpPr/>
      </dsp:nvSpPr>
      <dsp:spPr>
        <a:xfrm>
          <a:off x="5223288" y="1405248"/>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STD</a:t>
          </a:r>
        </a:p>
      </dsp:txBody>
      <dsp:txXfrm>
        <a:off x="5235185" y="1417145"/>
        <a:ext cx="788594" cy="382400"/>
      </dsp:txXfrm>
    </dsp:sp>
    <dsp:sp modelId="{BF2259D9-B698-4EEB-B02B-355BD57329DC}">
      <dsp:nvSpPr>
        <dsp:cNvPr id="0" name=""/>
        <dsp:cNvSpPr/>
      </dsp:nvSpPr>
      <dsp:spPr>
        <a:xfrm rot="2491469">
          <a:off x="4607210" y="1834718"/>
          <a:ext cx="704623" cy="14378"/>
        </a:xfrm>
        <a:custGeom>
          <a:avLst/>
          <a:gdLst/>
          <a:ahLst/>
          <a:cxnLst/>
          <a:rect l="0" t="0" r="0" b="0"/>
          <a:pathLst>
            <a:path>
              <a:moveTo>
                <a:pt x="0" y="7189"/>
              </a:moveTo>
              <a:lnTo>
                <a:pt x="704623"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4941907" y="1824291"/>
        <a:ext cx="35231" cy="35231"/>
      </dsp:txXfrm>
    </dsp:sp>
    <dsp:sp modelId="{FAB00AAF-BF69-4FA9-B694-15836DA1B059}">
      <dsp:nvSpPr>
        <dsp:cNvPr id="0" name=""/>
        <dsp:cNvSpPr/>
      </dsp:nvSpPr>
      <dsp:spPr>
        <a:xfrm>
          <a:off x="5223288" y="1872371"/>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ERD</a:t>
          </a:r>
        </a:p>
      </dsp:txBody>
      <dsp:txXfrm>
        <a:off x="5235185" y="1884268"/>
        <a:ext cx="788594" cy="382400"/>
      </dsp:txXfrm>
    </dsp:sp>
    <dsp:sp modelId="{FDC1540D-530C-482C-B550-1D4AC1B9D86C}">
      <dsp:nvSpPr>
        <dsp:cNvPr id="0" name=""/>
        <dsp:cNvSpPr/>
      </dsp:nvSpPr>
      <dsp:spPr>
        <a:xfrm>
          <a:off x="169103" y="3456382"/>
          <a:ext cx="2242654"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implementation model</a:t>
          </a:r>
          <a:endParaRPr lang="pl-PL" sz="1200" kern="1200" dirty="0">
            <a:solidFill>
              <a:schemeClr val="bg1"/>
            </a:solidFill>
          </a:endParaRPr>
        </a:p>
      </dsp:txBody>
      <dsp:txXfrm>
        <a:off x="181000" y="3468279"/>
        <a:ext cx="2218860" cy="382400"/>
      </dsp:txXfrm>
    </dsp:sp>
    <dsp:sp modelId="{34A3447D-507E-41BF-9467-899D801A4F8B}">
      <dsp:nvSpPr>
        <dsp:cNvPr id="0" name=""/>
        <dsp:cNvSpPr/>
      </dsp:nvSpPr>
      <dsp:spPr>
        <a:xfrm rot="19065449">
          <a:off x="2241147" y="3210627"/>
          <a:ext cx="1313945" cy="14378"/>
        </a:xfrm>
        <a:custGeom>
          <a:avLst/>
          <a:gdLst/>
          <a:ahLst/>
          <a:cxnLst/>
          <a:rect l="0" t="0" r="0" b="0"/>
          <a:pathLst>
            <a:path>
              <a:moveTo>
                <a:pt x="0" y="7189"/>
              </a:moveTo>
              <a:lnTo>
                <a:pt x="1313945"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2865270" y="3184968"/>
        <a:ext cx="65697" cy="65697"/>
      </dsp:txXfrm>
    </dsp:sp>
    <dsp:sp modelId="{6D7B6DEA-43E2-4D3B-A208-1902BF5AC0DF}">
      <dsp:nvSpPr>
        <dsp:cNvPr id="0" name=""/>
        <dsp:cNvSpPr/>
      </dsp:nvSpPr>
      <dsp:spPr>
        <a:xfrm>
          <a:off x="3384480" y="2573056"/>
          <a:ext cx="2085465"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processor environmental model (PEM)</a:t>
          </a:r>
        </a:p>
      </dsp:txBody>
      <dsp:txXfrm>
        <a:off x="3396377" y="2584953"/>
        <a:ext cx="2061671" cy="382400"/>
      </dsp:txXfrm>
    </dsp:sp>
    <dsp:sp modelId="{9DC6B4AB-98DE-4F8D-8150-2D3DA7FD0748}">
      <dsp:nvSpPr>
        <dsp:cNvPr id="0" name=""/>
        <dsp:cNvSpPr/>
      </dsp:nvSpPr>
      <dsp:spPr>
        <a:xfrm rot="20502590">
          <a:off x="5451146" y="2652183"/>
          <a:ext cx="744230" cy="14378"/>
        </a:xfrm>
        <a:custGeom>
          <a:avLst/>
          <a:gdLst/>
          <a:ahLst/>
          <a:cxnLst/>
          <a:rect l="0" t="0" r="0" b="0"/>
          <a:pathLst>
            <a:path>
              <a:moveTo>
                <a:pt x="0" y="7189"/>
              </a:moveTo>
              <a:lnTo>
                <a:pt x="744230"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804656" y="2640767"/>
        <a:ext cx="37211" cy="37211"/>
      </dsp:txXfrm>
    </dsp:sp>
    <dsp:sp modelId="{DD4D2F04-156B-4FAF-9957-E5DD65815BD2}">
      <dsp:nvSpPr>
        <dsp:cNvPr id="0" name=""/>
        <dsp:cNvSpPr/>
      </dsp:nvSpPr>
      <dsp:spPr>
        <a:xfrm>
          <a:off x="6176577" y="2339494"/>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DFD</a:t>
          </a:r>
        </a:p>
      </dsp:txBody>
      <dsp:txXfrm>
        <a:off x="6188474" y="2351391"/>
        <a:ext cx="788594" cy="382400"/>
      </dsp:txXfrm>
    </dsp:sp>
    <dsp:sp modelId="{28F0FDF1-985F-47C7-B052-B40C36968478}">
      <dsp:nvSpPr>
        <dsp:cNvPr id="0" name=""/>
        <dsp:cNvSpPr/>
      </dsp:nvSpPr>
      <dsp:spPr>
        <a:xfrm rot="1097410">
          <a:off x="5451146" y="2885745"/>
          <a:ext cx="744230" cy="14378"/>
        </a:xfrm>
        <a:custGeom>
          <a:avLst/>
          <a:gdLst/>
          <a:ahLst/>
          <a:cxnLst/>
          <a:rect l="0" t="0" r="0" b="0"/>
          <a:pathLst>
            <a:path>
              <a:moveTo>
                <a:pt x="0" y="7189"/>
              </a:moveTo>
              <a:lnTo>
                <a:pt x="744230"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804656" y="2874328"/>
        <a:ext cx="37211" cy="37211"/>
      </dsp:txXfrm>
    </dsp:sp>
    <dsp:sp modelId="{8951BC28-DD90-4FAE-A256-58B32448BAF7}">
      <dsp:nvSpPr>
        <dsp:cNvPr id="0" name=""/>
        <dsp:cNvSpPr/>
      </dsp:nvSpPr>
      <dsp:spPr>
        <a:xfrm>
          <a:off x="6176577" y="2806618"/>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STD</a:t>
          </a:r>
        </a:p>
      </dsp:txBody>
      <dsp:txXfrm>
        <a:off x="6188474" y="2818515"/>
        <a:ext cx="788594" cy="382400"/>
      </dsp:txXfrm>
    </dsp:sp>
    <dsp:sp modelId="{F004926C-C2D6-4ECB-8973-ABD1EFE9EDA2}">
      <dsp:nvSpPr>
        <dsp:cNvPr id="0" name=""/>
        <dsp:cNvSpPr/>
      </dsp:nvSpPr>
      <dsp:spPr>
        <a:xfrm rot="1067258">
          <a:off x="2392833" y="3773231"/>
          <a:ext cx="791779" cy="14378"/>
        </a:xfrm>
        <a:custGeom>
          <a:avLst/>
          <a:gdLst/>
          <a:ahLst/>
          <a:cxnLst/>
          <a:rect l="0" t="0" r="0" b="0"/>
          <a:pathLst>
            <a:path>
              <a:moveTo>
                <a:pt x="0" y="7189"/>
              </a:moveTo>
              <a:lnTo>
                <a:pt x="791779"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2768928" y="3760625"/>
        <a:ext cx="39588" cy="39588"/>
      </dsp:txXfrm>
    </dsp:sp>
    <dsp:sp modelId="{E46DDAE5-1009-4369-8EBF-911953F60351}">
      <dsp:nvSpPr>
        <dsp:cNvPr id="0" name=""/>
        <dsp:cNvSpPr/>
      </dsp:nvSpPr>
      <dsp:spPr>
        <a:xfrm>
          <a:off x="3165687" y="3698263"/>
          <a:ext cx="1827751"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software environmental model (SEM)</a:t>
          </a:r>
          <a:endParaRPr lang="pl-PL" sz="1200" kern="1200" dirty="0">
            <a:solidFill>
              <a:schemeClr val="bg1"/>
            </a:solidFill>
          </a:endParaRPr>
        </a:p>
      </dsp:txBody>
      <dsp:txXfrm>
        <a:off x="3177584" y="3710160"/>
        <a:ext cx="1803957" cy="382400"/>
      </dsp:txXfrm>
    </dsp:sp>
    <dsp:sp modelId="{E66F6DA4-807C-4F5A-A784-3E598F1FEDE4}">
      <dsp:nvSpPr>
        <dsp:cNvPr id="0" name=""/>
        <dsp:cNvSpPr/>
      </dsp:nvSpPr>
      <dsp:spPr>
        <a:xfrm rot="18291998">
          <a:off x="4873916" y="3665219"/>
          <a:ext cx="558087" cy="14378"/>
        </a:xfrm>
        <a:custGeom>
          <a:avLst/>
          <a:gdLst/>
          <a:ahLst/>
          <a:cxnLst/>
          <a:rect l="0" t="0" r="0" b="0"/>
          <a:pathLst>
            <a:path>
              <a:moveTo>
                <a:pt x="0" y="7189"/>
              </a:moveTo>
              <a:lnTo>
                <a:pt x="558087"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139008" y="3658456"/>
        <a:ext cx="27904" cy="27904"/>
      </dsp:txXfrm>
    </dsp:sp>
    <dsp:sp modelId="{0A8FCA22-2873-41A5-BD40-99BA7308D12C}">
      <dsp:nvSpPr>
        <dsp:cNvPr id="0" name=""/>
        <dsp:cNvSpPr/>
      </dsp:nvSpPr>
      <dsp:spPr>
        <a:xfrm>
          <a:off x="5312480" y="3240360"/>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DFD</a:t>
          </a:r>
          <a:endParaRPr lang="pl-PL" sz="1200" kern="1200" dirty="0">
            <a:solidFill>
              <a:schemeClr val="bg1"/>
            </a:solidFill>
          </a:endParaRPr>
        </a:p>
      </dsp:txBody>
      <dsp:txXfrm>
        <a:off x="5324377" y="3252257"/>
        <a:ext cx="788594" cy="382400"/>
      </dsp:txXfrm>
    </dsp:sp>
    <dsp:sp modelId="{6CDABEF6-9F09-471E-816D-6A86BBFA7CE0}">
      <dsp:nvSpPr>
        <dsp:cNvPr id="0" name=""/>
        <dsp:cNvSpPr/>
      </dsp:nvSpPr>
      <dsp:spPr>
        <a:xfrm rot="99327">
          <a:off x="4993373" y="3898781"/>
          <a:ext cx="319174" cy="14378"/>
        </a:xfrm>
        <a:custGeom>
          <a:avLst/>
          <a:gdLst/>
          <a:ahLst/>
          <a:cxnLst/>
          <a:rect l="0" t="0" r="0" b="0"/>
          <a:pathLst>
            <a:path>
              <a:moveTo>
                <a:pt x="0" y="7189"/>
              </a:moveTo>
              <a:lnTo>
                <a:pt x="319174"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144981" y="3897991"/>
        <a:ext cx="15958" cy="15958"/>
      </dsp:txXfrm>
    </dsp:sp>
    <dsp:sp modelId="{5E226657-5FDD-4822-A10D-251D652E8896}">
      <dsp:nvSpPr>
        <dsp:cNvPr id="0" name=""/>
        <dsp:cNvSpPr/>
      </dsp:nvSpPr>
      <dsp:spPr>
        <a:xfrm>
          <a:off x="5312480" y="3707483"/>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STD</a:t>
          </a:r>
          <a:endParaRPr lang="pl-PL" sz="1200" kern="1200" dirty="0">
            <a:solidFill>
              <a:schemeClr val="bg1"/>
            </a:solidFill>
          </a:endParaRPr>
        </a:p>
      </dsp:txBody>
      <dsp:txXfrm>
        <a:off x="5324377" y="3719380"/>
        <a:ext cx="788594" cy="382400"/>
      </dsp:txXfrm>
    </dsp:sp>
    <dsp:sp modelId="{E07ACD0A-4817-420C-9510-B905DAE1B36E}">
      <dsp:nvSpPr>
        <dsp:cNvPr id="0" name=""/>
        <dsp:cNvSpPr/>
      </dsp:nvSpPr>
      <dsp:spPr>
        <a:xfrm rot="3371219">
          <a:off x="4866302" y="4132343"/>
          <a:ext cx="573315" cy="14378"/>
        </a:xfrm>
        <a:custGeom>
          <a:avLst/>
          <a:gdLst/>
          <a:ahLst/>
          <a:cxnLst/>
          <a:rect l="0" t="0" r="0" b="0"/>
          <a:pathLst>
            <a:path>
              <a:moveTo>
                <a:pt x="0" y="7189"/>
              </a:moveTo>
              <a:lnTo>
                <a:pt x="573315"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138627" y="4125199"/>
        <a:ext cx="28665" cy="28665"/>
      </dsp:txXfrm>
    </dsp:sp>
    <dsp:sp modelId="{5CC975CB-A3E7-4184-9C22-235F82FC0E8B}">
      <dsp:nvSpPr>
        <dsp:cNvPr id="0" name=""/>
        <dsp:cNvSpPr/>
      </dsp:nvSpPr>
      <dsp:spPr>
        <a:xfrm>
          <a:off x="5312480" y="4174607"/>
          <a:ext cx="8123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ERD</a:t>
          </a:r>
          <a:endParaRPr lang="pl-PL" sz="1200" kern="1200" dirty="0">
            <a:solidFill>
              <a:schemeClr val="bg1"/>
            </a:solidFill>
          </a:endParaRPr>
        </a:p>
      </dsp:txBody>
      <dsp:txXfrm>
        <a:off x="5324377" y="4186504"/>
        <a:ext cx="788594" cy="382400"/>
      </dsp:txXfrm>
    </dsp:sp>
    <dsp:sp modelId="{D80F415A-E3FF-4D03-9D38-086F496B4B2F}">
      <dsp:nvSpPr>
        <dsp:cNvPr id="0" name=""/>
        <dsp:cNvSpPr/>
      </dsp:nvSpPr>
      <dsp:spPr>
        <a:xfrm rot="3040336">
          <a:off x="2139009" y="4228355"/>
          <a:ext cx="1489436" cy="14378"/>
        </a:xfrm>
        <a:custGeom>
          <a:avLst/>
          <a:gdLst/>
          <a:ahLst/>
          <a:cxnLst/>
          <a:rect l="0" t="0" r="0" b="0"/>
          <a:pathLst>
            <a:path>
              <a:moveTo>
                <a:pt x="0" y="7189"/>
              </a:moveTo>
              <a:lnTo>
                <a:pt x="1489436"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2846492" y="4198308"/>
        <a:ext cx="74471" cy="74471"/>
      </dsp:txXfrm>
    </dsp:sp>
    <dsp:sp modelId="{D8F3F282-62B5-46F8-AF8C-505D2B4A4662}">
      <dsp:nvSpPr>
        <dsp:cNvPr id="0" name=""/>
        <dsp:cNvSpPr/>
      </dsp:nvSpPr>
      <dsp:spPr>
        <a:xfrm>
          <a:off x="3355697" y="4608511"/>
          <a:ext cx="1732288"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The code organisation model (COD)</a:t>
          </a:r>
          <a:endParaRPr lang="pl-PL" sz="1200" kern="1200" dirty="0">
            <a:solidFill>
              <a:schemeClr val="bg1"/>
            </a:solidFill>
          </a:endParaRPr>
        </a:p>
      </dsp:txBody>
      <dsp:txXfrm>
        <a:off x="3367594" y="4620408"/>
        <a:ext cx="1708494" cy="382400"/>
      </dsp:txXfrm>
    </dsp:sp>
    <dsp:sp modelId="{17381A2C-458D-4E9B-9A77-C5DEA4BA0543}">
      <dsp:nvSpPr>
        <dsp:cNvPr id="0" name=""/>
        <dsp:cNvSpPr/>
      </dsp:nvSpPr>
      <dsp:spPr>
        <a:xfrm>
          <a:off x="5087985" y="4804419"/>
          <a:ext cx="1113042" cy="14378"/>
        </a:xfrm>
        <a:custGeom>
          <a:avLst/>
          <a:gdLst/>
          <a:ahLst/>
          <a:cxnLst/>
          <a:rect l="0" t="0" r="0" b="0"/>
          <a:pathLst>
            <a:path>
              <a:moveTo>
                <a:pt x="0" y="7189"/>
              </a:moveTo>
              <a:lnTo>
                <a:pt x="1113042" y="7189"/>
              </a:lnTo>
            </a:path>
          </a:pathLst>
        </a:custGeom>
        <a:noFill/>
        <a:ln w="20000" cap="flat" cmpd="sng" algn="ctr">
          <a:solidFill>
            <a:schemeClr val="dk1"/>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dk1">
              <a:shade val="70000"/>
              <a:satMod val="105000"/>
            </a:schemeClr>
          </a:contourClr>
        </a:sp3d>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pl-PL" sz="1200" kern="1200">
            <a:solidFill>
              <a:schemeClr val="bg1"/>
            </a:solidFill>
          </a:endParaRPr>
        </a:p>
      </dsp:txBody>
      <dsp:txXfrm>
        <a:off x="5616680" y="4783782"/>
        <a:ext cx="55652" cy="55652"/>
      </dsp:txXfrm>
    </dsp:sp>
    <dsp:sp modelId="{2AD9E411-F884-4EA6-B257-CD59EE11D89B}">
      <dsp:nvSpPr>
        <dsp:cNvPr id="0" name=""/>
        <dsp:cNvSpPr/>
      </dsp:nvSpPr>
      <dsp:spPr>
        <a:xfrm>
          <a:off x="6201027" y="4608511"/>
          <a:ext cx="1899364" cy="406194"/>
        </a:xfrm>
        <a:prstGeom prst="roundRect">
          <a:avLst>
            <a:gd name="adj" fmla="val 10000"/>
          </a:avLst>
        </a:prstGeom>
        <a:solidFill>
          <a:schemeClr val="dk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bg1"/>
              </a:solidFill>
            </a:rPr>
            <a:t>Program structure chart</a:t>
          </a:r>
          <a:endParaRPr lang="pl-PL" sz="1200" kern="1200" dirty="0">
            <a:solidFill>
              <a:schemeClr val="bg1"/>
            </a:solidFill>
          </a:endParaRPr>
        </a:p>
      </dsp:txBody>
      <dsp:txXfrm>
        <a:off x="6212924" y="4620408"/>
        <a:ext cx="1875570" cy="382400"/>
      </dsp:txXfrm>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1543" cy="339884"/>
          </a:xfrm>
          <a:prstGeom prst="rect">
            <a:avLst/>
          </a:prstGeom>
        </p:spPr>
        <p:txBody>
          <a:bodyPr vert="horz" lIns="95571" tIns="47786" rIns="95571" bIns="47786" rtlCol="0"/>
          <a:lstStyle>
            <a:lvl1pPr algn="l">
              <a:defRPr sz="1300"/>
            </a:lvl1pPr>
          </a:lstStyle>
          <a:p>
            <a:endParaRPr lang="en-GB"/>
          </a:p>
        </p:txBody>
      </p:sp>
      <p:sp>
        <p:nvSpPr>
          <p:cNvPr id="3" name="Date Placeholder 2"/>
          <p:cNvSpPr>
            <a:spLocks noGrp="1"/>
          </p:cNvSpPr>
          <p:nvPr>
            <p:ph type="dt" sz="quarter" idx="1"/>
          </p:nvPr>
        </p:nvSpPr>
        <p:spPr>
          <a:xfrm>
            <a:off x="5622800" y="0"/>
            <a:ext cx="4301543" cy="339884"/>
          </a:xfrm>
          <a:prstGeom prst="rect">
            <a:avLst/>
          </a:prstGeom>
        </p:spPr>
        <p:txBody>
          <a:bodyPr vert="horz" lIns="95571" tIns="47786" rIns="95571" bIns="47786" rtlCol="0"/>
          <a:lstStyle>
            <a:lvl1pPr algn="r">
              <a:defRPr sz="1300"/>
            </a:lvl1pPr>
          </a:lstStyle>
          <a:p>
            <a:fld id="{F118DAB3-F0EA-4665-BFE7-6B15E1E5C2AB}" type="datetimeFigureOut">
              <a:rPr lang="en-GB" smtClean="0"/>
              <a:pPr/>
              <a:t>05/10/2018</a:t>
            </a:fld>
            <a:endParaRPr lang="en-GB"/>
          </a:p>
        </p:txBody>
      </p:sp>
      <p:sp>
        <p:nvSpPr>
          <p:cNvPr id="4" name="Footer Placeholder 3"/>
          <p:cNvSpPr>
            <a:spLocks noGrp="1"/>
          </p:cNvSpPr>
          <p:nvPr>
            <p:ph type="ftr" sz="quarter" idx="2"/>
          </p:nvPr>
        </p:nvSpPr>
        <p:spPr>
          <a:xfrm>
            <a:off x="2" y="6456612"/>
            <a:ext cx="4301543" cy="339884"/>
          </a:xfrm>
          <a:prstGeom prst="rect">
            <a:avLst/>
          </a:prstGeom>
        </p:spPr>
        <p:txBody>
          <a:bodyPr vert="horz" lIns="95571" tIns="47786" rIns="95571" bIns="47786" rtlCol="0" anchor="b"/>
          <a:lstStyle>
            <a:lvl1pPr algn="l">
              <a:defRPr sz="1300"/>
            </a:lvl1pPr>
          </a:lstStyle>
          <a:p>
            <a:endParaRPr lang="en-GB"/>
          </a:p>
        </p:txBody>
      </p:sp>
      <p:sp>
        <p:nvSpPr>
          <p:cNvPr id="5" name="Slide Number Placeholder 4"/>
          <p:cNvSpPr>
            <a:spLocks noGrp="1"/>
          </p:cNvSpPr>
          <p:nvPr>
            <p:ph type="sldNum" sz="quarter" idx="3"/>
          </p:nvPr>
        </p:nvSpPr>
        <p:spPr>
          <a:xfrm>
            <a:off x="5622800" y="6456612"/>
            <a:ext cx="4301543" cy="339884"/>
          </a:xfrm>
          <a:prstGeom prst="rect">
            <a:avLst/>
          </a:prstGeom>
        </p:spPr>
        <p:txBody>
          <a:bodyPr vert="horz" lIns="95571" tIns="47786" rIns="95571" bIns="47786" rtlCol="0" anchor="b"/>
          <a:lstStyle>
            <a:lvl1pPr algn="r">
              <a:defRPr sz="1300"/>
            </a:lvl1pPr>
          </a:lstStyle>
          <a:p>
            <a:fld id="{6823838C-0723-469F-9910-EB5EE332392C}" type="slidenum">
              <a:rPr lang="en-GB" smtClean="0"/>
              <a:pPr/>
              <a:t>‹#›</a:t>
            </a:fld>
            <a:endParaRPr lang="en-GB"/>
          </a:p>
        </p:txBody>
      </p:sp>
    </p:spTree>
    <p:extLst>
      <p:ext uri="{BB962C8B-B14F-4D97-AF65-F5344CB8AC3E}">
        <p14:creationId xmlns:p14="http://schemas.microsoft.com/office/powerpoint/2010/main" val="2151462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2" y="0"/>
            <a:ext cx="4301543" cy="339884"/>
          </a:xfrm>
          <a:prstGeom prst="rect">
            <a:avLst/>
          </a:prstGeom>
        </p:spPr>
        <p:txBody>
          <a:bodyPr vert="horz" lIns="95571" tIns="47786" rIns="95571" bIns="47786" rtlCol="0"/>
          <a:lstStyle>
            <a:lvl1pPr algn="l">
              <a:defRPr sz="1300"/>
            </a:lvl1pPr>
          </a:lstStyle>
          <a:p>
            <a:endParaRPr lang="pl-PL"/>
          </a:p>
        </p:txBody>
      </p:sp>
      <p:sp>
        <p:nvSpPr>
          <p:cNvPr id="3" name="Symbol zastępczy daty 2"/>
          <p:cNvSpPr>
            <a:spLocks noGrp="1"/>
          </p:cNvSpPr>
          <p:nvPr>
            <p:ph type="dt" idx="1"/>
          </p:nvPr>
        </p:nvSpPr>
        <p:spPr>
          <a:xfrm>
            <a:off x="5622800" y="0"/>
            <a:ext cx="4301543" cy="339884"/>
          </a:xfrm>
          <a:prstGeom prst="rect">
            <a:avLst/>
          </a:prstGeom>
        </p:spPr>
        <p:txBody>
          <a:bodyPr vert="horz" lIns="95571" tIns="47786" rIns="95571" bIns="47786" rtlCol="0"/>
          <a:lstStyle>
            <a:lvl1pPr algn="r">
              <a:defRPr sz="1300"/>
            </a:lvl1pPr>
          </a:lstStyle>
          <a:p>
            <a:fld id="{E5CD6B2C-58C6-4147-848B-D2E2405C6AFD}" type="datetimeFigureOut">
              <a:rPr lang="pl-PL" smtClean="0"/>
              <a:pPr/>
              <a:t>05.10.2018</a:t>
            </a:fld>
            <a:endParaRPr lang="pl-PL"/>
          </a:p>
        </p:txBody>
      </p:sp>
      <p:sp>
        <p:nvSpPr>
          <p:cNvPr id="4" name="Symbol zastępczy obrazu slajdu 3"/>
          <p:cNvSpPr>
            <a:spLocks noGrp="1" noRot="1" noChangeAspect="1"/>
          </p:cNvSpPr>
          <p:nvPr>
            <p:ph type="sldImg" idx="2"/>
          </p:nvPr>
        </p:nvSpPr>
        <p:spPr>
          <a:xfrm>
            <a:off x="3265488" y="511175"/>
            <a:ext cx="3395662" cy="2547938"/>
          </a:xfrm>
          <a:prstGeom prst="rect">
            <a:avLst/>
          </a:prstGeom>
          <a:noFill/>
          <a:ln w="12700">
            <a:solidFill>
              <a:prstClr val="black"/>
            </a:solidFill>
          </a:ln>
        </p:spPr>
        <p:txBody>
          <a:bodyPr vert="horz" lIns="95571" tIns="47786" rIns="95571" bIns="47786" rtlCol="0" anchor="ctr"/>
          <a:lstStyle/>
          <a:p>
            <a:endParaRPr lang="pl-PL"/>
          </a:p>
        </p:txBody>
      </p:sp>
      <p:sp>
        <p:nvSpPr>
          <p:cNvPr id="5" name="Symbol zastępczy notatek 4"/>
          <p:cNvSpPr>
            <a:spLocks noGrp="1"/>
          </p:cNvSpPr>
          <p:nvPr>
            <p:ph type="body" sz="quarter" idx="3"/>
          </p:nvPr>
        </p:nvSpPr>
        <p:spPr>
          <a:xfrm>
            <a:off x="992664" y="3228896"/>
            <a:ext cx="7941310" cy="3058954"/>
          </a:xfrm>
          <a:prstGeom prst="rect">
            <a:avLst/>
          </a:prstGeom>
        </p:spPr>
        <p:txBody>
          <a:bodyPr vert="horz" lIns="95571" tIns="47786" rIns="95571" bIns="47786"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2" y="6456612"/>
            <a:ext cx="4301543" cy="339884"/>
          </a:xfrm>
          <a:prstGeom prst="rect">
            <a:avLst/>
          </a:prstGeom>
        </p:spPr>
        <p:txBody>
          <a:bodyPr vert="horz" lIns="95571" tIns="47786" rIns="95571" bIns="47786" rtlCol="0" anchor="b"/>
          <a:lstStyle>
            <a:lvl1pPr algn="l">
              <a:defRPr sz="1300"/>
            </a:lvl1pPr>
          </a:lstStyle>
          <a:p>
            <a:endParaRPr lang="pl-PL"/>
          </a:p>
        </p:txBody>
      </p:sp>
      <p:sp>
        <p:nvSpPr>
          <p:cNvPr id="7" name="Symbol zastępczy numeru slajdu 6"/>
          <p:cNvSpPr>
            <a:spLocks noGrp="1"/>
          </p:cNvSpPr>
          <p:nvPr>
            <p:ph type="sldNum" sz="quarter" idx="5"/>
          </p:nvPr>
        </p:nvSpPr>
        <p:spPr>
          <a:xfrm>
            <a:off x="5622800" y="6456612"/>
            <a:ext cx="4301543" cy="339884"/>
          </a:xfrm>
          <a:prstGeom prst="rect">
            <a:avLst/>
          </a:prstGeom>
        </p:spPr>
        <p:txBody>
          <a:bodyPr vert="horz" lIns="95571" tIns="47786" rIns="95571" bIns="47786" rtlCol="0" anchor="b"/>
          <a:lstStyle>
            <a:lvl1pPr algn="r">
              <a:defRPr sz="1300"/>
            </a:lvl1pPr>
          </a:lstStyle>
          <a:p>
            <a:fld id="{A1577571-31F0-4266-B39E-C69043F277C7}" type="slidenum">
              <a:rPr lang="pl-PL" smtClean="0"/>
              <a:pPr/>
              <a:t>‹#›</a:t>
            </a:fld>
            <a:endParaRPr lang="pl-PL"/>
          </a:p>
        </p:txBody>
      </p:sp>
    </p:spTree>
    <p:extLst>
      <p:ext uri="{BB962C8B-B14F-4D97-AF65-F5344CB8AC3E}">
        <p14:creationId xmlns:p14="http://schemas.microsoft.com/office/powerpoint/2010/main" val="155792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577571-31F0-4266-B39E-C69043F277C7}" type="slidenum">
              <a:rPr lang="pl-PL" smtClean="0"/>
              <a:pPr/>
              <a:t>1</a:t>
            </a:fld>
            <a:endParaRPr lang="pl-PL"/>
          </a:p>
        </p:txBody>
      </p:sp>
    </p:spTree>
    <p:extLst>
      <p:ext uri="{BB962C8B-B14F-4D97-AF65-F5344CB8AC3E}">
        <p14:creationId xmlns:p14="http://schemas.microsoft.com/office/powerpoint/2010/main" val="419188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Separates enterprise and system perspective and suggests to model some of the aspects at department rather than system level as organisation has a longer life-span and wider view on development.</a:t>
            </a:r>
          </a:p>
          <a:p>
            <a:r>
              <a:rPr lang="pl-PL" dirty="0" smtClean="0"/>
              <a:t>http://doc.utwente.nl/80530/1/Dehne_Wieringa_-_The_Yourdon_Systems_Method_and_the_Toolkit_for_Conceptual_Modeling.pdf</a:t>
            </a:r>
            <a:endParaRPr lang="pl-PL" dirty="0"/>
          </a:p>
        </p:txBody>
      </p:sp>
      <p:sp>
        <p:nvSpPr>
          <p:cNvPr id="4" name="Symbol zastępczy numeru slajdu 3"/>
          <p:cNvSpPr>
            <a:spLocks noGrp="1"/>
          </p:cNvSpPr>
          <p:nvPr>
            <p:ph type="sldNum" sz="quarter" idx="10"/>
          </p:nvPr>
        </p:nvSpPr>
        <p:spPr/>
        <p:txBody>
          <a:bodyPr/>
          <a:lstStyle/>
          <a:p>
            <a:fld id="{A1577571-31F0-4266-B39E-C69043F277C7}" type="slidenum">
              <a:rPr lang="pl-PL" smtClean="0"/>
              <a:pPr/>
              <a:t>27</a:t>
            </a:fld>
            <a:endParaRPr lang="pl-PL"/>
          </a:p>
        </p:txBody>
      </p:sp>
    </p:spTree>
    <p:extLst>
      <p:ext uri="{BB962C8B-B14F-4D97-AF65-F5344CB8AC3E}">
        <p14:creationId xmlns:p14="http://schemas.microsoft.com/office/powerpoint/2010/main" val="36282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577571-31F0-4266-B39E-C69043F277C7}" type="slidenum">
              <a:rPr lang="pl-PL" smtClean="0"/>
              <a:pPr/>
              <a:t>28</a:t>
            </a:fld>
            <a:endParaRPr lang="pl-PL"/>
          </a:p>
        </p:txBody>
      </p:sp>
    </p:spTree>
    <p:extLst>
      <p:ext uri="{BB962C8B-B14F-4D97-AF65-F5344CB8AC3E}">
        <p14:creationId xmlns:p14="http://schemas.microsoft.com/office/powerpoint/2010/main" val="259812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577571-31F0-4266-B39E-C69043F277C7}" type="slidenum">
              <a:rPr lang="pl-PL" smtClean="0"/>
              <a:pPr/>
              <a:t>29</a:t>
            </a:fld>
            <a:endParaRPr lang="pl-PL"/>
          </a:p>
        </p:txBody>
      </p:sp>
    </p:spTree>
    <p:extLst>
      <p:ext uri="{BB962C8B-B14F-4D97-AF65-F5344CB8AC3E}">
        <p14:creationId xmlns:p14="http://schemas.microsoft.com/office/powerpoint/2010/main" val="311666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577571-31F0-4266-B39E-C69043F277C7}" type="slidenum">
              <a:rPr lang="pl-PL" smtClean="0"/>
              <a:pPr/>
              <a:t>30</a:t>
            </a:fld>
            <a:endParaRPr lang="pl-PL"/>
          </a:p>
        </p:txBody>
      </p:sp>
    </p:spTree>
    <p:extLst>
      <p:ext uri="{BB962C8B-B14F-4D97-AF65-F5344CB8AC3E}">
        <p14:creationId xmlns:p14="http://schemas.microsoft.com/office/powerpoint/2010/main" val="29106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A1577571-31F0-4266-B39E-C69043F277C7}" type="slidenum">
              <a:rPr lang="pl-PL" smtClean="0"/>
              <a:pPr/>
              <a:t>2</a:t>
            </a:fld>
            <a:endParaRPr lang="pl-PL"/>
          </a:p>
        </p:txBody>
      </p:sp>
    </p:spTree>
    <p:extLst>
      <p:ext uri="{BB962C8B-B14F-4D97-AF65-F5344CB8AC3E}">
        <p14:creationId xmlns:p14="http://schemas.microsoft.com/office/powerpoint/2010/main" val="271469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lvl="1">
              <a:lnSpc>
                <a:spcPct val="90000"/>
              </a:lnSpc>
            </a:pPr>
            <a:r>
              <a:rPr lang="en-GB" sz="2500" dirty="0"/>
              <a:t>investigate, analyse, design, an Information System’s purpose, functions, structure, appearance &amp; behaviour</a:t>
            </a:r>
          </a:p>
          <a:p>
            <a:pPr lvl="1">
              <a:lnSpc>
                <a:spcPct val="90000"/>
              </a:lnSpc>
            </a:pPr>
            <a:r>
              <a:rPr lang="en-GB" sz="2500" dirty="0"/>
              <a:t>deploy the IT that will deliver these within required cost, time &amp; efficiency constraints</a:t>
            </a:r>
          </a:p>
          <a:p>
            <a:pPr lvl="2">
              <a:lnSpc>
                <a:spcPct val="90000"/>
              </a:lnSpc>
              <a:buFont typeface="Wingdings" pitchFamily="2" charset="2"/>
              <a:buChar char="Ø"/>
            </a:pPr>
            <a:r>
              <a:rPr lang="en-GB" sz="2500" dirty="0"/>
              <a:t> within a particular context </a:t>
            </a:r>
          </a:p>
          <a:p>
            <a:pPr lvl="2">
              <a:lnSpc>
                <a:spcPct val="90000"/>
              </a:lnSpc>
              <a:buFont typeface="Wingdings" pitchFamily="2" charset="2"/>
              <a:buChar char="Ø"/>
            </a:pPr>
            <a:r>
              <a:rPr lang="en-GB" sz="2500" dirty="0"/>
              <a:t> taking account of integration with other systems</a:t>
            </a:r>
            <a:r>
              <a:rPr lang="en-GB" dirty="0" smtClean="0"/>
              <a:t>.</a:t>
            </a:r>
            <a:endParaRPr lang="en-US" dirty="0" smtClean="0"/>
          </a:p>
        </p:txBody>
      </p:sp>
      <p:sp>
        <p:nvSpPr>
          <p:cNvPr id="4" name="Symbol zastępczy numeru slajdu 3"/>
          <p:cNvSpPr>
            <a:spLocks noGrp="1"/>
          </p:cNvSpPr>
          <p:nvPr>
            <p:ph type="sldNum" sz="quarter" idx="10"/>
          </p:nvPr>
        </p:nvSpPr>
        <p:spPr/>
        <p:txBody>
          <a:bodyPr/>
          <a:lstStyle/>
          <a:p>
            <a:fld id="{A1577571-31F0-4266-B39E-C69043F277C7}" type="slidenum">
              <a:rPr lang="pl-PL" smtClean="0"/>
              <a:pPr/>
              <a:t>3</a:t>
            </a:fld>
            <a:endParaRPr lang="pl-PL"/>
          </a:p>
        </p:txBody>
      </p:sp>
    </p:spTree>
    <p:extLst>
      <p:ext uri="{BB962C8B-B14F-4D97-AF65-F5344CB8AC3E}">
        <p14:creationId xmlns:p14="http://schemas.microsoft.com/office/powerpoint/2010/main" val="337292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577571-31F0-4266-B39E-C69043F277C7}" type="slidenum">
              <a:rPr lang="pl-PL" smtClean="0"/>
              <a:pPr/>
              <a:t>5</a:t>
            </a:fld>
            <a:endParaRPr lang="pl-PL"/>
          </a:p>
        </p:txBody>
      </p:sp>
    </p:spTree>
    <p:extLst>
      <p:ext uri="{BB962C8B-B14F-4D97-AF65-F5344CB8AC3E}">
        <p14:creationId xmlns:p14="http://schemas.microsoft.com/office/powerpoint/2010/main" val="97282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577571-31F0-4266-B39E-C69043F277C7}" type="slidenum">
              <a:rPr lang="pl-PL" smtClean="0"/>
              <a:pPr/>
              <a:t>6</a:t>
            </a:fld>
            <a:endParaRPr lang="pl-PL"/>
          </a:p>
        </p:txBody>
      </p:sp>
    </p:spTree>
    <p:extLst>
      <p:ext uri="{BB962C8B-B14F-4D97-AF65-F5344CB8AC3E}">
        <p14:creationId xmlns:p14="http://schemas.microsoft.com/office/powerpoint/2010/main" val="1038662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 transaction</a:t>
            </a:r>
          </a:p>
          <a:p>
            <a:r>
              <a:rPr lang="en-GB" dirty="0" smtClean="0"/>
              <a:t>B – pay in</a:t>
            </a:r>
          </a:p>
          <a:p>
            <a:r>
              <a:rPr lang="en-GB" dirty="0" smtClean="0"/>
              <a:t>C – withdraw</a:t>
            </a:r>
          </a:p>
          <a:p>
            <a:r>
              <a:rPr lang="en-GB" dirty="0" smtClean="0"/>
              <a:t>D – insert your money</a:t>
            </a:r>
          </a:p>
          <a:p>
            <a:r>
              <a:rPr lang="en-GB" dirty="0" smtClean="0"/>
              <a:t>E – provide a PIN</a:t>
            </a:r>
            <a:r>
              <a:rPr lang="en-GB" baseline="0" dirty="0" smtClean="0"/>
              <a:t> number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1577571-31F0-4266-B39E-C69043F277C7}" type="slidenum">
              <a:rPr lang="pl-PL" smtClean="0"/>
              <a:pPr/>
              <a:t>12</a:t>
            </a:fld>
            <a:endParaRPr lang="pl-PL"/>
          </a:p>
        </p:txBody>
      </p:sp>
    </p:spTree>
    <p:extLst>
      <p:ext uri="{BB962C8B-B14F-4D97-AF65-F5344CB8AC3E}">
        <p14:creationId xmlns:p14="http://schemas.microsoft.com/office/powerpoint/2010/main" val="223386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1577571-31F0-4266-B39E-C69043F277C7}" type="slidenum">
              <a:rPr lang="pl-PL" smtClean="0"/>
              <a:pPr/>
              <a:t>15</a:t>
            </a:fld>
            <a:endParaRPr lang="pl-PL"/>
          </a:p>
        </p:txBody>
      </p:sp>
    </p:spTree>
    <p:extLst>
      <p:ext uri="{BB962C8B-B14F-4D97-AF65-F5344CB8AC3E}">
        <p14:creationId xmlns:p14="http://schemas.microsoft.com/office/powerpoint/2010/main" val="22338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577571-31F0-4266-B39E-C69043F277C7}" type="slidenum">
              <a:rPr lang="pl-PL" smtClean="0"/>
              <a:pPr/>
              <a:t>22</a:t>
            </a:fld>
            <a:endParaRPr lang="pl-PL"/>
          </a:p>
        </p:txBody>
      </p:sp>
    </p:spTree>
    <p:extLst>
      <p:ext uri="{BB962C8B-B14F-4D97-AF65-F5344CB8AC3E}">
        <p14:creationId xmlns:p14="http://schemas.microsoft.com/office/powerpoint/2010/main" val="159452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The purpose of SASD is to develop a useful, high quality information system that will meet the needs of the end user.”</a:t>
            </a:r>
          </a:p>
          <a:p>
            <a:pPr marL="0" indent="0">
              <a:buNone/>
            </a:pPr>
            <a:r>
              <a:rPr lang="en-GB" dirty="0" smtClean="0"/>
              <a:t>Yourdon, 1989</a:t>
            </a:r>
          </a:p>
          <a:p>
            <a:pPr marL="0" indent="0">
              <a:buNone/>
            </a:pPr>
            <a:r>
              <a:rPr lang="en-GB" dirty="0" smtClean="0"/>
              <a:t>Divide and conquer</a:t>
            </a:r>
          </a:p>
          <a:p>
            <a:pPr marL="0" indent="0">
              <a:buNone/>
            </a:pPr>
            <a:r>
              <a:rPr lang="en-GB" dirty="0" smtClean="0"/>
              <a:t>Top-down</a:t>
            </a:r>
            <a:r>
              <a:rPr lang="en-GB" baseline="0" dirty="0" smtClean="0"/>
              <a:t> approach</a:t>
            </a:r>
            <a:endParaRPr lang="en-GB" dirty="0" smtClean="0"/>
          </a:p>
          <a:p>
            <a:pPr marL="0" indent="0">
              <a:buNone/>
            </a:pPr>
            <a:r>
              <a:rPr lang="en-GB" dirty="0" smtClean="0"/>
              <a:t>DeMarco,</a:t>
            </a:r>
            <a:r>
              <a:rPr lang="en-GB" baseline="0" dirty="0" smtClean="0"/>
              <a:t> Yourdon, </a:t>
            </a:r>
            <a:r>
              <a:rPr lang="en-GB" baseline="0" dirty="0" err="1" smtClean="0"/>
              <a:t>Constatntine</a:t>
            </a:r>
            <a:r>
              <a:rPr lang="en-GB" baseline="0" dirty="0" smtClean="0"/>
              <a:t> late 1970</a:t>
            </a:r>
            <a:endParaRPr lang="en-GB" dirty="0" smtClean="0"/>
          </a:p>
        </p:txBody>
      </p:sp>
      <p:sp>
        <p:nvSpPr>
          <p:cNvPr id="4" name="Slide Number Placeholder 3"/>
          <p:cNvSpPr>
            <a:spLocks noGrp="1"/>
          </p:cNvSpPr>
          <p:nvPr>
            <p:ph type="sldNum" sz="quarter" idx="10"/>
          </p:nvPr>
        </p:nvSpPr>
        <p:spPr/>
        <p:txBody>
          <a:bodyPr/>
          <a:lstStyle/>
          <a:p>
            <a:fld id="{A1577571-31F0-4266-B39E-C69043F277C7}" type="slidenum">
              <a:rPr lang="pl-PL" smtClean="0"/>
              <a:pPr/>
              <a:t>25</a:t>
            </a:fld>
            <a:endParaRPr lang="pl-PL"/>
          </a:p>
        </p:txBody>
      </p:sp>
    </p:spTree>
    <p:extLst>
      <p:ext uri="{BB962C8B-B14F-4D97-AF65-F5344CB8AC3E}">
        <p14:creationId xmlns:p14="http://schemas.microsoft.com/office/powerpoint/2010/main" val="133861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17" name="Footer Placeholder 16"/>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a:xfrm>
            <a:off x="4361688" y="1026372"/>
            <a:ext cx="457200" cy="441325"/>
          </a:xfrm>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4" name="Date Placeholder 3"/>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6" name="Footer Placeholder 5"/>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8" name="Footer Placeholder 7"/>
          <p:cNvSpPr>
            <a:spLocks noGrp="1"/>
          </p:cNvSpPr>
          <p:nvPr>
            <p:ph type="ftr" sz="quarter" idx="11"/>
          </p:nvPr>
        </p:nvSpPr>
        <p:spPr>
          <a:xfrm>
            <a:off x="304800" y="6409944"/>
            <a:ext cx="3581400" cy="365760"/>
          </a:xfrm>
        </p:spPr>
        <p:txBody>
          <a:bodyPr/>
          <a:lstStyle/>
          <a:p>
            <a:pPr algn="r" eaLnBrk="1" latinLnBrk="0" hangingPunct="1"/>
            <a:endParaRPr kumimoji="0" lang="en-US" sz="1400" dirty="0">
              <a:solidFill>
                <a:schemeClr val="tx2"/>
              </a:solidFill>
            </a:endParaRP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4" name="Footer Placeholder 3"/>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5" name="Slide Number Placeholder 4"/>
          <p:cNvSpPr>
            <a:spLocks noGrp="1"/>
          </p:cNvSpPr>
          <p:nvPr>
            <p:ph type="sldNum" sz="quarter" idx="12"/>
          </p:nvPr>
        </p:nvSpPr>
        <p:spPr>
          <a:xfrm>
            <a:off x="4343400" y="1036020"/>
            <a:ext cx="457200" cy="441325"/>
          </a:xfrm>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3" name="Footer Placeholder 2"/>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6" name="Footer Placeholder 5"/>
          <p:cNvSpPr>
            <a:spLocks noGrp="1"/>
          </p:cNvSpPr>
          <p:nvPr>
            <p:ph type="ftr" sz="quarter" idx="11"/>
          </p:nvPr>
        </p:nvSpPr>
        <p:spPr>
          <a:xfrm>
            <a:off x="301752" y="6410848"/>
            <a:ext cx="3383280" cy="365760"/>
          </a:xfrm>
        </p:spPr>
        <p:txBody>
          <a:bodyPr/>
          <a:lstStyle/>
          <a:p>
            <a:pPr algn="r" eaLnBrk="1" latinLnBrk="0" hangingPunct="1"/>
            <a:endParaRPr kumimoji="0" lang="en-US" sz="14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6" name="Footer Placeholder 5"/>
          <p:cNvSpPr>
            <a:spLocks noGrp="1"/>
          </p:cNvSpPr>
          <p:nvPr>
            <p:ph type="ftr" sz="quarter" idx="11"/>
          </p:nvPr>
        </p:nvSpPr>
        <p:spPr>
          <a:xfrm>
            <a:off x="301752" y="6410848"/>
            <a:ext cx="3584448" cy="365760"/>
          </a:xfrm>
        </p:spPr>
        <p:txBody>
          <a:bodyPr/>
          <a:lstStyle/>
          <a:p>
            <a:pPr algn="r" eaLnBrk="1" latinLnBrk="0" hangingPunct="1"/>
            <a:endParaRPr kumimoji="0" lang="en-US" sz="1400" dirty="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GB" smtClean="0"/>
              <a:t>Systems Building: Methods and Management 		© Copyright De Montfort University 2016-17</a:t>
            </a:r>
          </a:p>
          <a:p>
            <a:r>
              <a:rPr lang="en-GB" smtClean="0"/>
              <a:t>Lecture 1. </a:t>
            </a:r>
            <a:fld id="{786179EF-5EE4-4BFD-9B4F-85F4D7DB4B59}" type="slidenum">
              <a:rPr lang="en-GB" smtClean="0"/>
              <a:pPr/>
              <a:t>‹#›</a:t>
            </a:fld>
            <a:r>
              <a:rPr lang="en-GB" smtClean="0"/>
              <a:t>					All Rights Reserved</a:t>
            </a:r>
            <a:endParaRPr lang="en-GB"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endParaRPr kumimoji="0" lang="en-US" sz="1400" dirty="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1000sourcecodes.com/2012/05/software-engineering-extensions-for.html"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gpsinc.us/files/Deming.pdf"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odaysmeet.com/week2"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hyperlink" Target="https://www.cs.umd.edu/class/spring2003/cmsc838p/Design/criteria.pdf" TargetMode="Externa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p:txBody>
          <a:bodyPr/>
          <a:lstStyle/>
          <a:p>
            <a:r>
              <a:rPr lang="en-GB" dirty="0" smtClean="0"/>
              <a:t>Information</a:t>
            </a:r>
            <a:r>
              <a:rPr lang="pl-PL" dirty="0" smtClean="0"/>
              <a:t> Systems Development</a:t>
            </a:r>
            <a:r>
              <a:rPr lang="en-GB" dirty="0" smtClean="0"/>
              <a:t> Methodologies</a:t>
            </a:r>
            <a:endParaRPr lang="en-GB" dirty="0"/>
          </a:p>
        </p:txBody>
      </p:sp>
      <p:sp>
        <p:nvSpPr>
          <p:cNvPr id="2" name="Tytuł 1"/>
          <p:cNvSpPr>
            <a:spLocks noGrp="1"/>
          </p:cNvSpPr>
          <p:nvPr>
            <p:ph type="ctrTitle"/>
          </p:nvPr>
        </p:nvSpPr>
        <p:spPr/>
        <p:txBody>
          <a:bodyPr>
            <a:normAutofit/>
          </a:bodyPr>
          <a:lstStyle/>
          <a:p>
            <a:r>
              <a:rPr lang="en-GB" dirty="0" smtClean="0"/>
              <a:t>Systems Building: </a:t>
            </a:r>
            <a:r>
              <a:rPr lang="en-GB" dirty="0" smtClean="0"/>
              <a:t>Methods</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Entity Diagrams: Data Modelling</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897293540"/>
              </p:ext>
            </p:extLst>
          </p:nvPr>
        </p:nvGraphicFramePr>
        <p:xfrm>
          <a:off x="35497" y="1556792"/>
          <a:ext cx="5112567" cy="2992120"/>
        </p:xfrm>
        <a:graphic>
          <a:graphicData uri="http://schemas.openxmlformats.org/drawingml/2006/table">
            <a:tbl>
              <a:tblPr firstRow="1" bandRow="1">
                <a:tableStyleId>{073A0DAA-6AF3-43AB-8588-CEC1D06C72B9}</a:tableStyleId>
              </a:tblPr>
              <a:tblGrid>
                <a:gridCol w="1704189">
                  <a:extLst>
                    <a:ext uri="{9D8B030D-6E8A-4147-A177-3AD203B41FA5}">
                      <a16:colId xmlns:a16="http://schemas.microsoft.com/office/drawing/2014/main" xmlns="" val="20000"/>
                    </a:ext>
                  </a:extLst>
                </a:gridCol>
                <a:gridCol w="1704189">
                  <a:extLst>
                    <a:ext uri="{9D8B030D-6E8A-4147-A177-3AD203B41FA5}">
                      <a16:colId xmlns:a16="http://schemas.microsoft.com/office/drawing/2014/main" xmlns="" val="20001"/>
                    </a:ext>
                  </a:extLst>
                </a:gridCol>
                <a:gridCol w="1704189">
                  <a:extLst>
                    <a:ext uri="{9D8B030D-6E8A-4147-A177-3AD203B41FA5}">
                      <a16:colId xmlns:a16="http://schemas.microsoft.com/office/drawing/2014/main" xmlns="" val="20002"/>
                    </a:ext>
                  </a:extLst>
                </a:gridCol>
              </a:tblGrid>
              <a:tr h="370840">
                <a:tc>
                  <a:txBody>
                    <a:bodyPr/>
                    <a:lstStyle/>
                    <a:p>
                      <a:pPr algn="ctr"/>
                      <a:r>
                        <a:rPr lang="en-GB" dirty="0" smtClean="0"/>
                        <a:t>Conceptual</a:t>
                      </a:r>
                      <a:endParaRPr lang="en-GB" dirty="0"/>
                    </a:p>
                  </a:txBody>
                  <a:tcPr/>
                </a:tc>
                <a:tc>
                  <a:txBody>
                    <a:bodyPr/>
                    <a:lstStyle/>
                    <a:p>
                      <a:pPr algn="ctr"/>
                      <a:r>
                        <a:rPr lang="en-GB" dirty="0" smtClean="0"/>
                        <a:t>Logical</a:t>
                      </a:r>
                      <a:endParaRPr lang="en-GB" dirty="0"/>
                    </a:p>
                  </a:txBody>
                  <a:tcPr/>
                </a:tc>
                <a:tc>
                  <a:txBody>
                    <a:bodyPr/>
                    <a:lstStyle/>
                    <a:p>
                      <a:pPr algn="ctr"/>
                      <a:r>
                        <a:rPr lang="en-GB" dirty="0" smtClean="0"/>
                        <a:t>Physical</a:t>
                      </a:r>
                      <a:endParaRPr lang="en-GB" dirty="0"/>
                    </a:p>
                  </a:txBody>
                  <a:tcPr/>
                </a:tc>
                <a:extLst>
                  <a:ext uri="{0D108BD9-81ED-4DB2-BD59-A6C34878D82A}">
                    <a16:rowId xmlns:a16="http://schemas.microsoft.com/office/drawing/2014/main" xmlns="" val="10000"/>
                  </a:ext>
                </a:extLst>
              </a:tr>
              <a:tr h="370840">
                <a:tc>
                  <a:txBody>
                    <a:bodyPr/>
                    <a:lstStyle/>
                    <a:p>
                      <a:r>
                        <a:rPr lang="en-GB" sz="1400" dirty="0" smtClean="0"/>
                        <a:t>Defines the scope and context based on information</a:t>
                      </a:r>
                      <a:r>
                        <a:rPr lang="en-GB" sz="1400" baseline="0" dirty="0" smtClean="0"/>
                        <a:t> gathered from the business / customer</a:t>
                      </a:r>
                      <a:endParaRPr lang="en-GB" sz="1400" dirty="0"/>
                    </a:p>
                  </a:txBody>
                  <a:tcPr/>
                </a:tc>
                <a:tc>
                  <a:txBody>
                    <a:bodyPr/>
                    <a:lstStyle/>
                    <a:p>
                      <a:r>
                        <a:rPr lang="en-GB" sz="1400" dirty="0" smtClean="0"/>
                        <a:t>Provides</a:t>
                      </a:r>
                      <a:r>
                        <a:rPr lang="en-GB" sz="1400" baseline="0" dirty="0" smtClean="0"/>
                        <a:t> a key information about logical aspects of development implied by the business concept</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Defines </a:t>
                      </a:r>
                      <a:r>
                        <a:rPr lang="en-GB" sz="1400" baseline="0" dirty="0" smtClean="0"/>
                        <a:t>how data should be structured and related in a database</a:t>
                      </a:r>
                      <a:endParaRPr lang="en-GB" sz="1400" dirty="0" smtClean="0"/>
                    </a:p>
                    <a:p>
                      <a:endParaRPr lang="en-GB" sz="1400" dirty="0"/>
                    </a:p>
                  </a:txBody>
                  <a:tcPr/>
                </a:tc>
                <a:extLst>
                  <a:ext uri="{0D108BD9-81ED-4DB2-BD59-A6C34878D82A}">
                    <a16:rowId xmlns:a16="http://schemas.microsoft.com/office/drawing/2014/main" xmlns="" val="10001"/>
                  </a:ext>
                </a:extLst>
              </a:tr>
              <a:tr h="370840">
                <a:tc>
                  <a:txBody>
                    <a:bodyPr/>
                    <a:lstStyle/>
                    <a:p>
                      <a:r>
                        <a:rPr lang="en-GB" sz="1400" dirty="0" smtClean="0"/>
                        <a:t>No</a:t>
                      </a:r>
                      <a:r>
                        <a:rPr lang="en-GB" sz="1400" baseline="0" dirty="0" smtClean="0"/>
                        <a:t> attributes shown</a:t>
                      </a:r>
                      <a:endParaRPr lang="en-GB" sz="1400" dirty="0"/>
                    </a:p>
                  </a:txBody>
                  <a:tcPr/>
                </a:tc>
                <a:tc>
                  <a:txBody>
                    <a:bodyPr/>
                    <a:lstStyle/>
                    <a:p>
                      <a:r>
                        <a:rPr lang="en-GB" sz="1400" dirty="0" smtClean="0"/>
                        <a:t>Attributes are optional</a:t>
                      </a:r>
                      <a:endParaRPr lang="en-GB" sz="1400" dirty="0"/>
                    </a:p>
                  </a:txBody>
                  <a:tcPr/>
                </a:tc>
                <a:tc>
                  <a:txBody>
                    <a:bodyPr/>
                    <a:lstStyle/>
                    <a:p>
                      <a:r>
                        <a:rPr lang="en-GB" sz="1400" dirty="0" smtClean="0"/>
                        <a:t>Atomic</a:t>
                      </a:r>
                      <a:r>
                        <a:rPr lang="en-GB" sz="1400" baseline="0" dirty="0" smtClean="0"/>
                        <a:t> </a:t>
                      </a:r>
                      <a:r>
                        <a:rPr lang="en-GB" sz="1400" dirty="0" smtClean="0"/>
                        <a:t>attributes </a:t>
                      </a:r>
                      <a:r>
                        <a:rPr lang="en-GB" sz="1400" baseline="0" dirty="0" smtClean="0"/>
                        <a:t>are required</a:t>
                      </a:r>
                      <a:endParaRPr lang="en-GB" sz="1400" dirty="0"/>
                    </a:p>
                  </a:txBody>
                  <a:tcPr/>
                </a:tc>
                <a:extLst>
                  <a:ext uri="{0D108BD9-81ED-4DB2-BD59-A6C34878D82A}">
                    <a16:rowId xmlns:a16="http://schemas.microsoft.com/office/drawing/2014/main" xmlns="" val="10002"/>
                  </a:ext>
                </a:extLst>
              </a:tr>
              <a:tr h="370840">
                <a:tc>
                  <a:txBody>
                    <a:bodyPr/>
                    <a:lstStyle/>
                    <a:p>
                      <a:r>
                        <a:rPr lang="en-GB" sz="1400" dirty="0" smtClean="0"/>
                        <a:t>Relationship between</a:t>
                      </a:r>
                      <a:r>
                        <a:rPr lang="en-GB" sz="1400" baseline="0" dirty="0" smtClean="0"/>
                        <a:t> entities is optional</a:t>
                      </a:r>
                      <a:endParaRPr lang="en-GB" sz="1400" dirty="0"/>
                    </a:p>
                  </a:txBody>
                  <a:tcPr/>
                </a:tc>
                <a:tc>
                  <a:txBody>
                    <a:bodyPr/>
                    <a:lstStyle/>
                    <a:p>
                      <a:r>
                        <a:rPr lang="en-GB" sz="1400" dirty="0" smtClean="0"/>
                        <a:t>Relationship between entities shown</a:t>
                      </a:r>
                      <a:endParaRPr lang="en-GB" sz="1400" dirty="0"/>
                    </a:p>
                  </a:txBody>
                  <a:tcPr/>
                </a:tc>
                <a:tc>
                  <a:txBody>
                    <a:bodyPr/>
                    <a:lstStyle/>
                    <a:p>
                      <a:r>
                        <a:rPr lang="en-GB" sz="1400" dirty="0" smtClean="0"/>
                        <a:t>Many</a:t>
                      </a:r>
                      <a:r>
                        <a:rPr lang="en-GB" sz="1400" baseline="0" dirty="0" smtClean="0"/>
                        <a:t>-to-many relationship resolved</a:t>
                      </a:r>
                      <a:endParaRPr lang="en-GB" sz="1400" dirty="0"/>
                    </a:p>
                  </a:txBody>
                  <a:tcPr/>
                </a:tc>
                <a:extLst>
                  <a:ext uri="{0D108BD9-81ED-4DB2-BD59-A6C34878D82A}">
                    <a16:rowId xmlns:a16="http://schemas.microsoft.com/office/drawing/2014/main" xmlns="" val="10003"/>
                  </a:ext>
                </a:extLst>
              </a:tr>
            </a:tbl>
          </a:graphicData>
        </a:graphic>
      </p:graphicFrame>
      <p:grpSp>
        <p:nvGrpSpPr>
          <p:cNvPr id="103" name="Group 102"/>
          <p:cNvGrpSpPr/>
          <p:nvPr/>
        </p:nvGrpSpPr>
        <p:grpSpPr>
          <a:xfrm>
            <a:off x="508968" y="4581128"/>
            <a:ext cx="750664" cy="1960581"/>
            <a:chOff x="508968" y="4725144"/>
            <a:chExt cx="750664" cy="1960581"/>
          </a:xfrm>
        </p:grpSpPr>
        <p:sp>
          <p:nvSpPr>
            <p:cNvPr id="6" name="Flowchart: Process 5"/>
            <p:cNvSpPr/>
            <p:nvPr/>
          </p:nvSpPr>
          <p:spPr>
            <a:xfrm>
              <a:off x="508969" y="4725144"/>
              <a:ext cx="750663" cy="3876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Customer</a:t>
              </a:r>
              <a:endParaRPr lang="en-GB" sz="1200" dirty="0">
                <a:solidFill>
                  <a:schemeClr val="tx1"/>
                </a:solidFill>
                <a:latin typeface="Arial Narrow" panose="020B0606020202030204" pitchFamily="34" charset="0"/>
              </a:endParaRPr>
            </a:p>
          </p:txBody>
        </p:sp>
        <p:sp>
          <p:nvSpPr>
            <p:cNvPr id="7" name="Flowchart: Process 6"/>
            <p:cNvSpPr/>
            <p:nvPr/>
          </p:nvSpPr>
          <p:spPr>
            <a:xfrm>
              <a:off x="508968" y="5526473"/>
              <a:ext cx="750663" cy="3876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Order</a:t>
              </a:r>
              <a:endParaRPr lang="en-GB" sz="1200" dirty="0">
                <a:solidFill>
                  <a:schemeClr val="tx1"/>
                </a:solidFill>
                <a:latin typeface="Arial Narrow" panose="020B0606020202030204" pitchFamily="34" charset="0"/>
              </a:endParaRPr>
            </a:p>
          </p:txBody>
        </p:sp>
        <p:sp>
          <p:nvSpPr>
            <p:cNvPr id="8" name="Flowchart: Process 7"/>
            <p:cNvSpPr/>
            <p:nvPr/>
          </p:nvSpPr>
          <p:spPr>
            <a:xfrm>
              <a:off x="508969" y="6298097"/>
              <a:ext cx="750663" cy="3876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Product</a:t>
              </a:r>
              <a:endParaRPr lang="en-GB" sz="1200" dirty="0">
                <a:solidFill>
                  <a:schemeClr val="tx1"/>
                </a:solidFill>
                <a:latin typeface="Arial Narrow" panose="020B0606020202030204" pitchFamily="34" charset="0"/>
              </a:endParaRPr>
            </a:p>
          </p:txBody>
        </p:sp>
        <p:cxnSp>
          <p:nvCxnSpPr>
            <p:cNvPr id="9" name="Straight Arrow Connector 8"/>
            <p:cNvCxnSpPr>
              <a:stCxn id="7" idx="2"/>
              <a:endCxn id="8" idx="0"/>
            </p:cNvCxnSpPr>
            <p:nvPr/>
          </p:nvCxnSpPr>
          <p:spPr>
            <a:xfrm>
              <a:off x="884300" y="5914101"/>
              <a:ext cx="1" cy="383996"/>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7" idx="0"/>
            </p:cNvCxnSpPr>
            <p:nvPr/>
          </p:nvCxnSpPr>
          <p:spPr>
            <a:xfrm flipH="1">
              <a:off x="884300" y="5112772"/>
              <a:ext cx="1" cy="413701"/>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2223179" y="4581128"/>
            <a:ext cx="764645" cy="2120253"/>
            <a:chOff x="2223179" y="4672890"/>
            <a:chExt cx="764645" cy="2120253"/>
          </a:xfrm>
        </p:grpSpPr>
        <p:grpSp>
          <p:nvGrpSpPr>
            <p:cNvPr id="27" name="Group 26"/>
            <p:cNvGrpSpPr/>
            <p:nvPr/>
          </p:nvGrpSpPr>
          <p:grpSpPr>
            <a:xfrm>
              <a:off x="2223179" y="4672890"/>
              <a:ext cx="750663" cy="576000"/>
              <a:chOff x="5142434" y="4335567"/>
              <a:chExt cx="750663" cy="683977"/>
            </a:xfrm>
          </p:grpSpPr>
          <p:sp>
            <p:nvSpPr>
              <p:cNvPr id="15" name="Flowchart: Process 14"/>
              <p:cNvSpPr/>
              <p:nvPr/>
            </p:nvSpPr>
            <p:spPr>
              <a:xfrm>
                <a:off x="5142434" y="4335567"/>
                <a:ext cx="750663" cy="683977"/>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lstStyle/>
              <a:p>
                <a:pPr algn="ctr"/>
                <a:r>
                  <a:rPr lang="en-GB" sz="1200" dirty="0" smtClean="0">
                    <a:solidFill>
                      <a:schemeClr val="tx1"/>
                    </a:solidFill>
                    <a:latin typeface="Arial Narrow" panose="020B0606020202030204" pitchFamily="34" charset="0"/>
                  </a:rPr>
                  <a:t>Customer</a:t>
                </a:r>
              </a:p>
              <a:p>
                <a:r>
                  <a:rPr lang="en-GB" sz="1200" dirty="0" smtClean="0">
                    <a:solidFill>
                      <a:schemeClr val="tx1"/>
                    </a:solidFill>
                    <a:latin typeface="Arial Narrow" panose="020B0606020202030204" pitchFamily="34" charset="0"/>
                  </a:rPr>
                  <a:t>name</a:t>
                </a:r>
              </a:p>
              <a:p>
                <a:r>
                  <a:rPr lang="en-GB" sz="1200" dirty="0" smtClean="0">
                    <a:solidFill>
                      <a:schemeClr val="tx1"/>
                    </a:solidFill>
                    <a:latin typeface="Arial Narrow" panose="020B0606020202030204" pitchFamily="34" charset="0"/>
                  </a:rPr>
                  <a:t>address</a:t>
                </a:r>
              </a:p>
              <a:p>
                <a:pPr algn="ctr"/>
                <a:endParaRPr lang="en-GB" sz="1200" dirty="0">
                  <a:solidFill>
                    <a:schemeClr val="tx1"/>
                  </a:solidFill>
                  <a:latin typeface="Arial Narrow" panose="020B0606020202030204" pitchFamily="34" charset="0"/>
                </a:endParaRPr>
              </a:p>
            </p:txBody>
          </p:sp>
          <p:cxnSp>
            <p:nvCxnSpPr>
              <p:cNvPr id="25" name="Straight Arrow Connector 24"/>
              <p:cNvCxnSpPr/>
              <p:nvPr/>
            </p:nvCxnSpPr>
            <p:spPr>
              <a:xfrm>
                <a:off x="5142435" y="4541650"/>
                <a:ext cx="750662"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223180" y="5468151"/>
              <a:ext cx="750663" cy="576063"/>
              <a:chOff x="5142434" y="4335567"/>
              <a:chExt cx="750663" cy="663503"/>
            </a:xfrm>
          </p:grpSpPr>
          <p:sp>
            <p:nvSpPr>
              <p:cNvPr id="30" name="Flowchart: Process 29"/>
              <p:cNvSpPr/>
              <p:nvPr/>
            </p:nvSpPr>
            <p:spPr>
              <a:xfrm>
                <a:off x="5142434" y="4335567"/>
                <a:ext cx="750663" cy="663503"/>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lstStyle/>
              <a:p>
                <a:pPr algn="ctr"/>
                <a:r>
                  <a:rPr lang="en-GB" sz="1200" dirty="0" smtClean="0">
                    <a:solidFill>
                      <a:schemeClr val="tx1"/>
                    </a:solidFill>
                    <a:latin typeface="Arial Narrow" panose="020B0606020202030204" pitchFamily="34" charset="0"/>
                  </a:rPr>
                  <a:t>Order</a:t>
                </a:r>
              </a:p>
              <a:p>
                <a:r>
                  <a:rPr lang="en-GB" sz="1200" dirty="0" smtClean="0">
                    <a:solidFill>
                      <a:schemeClr val="tx1"/>
                    </a:solidFill>
                    <a:latin typeface="Arial Narrow" panose="020B0606020202030204" pitchFamily="34" charset="0"/>
                  </a:rPr>
                  <a:t>id</a:t>
                </a:r>
              </a:p>
              <a:p>
                <a:r>
                  <a:rPr lang="en-GB" sz="1200" dirty="0" smtClean="0">
                    <a:solidFill>
                      <a:schemeClr val="tx1"/>
                    </a:solidFill>
                    <a:latin typeface="Arial Narrow" panose="020B0606020202030204" pitchFamily="34" charset="0"/>
                  </a:rPr>
                  <a:t>date</a:t>
                </a:r>
              </a:p>
              <a:p>
                <a:pPr algn="ctr"/>
                <a:endParaRPr lang="en-GB" sz="1200" dirty="0">
                  <a:solidFill>
                    <a:schemeClr val="tx1"/>
                  </a:solidFill>
                  <a:latin typeface="Arial Narrow" panose="020B0606020202030204" pitchFamily="34" charset="0"/>
                </a:endParaRPr>
              </a:p>
            </p:txBody>
          </p:sp>
          <p:cxnSp>
            <p:nvCxnSpPr>
              <p:cNvPr id="31" name="Straight Arrow Connector 30"/>
              <p:cNvCxnSpPr/>
              <p:nvPr/>
            </p:nvCxnSpPr>
            <p:spPr>
              <a:xfrm>
                <a:off x="5142435" y="4547181"/>
                <a:ext cx="750662"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223181" y="6217079"/>
              <a:ext cx="764643" cy="576064"/>
              <a:chOff x="5128454" y="4103805"/>
              <a:chExt cx="764643" cy="576064"/>
            </a:xfrm>
          </p:grpSpPr>
          <p:sp>
            <p:nvSpPr>
              <p:cNvPr id="37" name="Flowchart: Process 36"/>
              <p:cNvSpPr/>
              <p:nvPr/>
            </p:nvSpPr>
            <p:spPr>
              <a:xfrm>
                <a:off x="5128454" y="4103805"/>
                <a:ext cx="750663" cy="576064"/>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lstStyle/>
              <a:p>
                <a:pPr algn="ctr"/>
                <a:r>
                  <a:rPr lang="en-GB" sz="1200" dirty="0" smtClean="0">
                    <a:solidFill>
                      <a:schemeClr val="tx1"/>
                    </a:solidFill>
                    <a:latin typeface="Arial Narrow" panose="020B0606020202030204" pitchFamily="34" charset="0"/>
                  </a:rPr>
                  <a:t>Product</a:t>
                </a:r>
              </a:p>
              <a:p>
                <a:r>
                  <a:rPr lang="en-GB" sz="1200" dirty="0" smtClean="0">
                    <a:solidFill>
                      <a:schemeClr val="tx1"/>
                    </a:solidFill>
                    <a:latin typeface="Arial Narrow" panose="020B0606020202030204" pitchFamily="34" charset="0"/>
                  </a:rPr>
                  <a:t>view</a:t>
                </a:r>
              </a:p>
              <a:p>
                <a:r>
                  <a:rPr lang="en-GB" sz="1200" dirty="0" smtClean="0">
                    <a:solidFill>
                      <a:schemeClr val="tx1"/>
                    </a:solidFill>
                    <a:latin typeface="Arial Narrow" panose="020B0606020202030204" pitchFamily="34" charset="0"/>
                  </a:rPr>
                  <a:t>size</a:t>
                </a:r>
              </a:p>
              <a:p>
                <a:pPr algn="ctr"/>
                <a:endParaRPr lang="en-GB" sz="1200" dirty="0">
                  <a:solidFill>
                    <a:schemeClr val="tx1"/>
                  </a:solidFill>
                  <a:latin typeface="Arial Narrow" panose="020B0606020202030204" pitchFamily="34" charset="0"/>
                </a:endParaRPr>
              </a:p>
            </p:txBody>
          </p:sp>
          <p:cxnSp>
            <p:nvCxnSpPr>
              <p:cNvPr id="38" name="Straight Arrow Connector 37"/>
              <p:cNvCxnSpPr/>
              <p:nvPr/>
            </p:nvCxnSpPr>
            <p:spPr>
              <a:xfrm>
                <a:off x="5142435" y="4320812"/>
                <a:ext cx="750662"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a:stCxn id="30" idx="2"/>
              <a:endCxn id="37" idx="0"/>
            </p:cNvCxnSpPr>
            <p:nvPr/>
          </p:nvCxnSpPr>
          <p:spPr>
            <a:xfrm>
              <a:off x="2598512" y="6044214"/>
              <a:ext cx="1" cy="172865"/>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30" idx="0"/>
            </p:cNvCxnSpPr>
            <p:nvPr/>
          </p:nvCxnSpPr>
          <p:spPr>
            <a:xfrm>
              <a:off x="2598511" y="5248890"/>
              <a:ext cx="1" cy="219261"/>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3678951" y="4581128"/>
            <a:ext cx="1325097" cy="2212015"/>
            <a:chOff x="3678951" y="4581128"/>
            <a:chExt cx="1325097" cy="2212015"/>
          </a:xfrm>
        </p:grpSpPr>
        <p:grpSp>
          <p:nvGrpSpPr>
            <p:cNvPr id="44" name="Group 43"/>
            <p:cNvGrpSpPr/>
            <p:nvPr/>
          </p:nvGrpSpPr>
          <p:grpSpPr>
            <a:xfrm>
              <a:off x="3678951" y="4581128"/>
              <a:ext cx="1325097" cy="566491"/>
              <a:chOff x="4998826" y="4184954"/>
              <a:chExt cx="1325097" cy="869384"/>
            </a:xfrm>
          </p:grpSpPr>
          <p:sp>
            <p:nvSpPr>
              <p:cNvPr id="45" name="Flowchart: Process 44"/>
              <p:cNvSpPr/>
              <p:nvPr/>
            </p:nvSpPr>
            <p:spPr>
              <a:xfrm>
                <a:off x="4998826" y="4184954"/>
                <a:ext cx="1325097" cy="869384"/>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t"/>
              <a:lstStyle/>
              <a:p>
                <a:pPr algn="ctr"/>
                <a:r>
                  <a:rPr lang="en-GB" sz="1200" dirty="0" smtClean="0">
                    <a:solidFill>
                      <a:schemeClr val="tx1"/>
                    </a:solidFill>
                    <a:latin typeface="Arial Narrow" panose="020B0606020202030204" pitchFamily="34" charset="0"/>
                  </a:rPr>
                  <a:t>Customer</a:t>
                </a:r>
              </a:p>
              <a:p>
                <a:r>
                  <a:rPr lang="en-GB" sz="1200" dirty="0" smtClean="0">
                    <a:solidFill>
                      <a:schemeClr val="tx1"/>
                    </a:solidFill>
                    <a:latin typeface="Arial Narrow" panose="020B0606020202030204" pitchFamily="34" charset="0"/>
                  </a:rPr>
                  <a:t>name     varchar (255)</a:t>
                </a:r>
              </a:p>
              <a:p>
                <a:r>
                  <a:rPr lang="en-GB" sz="1200" dirty="0" smtClean="0">
                    <a:solidFill>
                      <a:schemeClr val="tx1"/>
                    </a:solidFill>
                    <a:latin typeface="Arial Narrow" panose="020B0606020202030204" pitchFamily="34" charset="0"/>
                  </a:rPr>
                  <a:t>address </a:t>
                </a:r>
                <a:r>
                  <a:rPr lang="en-GB" sz="1200" dirty="0">
                    <a:solidFill>
                      <a:schemeClr val="tx1"/>
                    </a:solidFill>
                    <a:latin typeface="Arial Narrow" panose="020B0606020202030204" pitchFamily="34" charset="0"/>
                  </a:rPr>
                  <a:t>varchar (</a:t>
                </a:r>
                <a:r>
                  <a:rPr lang="en-GB" sz="1200" dirty="0" smtClean="0">
                    <a:solidFill>
                      <a:schemeClr val="tx1"/>
                    </a:solidFill>
                    <a:latin typeface="Arial Narrow" panose="020B0606020202030204" pitchFamily="34" charset="0"/>
                  </a:rPr>
                  <a:t>255)</a:t>
                </a:r>
              </a:p>
              <a:p>
                <a:pPr algn="ctr"/>
                <a:endParaRPr lang="en-GB" sz="1200" dirty="0">
                  <a:solidFill>
                    <a:schemeClr val="tx1"/>
                  </a:solidFill>
                  <a:latin typeface="Arial Narrow" panose="020B0606020202030204" pitchFamily="34" charset="0"/>
                </a:endParaRPr>
              </a:p>
            </p:txBody>
          </p:sp>
          <p:cxnSp>
            <p:nvCxnSpPr>
              <p:cNvPr id="46" name="Straight Arrow Connector 45"/>
              <p:cNvCxnSpPr/>
              <p:nvPr/>
            </p:nvCxnSpPr>
            <p:spPr>
              <a:xfrm>
                <a:off x="4998826" y="4472498"/>
                <a:ext cx="1325097"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66167" y="5366880"/>
              <a:ext cx="750663" cy="576064"/>
              <a:chOff x="5142434" y="4335568"/>
              <a:chExt cx="750663" cy="576064"/>
            </a:xfrm>
          </p:grpSpPr>
          <p:sp>
            <p:nvSpPr>
              <p:cNvPr id="48" name="Flowchart: Process 47"/>
              <p:cNvSpPr/>
              <p:nvPr/>
            </p:nvSpPr>
            <p:spPr>
              <a:xfrm>
                <a:off x="5142434" y="4335568"/>
                <a:ext cx="750663" cy="576064"/>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GB" sz="1200" dirty="0" smtClean="0">
                    <a:solidFill>
                      <a:schemeClr val="tx1"/>
                    </a:solidFill>
                    <a:latin typeface="Arial Narrow" panose="020B0606020202030204" pitchFamily="34" charset="0"/>
                  </a:rPr>
                  <a:t>Order</a:t>
                </a:r>
              </a:p>
              <a:p>
                <a:r>
                  <a:rPr lang="en-GB" sz="1200" dirty="0" smtClean="0">
                    <a:solidFill>
                      <a:schemeClr val="tx1"/>
                    </a:solidFill>
                    <a:latin typeface="Arial Narrow" panose="020B0606020202030204" pitchFamily="34" charset="0"/>
                  </a:rPr>
                  <a:t>id     </a:t>
                </a:r>
                <a:r>
                  <a:rPr lang="en-GB" sz="1200" dirty="0" err="1" smtClean="0">
                    <a:solidFill>
                      <a:schemeClr val="tx1"/>
                    </a:solidFill>
                    <a:latin typeface="Arial Narrow" panose="020B0606020202030204" pitchFamily="34" charset="0"/>
                  </a:rPr>
                  <a:t>int</a:t>
                </a:r>
                <a:r>
                  <a:rPr lang="en-GB" sz="1200" dirty="0" smtClean="0">
                    <a:solidFill>
                      <a:schemeClr val="tx1"/>
                    </a:solidFill>
                    <a:latin typeface="Arial Narrow" panose="020B0606020202030204" pitchFamily="34" charset="0"/>
                  </a:rPr>
                  <a:t>(5)</a:t>
                </a:r>
              </a:p>
              <a:p>
                <a:r>
                  <a:rPr lang="en-GB" sz="1200" dirty="0" smtClean="0">
                    <a:solidFill>
                      <a:schemeClr val="tx1"/>
                    </a:solidFill>
                    <a:latin typeface="Arial Narrow" panose="020B0606020202030204" pitchFamily="34" charset="0"/>
                  </a:rPr>
                  <a:t>date </a:t>
                </a:r>
                <a:r>
                  <a:rPr lang="en-GB" sz="1200" dirty="0" err="1" smtClean="0">
                    <a:solidFill>
                      <a:schemeClr val="tx1"/>
                    </a:solidFill>
                    <a:latin typeface="Arial Narrow" panose="020B0606020202030204" pitchFamily="34" charset="0"/>
                  </a:rPr>
                  <a:t>date</a:t>
                </a:r>
                <a:endParaRPr lang="en-GB" sz="1200" dirty="0" smtClean="0">
                  <a:solidFill>
                    <a:schemeClr val="tx1"/>
                  </a:solidFill>
                  <a:latin typeface="Arial Narrow" panose="020B0606020202030204" pitchFamily="34" charset="0"/>
                </a:endParaRPr>
              </a:p>
            </p:txBody>
          </p:sp>
          <p:cxnSp>
            <p:nvCxnSpPr>
              <p:cNvPr id="49" name="Straight Arrow Connector 48"/>
              <p:cNvCxnSpPr/>
              <p:nvPr/>
            </p:nvCxnSpPr>
            <p:spPr>
              <a:xfrm>
                <a:off x="5142435" y="4523317"/>
                <a:ext cx="750662"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912096" y="6166074"/>
              <a:ext cx="864096" cy="627069"/>
              <a:chOff x="4169907" y="5191492"/>
              <a:chExt cx="864096" cy="691926"/>
            </a:xfrm>
          </p:grpSpPr>
          <p:sp>
            <p:nvSpPr>
              <p:cNvPr id="51" name="Flowchart: Process 50"/>
              <p:cNvSpPr/>
              <p:nvPr/>
            </p:nvSpPr>
            <p:spPr>
              <a:xfrm>
                <a:off x="4169907" y="5191492"/>
                <a:ext cx="864096" cy="691926"/>
              </a:xfrm>
              <a:prstGeom prst="flowChartProcess">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GB" sz="1200" dirty="0" smtClean="0">
                    <a:solidFill>
                      <a:schemeClr val="tx1"/>
                    </a:solidFill>
                    <a:latin typeface="Arial Narrow" panose="020B0606020202030204" pitchFamily="34" charset="0"/>
                  </a:rPr>
                  <a:t>Product</a:t>
                </a:r>
              </a:p>
              <a:p>
                <a:r>
                  <a:rPr lang="en-GB" sz="1200" dirty="0">
                    <a:solidFill>
                      <a:schemeClr val="tx1"/>
                    </a:solidFill>
                    <a:latin typeface="Arial Narrow" panose="020B0606020202030204" pitchFamily="34" charset="0"/>
                  </a:rPr>
                  <a:t>v</a:t>
                </a:r>
                <a:r>
                  <a:rPr lang="en-GB" sz="1200" dirty="0" smtClean="0">
                    <a:solidFill>
                      <a:schemeClr val="tx1"/>
                    </a:solidFill>
                    <a:latin typeface="Arial Narrow" panose="020B0606020202030204" pitchFamily="34" charset="0"/>
                  </a:rPr>
                  <a:t>iew </a:t>
                </a:r>
                <a:r>
                  <a:rPr lang="en-GB" sz="1200" dirty="0" err="1" smtClean="0">
                    <a:solidFill>
                      <a:schemeClr val="tx1"/>
                    </a:solidFill>
                    <a:latin typeface="Arial Narrow" panose="020B0606020202030204" pitchFamily="34" charset="0"/>
                  </a:rPr>
                  <a:t>int</a:t>
                </a:r>
                <a:r>
                  <a:rPr lang="en-GB" sz="1200" dirty="0" smtClean="0">
                    <a:solidFill>
                      <a:schemeClr val="tx1"/>
                    </a:solidFill>
                    <a:latin typeface="Arial Narrow" panose="020B0606020202030204" pitchFamily="34" charset="0"/>
                  </a:rPr>
                  <a:t>(10)</a:t>
                </a:r>
              </a:p>
              <a:p>
                <a:r>
                  <a:rPr lang="en-GB" sz="1200" dirty="0" smtClean="0">
                    <a:solidFill>
                      <a:schemeClr val="tx1"/>
                    </a:solidFill>
                    <a:latin typeface="Arial Narrow" panose="020B0606020202030204" pitchFamily="34" charset="0"/>
                  </a:rPr>
                  <a:t>size  </a:t>
                </a:r>
                <a:r>
                  <a:rPr lang="en-GB" sz="1200" dirty="0" smtClean="0">
                    <a:solidFill>
                      <a:srgbClr val="FF0000"/>
                    </a:solidFill>
                    <a:latin typeface="Arial Narrow" panose="020B0606020202030204" pitchFamily="34" charset="0"/>
                  </a:rPr>
                  <a:t>???</a:t>
                </a:r>
              </a:p>
            </p:txBody>
          </p:sp>
          <p:cxnSp>
            <p:nvCxnSpPr>
              <p:cNvPr id="52" name="Straight Arrow Connector 51"/>
              <p:cNvCxnSpPr/>
              <p:nvPr/>
            </p:nvCxnSpPr>
            <p:spPr>
              <a:xfrm>
                <a:off x="4169907" y="5426770"/>
                <a:ext cx="864096" cy="0"/>
              </a:xfrm>
              <a:prstGeom prst="straightConnector1">
                <a:avLst/>
              </a:prstGeom>
              <a:ln w="25400">
                <a:solidFill>
                  <a:srgbClr val="A2A2A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a:stCxn id="48" idx="2"/>
              <a:endCxn id="51" idx="0"/>
            </p:cNvCxnSpPr>
            <p:nvPr/>
          </p:nvCxnSpPr>
          <p:spPr>
            <a:xfrm>
              <a:off x="4341499" y="5942944"/>
              <a:ext cx="2645" cy="22313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5" idx="2"/>
              <a:endCxn id="48" idx="0"/>
            </p:cNvCxnSpPr>
            <p:nvPr/>
          </p:nvCxnSpPr>
          <p:spPr>
            <a:xfrm flipH="1">
              <a:off x="4341499" y="5147619"/>
              <a:ext cx="1" cy="219261"/>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5148064" y="1916832"/>
            <a:ext cx="1995226" cy="2246769"/>
          </a:xfrm>
          <a:prstGeom prst="rect">
            <a:avLst/>
          </a:prstGeom>
          <a:noFill/>
        </p:spPr>
        <p:txBody>
          <a:bodyPr wrap="none" rtlCol="0">
            <a:spAutoFit/>
          </a:bodyPr>
          <a:lstStyle/>
          <a:p>
            <a:r>
              <a:rPr lang="en-GB" sz="1400" u="sng" dirty="0" smtClean="0"/>
              <a:t>Notation</a:t>
            </a:r>
          </a:p>
          <a:p>
            <a:r>
              <a:rPr lang="en-GB" sz="1400" dirty="0"/>
              <a:t>= is composed of</a:t>
            </a:r>
            <a:endParaRPr lang="en-GB" sz="1400" dirty="0" smtClean="0"/>
          </a:p>
          <a:p>
            <a:r>
              <a:rPr lang="en-GB" sz="1400" dirty="0"/>
              <a:t>+ and</a:t>
            </a:r>
            <a:endParaRPr lang="en-GB" sz="1400" dirty="0" smtClean="0"/>
          </a:p>
          <a:p>
            <a:r>
              <a:rPr lang="en-GB" sz="1400" dirty="0"/>
              <a:t>() optional element</a:t>
            </a:r>
            <a:endParaRPr lang="en-GB" sz="1400" dirty="0" smtClean="0"/>
          </a:p>
          <a:p>
            <a:r>
              <a:rPr lang="en-GB" sz="1400" dirty="0"/>
              <a:t>{} iteration</a:t>
            </a:r>
            <a:endParaRPr lang="en-GB" sz="1400" dirty="0" smtClean="0"/>
          </a:p>
          <a:p>
            <a:r>
              <a:rPr lang="en-GB" sz="1400" dirty="0"/>
              <a:t>[] alternative choice</a:t>
            </a:r>
            <a:endParaRPr lang="en-GB" sz="1400" dirty="0" smtClean="0"/>
          </a:p>
          <a:p>
            <a:r>
              <a:rPr lang="en-GB" sz="1400" dirty="0"/>
              <a:t>| separates </a:t>
            </a:r>
            <a:r>
              <a:rPr lang="en-GB" sz="1400" dirty="0" smtClean="0"/>
              <a:t>alternatives</a:t>
            </a:r>
          </a:p>
          <a:p>
            <a:r>
              <a:rPr lang="en-GB" sz="1400" dirty="0"/>
              <a:t>in [ ] construct</a:t>
            </a:r>
            <a:endParaRPr lang="en-GB" sz="1400" dirty="0" smtClean="0"/>
          </a:p>
          <a:p>
            <a:r>
              <a:rPr lang="en-GB" sz="1400" dirty="0"/>
              <a:t>** comment</a:t>
            </a:r>
            <a:endParaRPr lang="en-GB" sz="1400" dirty="0" smtClean="0"/>
          </a:p>
          <a:p>
            <a:r>
              <a:rPr lang="en-GB" sz="1400" dirty="0"/>
              <a:t>@ identifier (store key)</a:t>
            </a:r>
          </a:p>
        </p:txBody>
      </p:sp>
      <p:sp>
        <p:nvSpPr>
          <p:cNvPr id="100" name="TextBox 99"/>
          <p:cNvSpPr txBox="1"/>
          <p:nvPr/>
        </p:nvSpPr>
        <p:spPr>
          <a:xfrm>
            <a:off x="7020273" y="1974319"/>
            <a:ext cx="2123728" cy="2246769"/>
          </a:xfrm>
          <a:prstGeom prst="rect">
            <a:avLst/>
          </a:prstGeom>
          <a:noFill/>
        </p:spPr>
        <p:txBody>
          <a:bodyPr wrap="square" rtlCol="0">
            <a:spAutoFit/>
          </a:bodyPr>
          <a:lstStyle/>
          <a:p>
            <a:pPr indent="-226800"/>
            <a:r>
              <a:rPr lang="en-GB" sz="1400" u="sng" dirty="0" smtClean="0"/>
              <a:t>Example</a:t>
            </a:r>
          </a:p>
          <a:p>
            <a:pPr marL="108000" indent="-226800"/>
            <a:r>
              <a:rPr lang="en-GB" sz="1400" dirty="0" smtClean="0"/>
              <a:t>Name = Title + </a:t>
            </a:r>
            <a:r>
              <a:rPr lang="en-GB" sz="1400" dirty="0" err="1" smtClean="0"/>
              <a:t>FirstName</a:t>
            </a:r>
            <a:r>
              <a:rPr lang="en-GB" sz="1400" dirty="0" smtClean="0"/>
              <a:t> + </a:t>
            </a:r>
            <a:r>
              <a:rPr lang="en-GB" sz="1400" dirty="0" err="1"/>
              <a:t>L</a:t>
            </a:r>
            <a:r>
              <a:rPr lang="en-GB" sz="1400" dirty="0" err="1" smtClean="0"/>
              <a:t>astName</a:t>
            </a:r>
            <a:endParaRPr lang="en-GB" sz="1400" dirty="0" smtClean="0"/>
          </a:p>
          <a:p>
            <a:pPr marL="108000" indent="-226800"/>
            <a:r>
              <a:rPr lang="en-GB" sz="1400" dirty="0" smtClean="0"/>
              <a:t>Tile – [</a:t>
            </a:r>
            <a:r>
              <a:rPr lang="en-GB" sz="1400" dirty="0" err="1" smtClean="0"/>
              <a:t>Mr|Mrs|Ms|Dr</a:t>
            </a:r>
            <a:r>
              <a:rPr lang="en-GB" sz="1400" dirty="0" smtClean="0"/>
              <a:t>]</a:t>
            </a:r>
          </a:p>
          <a:p>
            <a:pPr marL="108000" indent="-226800"/>
            <a:r>
              <a:rPr lang="en-GB" sz="1400" dirty="0" err="1" smtClean="0"/>
              <a:t>FirstName</a:t>
            </a:r>
            <a:r>
              <a:rPr lang="en-GB" sz="1400" dirty="0" smtClean="0"/>
              <a:t> = </a:t>
            </a:r>
            <a:r>
              <a:rPr lang="en-GB" sz="1400" dirty="0"/>
              <a:t>{legal-character</a:t>
            </a:r>
            <a:r>
              <a:rPr lang="en-GB" sz="1400" dirty="0" smtClean="0"/>
              <a:t>}</a:t>
            </a:r>
          </a:p>
          <a:p>
            <a:pPr marL="108000" indent="-226800"/>
            <a:r>
              <a:rPr lang="en-GB" sz="1400" dirty="0" err="1" smtClean="0"/>
              <a:t>LastName</a:t>
            </a:r>
            <a:r>
              <a:rPr lang="en-GB" sz="1400" dirty="0" smtClean="0"/>
              <a:t> = {legal-character}</a:t>
            </a:r>
          </a:p>
          <a:p>
            <a:pPr marL="108000" indent="-226800"/>
            <a:r>
              <a:rPr lang="en-GB" sz="1400" dirty="0" err="1" smtClean="0"/>
              <a:t>LegalCharacter</a:t>
            </a:r>
            <a:r>
              <a:rPr lang="en-GB" sz="1400" dirty="0" smtClean="0"/>
              <a:t> = [</a:t>
            </a:r>
            <a:r>
              <a:rPr lang="en-GB" sz="1400" dirty="0" err="1" smtClean="0"/>
              <a:t>A-Z|a-z</a:t>
            </a:r>
            <a:r>
              <a:rPr lang="en-GB" sz="1400" dirty="0" smtClean="0"/>
              <a:t>|’|-| |]</a:t>
            </a:r>
            <a:endParaRPr lang="en-GB" sz="1400" dirty="0"/>
          </a:p>
        </p:txBody>
      </p:sp>
      <p:sp>
        <p:nvSpPr>
          <p:cNvPr id="111" name="TextBox 110"/>
          <p:cNvSpPr txBox="1"/>
          <p:nvPr/>
        </p:nvSpPr>
        <p:spPr>
          <a:xfrm>
            <a:off x="6190334" y="1547500"/>
            <a:ext cx="1659878" cy="369332"/>
          </a:xfrm>
          <a:prstGeom prst="rect">
            <a:avLst/>
          </a:prstGeom>
          <a:noFill/>
        </p:spPr>
        <p:txBody>
          <a:bodyPr wrap="none" rtlCol="0">
            <a:spAutoFit/>
          </a:bodyPr>
          <a:lstStyle/>
          <a:p>
            <a:r>
              <a:rPr lang="en-GB" b="1" dirty="0" smtClean="0"/>
              <a:t>Data dictionary</a:t>
            </a:r>
            <a:endParaRPr lang="en-GB" b="1" dirty="0"/>
          </a:p>
        </p:txBody>
      </p:sp>
      <p:sp>
        <p:nvSpPr>
          <p:cNvPr id="112" name="Flowchart: Process 111"/>
          <p:cNvSpPr/>
          <p:nvPr/>
        </p:nvSpPr>
        <p:spPr>
          <a:xfrm>
            <a:off x="6839791" y="4819362"/>
            <a:ext cx="750663" cy="1938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Customer</a:t>
            </a:r>
            <a:endParaRPr lang="en-GB" sz="1200" dirty="0">
              <a:solidFill>
                <a:schemeClr val="tx1"/>
              </a:solidFill>
              <a:latin typeface="Arial Narrow" panose="020B0606020202030204" pitchFamily="34" charset="0"/>
            </a:endParaRPr>
          </a:p>
        </p:txBody>
      </p:sp>
      <p:sp>
        <p:nvSpPr>
          <p:cNvPr id="113" name="Flowchart: Process 112"/>
          <p:cNvSpPr/>
          <p:nvPr/>
        </p:nvSpPr>
        <p:spPr>
          <a:xfrm>
            <a:off x="6871488" y="5755466"/>
            <a:ext cx="750663" cy="1938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Order</a:t>
            </a:r>
            <a:endParaRPr lang="en-GB" sz="1200" dirty="0">
              <a:solidFill>
                <a:schemeClr val="tx1"/>
              </a:solidFill>
              <a:latin typeface="Arial Narrow" panose="020B0606020202030204" pitchFamily="34" charset="0"/>
            </a:endParaRPr>
          </a:p>
        </p:txBody>
      </p:sp>
      <p:sp>
        <p:nvSpPr>
          <p:cNvPr id="114" name="Flowchart: Process 113"/>
          <p:cNvSpPr/>
          <p:nvPr/>
        </p:nvSpPr>
        <p:spPr>
          <a:xfrm>
            <a:off x="6864491" y="6624804"/>
            <a:ext cx="750663" cy="1938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Product</a:t>
            </a:r>
            <a:endParaRPr lang="en-GB" sz="1200" dirty="0">
              <a:solidFill>
                <a:schemeClr val="tx1"/>
              </a:solidFill>
              <a:latin typeface="Arial Narrow" panose="020B0606020202030204" pitchFamily="34" charset="0"/>
            </a:endParaRPr>
          </a:p>
        </p:txBody>
      </p:sp>
      <p:sp>
        <p:nvSpPr>
          <p:cNvPr id="115" name="Flowchart: Decision 114"/>
          <p:cNvSpPr/>
          <p:nvPr/>
        </p:nvSpPr>
        <p:spPr>
          <a:xfrm>
            <a:off x="6871488" y="5247614"/>
            <a:ext cx="734053" cy="2696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places</a:t>
            </a:r>
            <a:endParaRPr lang="en-GB" sz="1200" dirty="0">
              <a:solidFill>
                <a:schemeClr val="tx1"/>
              </a:solidFill>
              <a:latin typeface="Arial Narrow" panose="020B0606020202030204" pitchFamily="34" charset="0"/>
            </a:endParaRPr>
          </a:p>
        </p:txBody>
      </p:sp>
      <p:sp>
        <p:nvSpPr>
          <p:cNvPr id="116" name="Flowchart: Decision 115"/>
          <p:cNvSpPr/>
          <p:nvPr/>
        </p:nvSpPr>
        <p:spPr>
          <a:xfrm>
            <a:off x="6739293" y="6162233"/>
            <a:ext cx="1001059" cy="2514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specifies</a:t>
            </a:r>
            <a:endParaRPr lang="en-GB" sz="1200" dirty="0">
              <a:solidFill>
                <a:schemeClr val="tx1"/>
              </a:solidFill>
              <a:latin typeface="Arial Narrow" panose="020B0606020202030204" pitchFamily="34" charset="0"/>
            </a:endParaRPr>
          </a:p>
        </p:txBody>
      </p:sp>
      <p:cxnSp>
        <p:nvCxnSpPr>
          <p:cNvPr id="117" name="Straight Arrow Connector 116"/>
          <p:cNvCxnSpPr>
            <a:stCxn id="112" idx="2"/>
            <a:endCxn id="115" idx="0"/>
          </p:cNvCxnSpPr>
          <p:nvPr/>
        </p:nvCxnSpPr>
        <p:spPr>
          <a:xfrm>
            <a:off x="7215123" y="5013176"/>
            <a:ext cx="23392" cy="234438"/>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5" idx="2"/>
            <a:endCxn id="113" idx="0"/>
          </p:cNvCxnSpPr>
          <p:nvPr/>
        </p:nvCxnSpPr>
        <p:spPr>
          <a:xfrm>
            <a:off x="7238515" y="5517232"/>
            <a:ext cx="8305" cy="238234"/>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3" idx="2"/>
            <a:endCxn id="116" idx="0"/>
          </p:cNvCxnSpPr>
          <p:nvPr/>
        </p:nvCxnSpPr>
        <p:spPr>
          <a:xfrm flipH="1">
            <a:off x="7239823" y="5949280"/>
            <a:ext cx="6997" cy="212953"/>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6" idx="2"/>
            <a:endCxn id="114" idx="0"/>
          </p:cNvCxnSpPr>
          <p:nvPr/>
        </p:nvCxnSpPr>
        <p:spPr>
          <a:xfrm>
            <a:off x="7239823" y="6413712"/>
            <a:ext cx="0" cy="211092"/>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846699" y="4341490"/>
            <a:ext cx="2794868" cy="369332"/>
          </a:xfrm>
          <a:prstGeom prst="rect">
            <a:avLst/>
          </a:prstGeom>
          <a:noFill/>
        </p:spPr>
        <p:txBody>
          <a:bodyPr wrap="none" rtlCol="0">
            <a:spAutoFit/>
          </a:bodyPr>
          <a:lstStyle/>
          <a:p>
            <a:r>
              <a:rPr lang="en-GB" b="1" dirty="0" smtClean="0"/>
              <a:t>Entity-relationship diagram</a:t>
            </a:r>
            <a:endParaRPr lang="en-GB" b="1" dirty="0"/>
          </a:p>
        </p:txBody>
      </p:sp>
    </p:spTree>
    <p:extLst>
      <p:ext uri="{BB962C8B-B14F-4D97-AF65-F5344CB8AC3E}">
        <p14:creationId xmlns:p14="http://schemas.microsoft.com/office/powerpoint/2010/main" val="181298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99792" y="1995166"/>
            <a:ext cx="620200" cy="4863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a:t>Data Flow </a:t>
            </a:r>
            <a:r>
              <a:rPr lang="en-GB" dirty="0" smtClean="0"/>
              <a:t>Diagrams: functions modelling</a:t>
            </a:r>
            <a:endParaRPr lang="en-GB"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95166"/>
            <a:ext cx="2701759" cy="485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63688" y="1916832"/>
            <a:ext cx="1440160" cy="692497"/>
          </a:xfrm>
          <a:prstGeom prst="rect">
            <a:avLst/>
          </a:prstGeom>
          <a:noFill/>
        </p:spPr>
        <p:txBody>
          <a:bodyPr wrap="square" rtlCol="0">
            <a:spAutoFit/>
          </a:bodyPr>
          <a:lstStyle/>
          <a:p>
            <a:r>
              <a:rPr lang="en-GB" sz="1300" dirty="0" smtClean="0"/>
              <a:t>No process specification for these bubbles</a:t>
            </a:r>
            <a:endParaRPr lang="en-GB" sz="1300" dirty="0"/>
          </a:p>
        </p:txBody>
      </p:sp>
      <p:sp>
        <p:nvSpPr>
          <p:cNvPr id="4" name="TextBox 3"/>
          <p:cNvSpPr txBox="1"/>
          <p:nvPr/>
        </p:nvSpPr>
        <p:spPr>
          <a:xfrm>
            <a:off x="1719552" y="4797152"/>
            <a:ext cx="1628312" cy="1072977"/>
          </a:xfrm>
          <a:prstGeom prst="rect">
            <a:avLst/>
          </a:prstGeom>
          <a:noFill/>
        </p:spPr>
        <p:txBody>
          <a:bodyPr wrap="square" lIns="0" tIns="36000" rIns="36000" bIns="36000" rtlCol="0">
            <a:spAutoFit/>
          </a:bodyPr>
          <a:lstStyle/>
          <a:p>
            <a:r>
              <a:rPr lang="en-GB" sz="1300" dirty="0" smtClean="0"/>
              <a:t>These bubbles on the </a:t>
            </a:r>
            <a:r>
              <a:rPr lang="en-GB" sz="1300" b="1" dirty="0" err="1" smtClean="0"/>
              <a:t>leveled</a:t>
            </a:r>
            <a:r>
              <a:rPr lang="en-GB" sz="1300" b="1" dirty="0" smtClean="0"/>
              <a:t> diagrams </a:t>
            </a:r>
            <a:r>
              <a:rPr lang="en-GB" sz="1300" dirty="0" smtClean="0"/>
              <a:t>get process specifications, assuming that they are bottom-level bubbles</a:t>
            </a:r>
            <a:endParaRPr lang="en-GB" sz="1300" dirty="0"/>
          </a:p>
        </p:txBody>
      </p:sp>
      <p:sp>
        <p:nvSpPr>
          <p:cNvPr id="7" name="Rounded Rectangular Callout 6"/>
          <p:cNvSpPr/>
          <p:nvPr/>
        </p:nvSpPr>
        <p:spPr>
          <a:xfrm>
            <a:off x="7086212" y="2332996"/>
            <a:ext cx="1058416" cy="252000"/>
          </a:xfrm>
          <a:prstGeom prst="wedgeRoundRectCallout">
            <a:avLst>
              <a:gd name="adj1" fmla="val -16101"/>
              <a:gd name="adj2" fmla="val -891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terminator</a:t>
            </a:r>
            <a:endParaRPr lang="en-GB" sz="1400" dirty="0">
              <a:solidFill>
                <a:schemeClr val="tx1"/>
              </a:solidFill>
              <a:latin typeface="Arial Narrow" panose="020B0606020202030204" pitchFamily="34" charset="0"/>
            </a:endParaRPr>
          </a:p>
        </p:txBody>
      </p:sp>
      <p:sp>
        <p:nvSpPr>
          <p:cNvPr id="13" name="Rounded Rectangular Callout 12"/>
          <p:cNvSpPr/>
          <p:nvPr/>
        </p:nvSpPr>
        <p:spPr>
          <a:xfrm>
            <a:off x="7329411" y="3068960"/>
            <a:ext cx="791021" cy="252000"/>
          </a:xfrm>
          <a:prstGeom prst="wedgeRoundRectCallout">
            <a:avLst>
              <a:gd name="adj1" fmla="val -116714"/>
              <a:gd name="adj2" fmla="val 2299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process</a:t>
            </a:r>
            <a:endParaRPr lang="en-GB" sz="1400" dirty="0">
              <a:solidFill>
                <a:schemeClr val="tx1"/>
              </a:solidFill>
              <a:latin typeface="Arial Narrow" panose="020B0606020202030204" pitchFamily="34" charset="0"/>
            </a:endParaRPr>
          </a:p>
        </p:txBody>
      </p:sp>
      <p:sp>
        <p:nvSpPr>
          <p:cNvPr id="14" name="Rounded Rectangular Callout 13"/>
          <p:cNvSpPr/>
          <p:nvPr/>
        </p:nvSpPr>
        <p:spPr>
          <a:xfrm>
            <a:off x="8114685" y="4834335"/>
            <a:ext cx="647326" cy="253094"/>
          </a:xfrm>
          <a:prstGeom prst="wedgeRoundRectCallout">
            <a:avLst>
              <a:gd name="adj1" fmla="val -103529"/>
              <a:gd name="adj2" fmla="val 166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store</a:t>
            </a:r>
            <a:endParaRPr lang="en-GB" sz="1400" dirty="0">
              <a:solidFill>
                <a:schemeClr val="tx1"/>
              </a:solidFill>
              <a:latin typeface="Arial Narrow" panose="020B0606020202030204" pitchFamily="34" charset="0"/>
            </a:endParaRPr>
          </a:p>
        </p:txBody>
      </p:sp>
      <p:sp>
        <p:nvSpPr>
          <p:cNvPr id="15" name="Rounded Rectangular Callout 14"/>
          <p:cNvSpPr/>
          <p:nvPr/>
        </p:nvSpPr>
        <p:spPr>
          <a:xfrm>
            <a:off x="7842354" y="5445304"/>
            <a:ext cx="1106058" cy="252000"/>
          </a:xfrm>
          <a:prstGeom prst="wedgeRoundRectCallout">
            <a:avLst>
              <a:gd name="adj1" fmla="val -103221"/>
              <a:gd name="adj2" fmla="val -927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An output flow</a:t>
            </a:r>
            <a:endParaRPr lang="en-GB" sz="1400" dirty="0">
              <a:solidFill>
                <a:schemeClr val="tx1"/>
              </a:solidFill>
              <a:latin typeface="Arial Narrow" panose="020B0606020202030204" pitchFamily="34" charset="0"/>
            </a:endParaRPr>
          </a:p>
        </p:txBody>
      </p:sp>
      <p:sp>
        <p:nvSpPr>
          <p:cNvPr id="16" name="Rounded Rectangular Callout 15"/>
          <p:cNvSpPr/>
          <p:nvPr/>
        </p:nvSpPr>
        <p:spPr>
          <a:xfrm>
            <a:off x="3718578" y="4445728"/>
            <a:ext cx="852786" cy="252000"/>
          </a:xfrm>
          <a:prstGeom prst="wedgeRoundRectCallout">
            <a:avLst>
              <a:gd name="adj1" fmla="val 48275"/>
              <a:gd name="adj2" fmla="val -254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input flow</a:t>
            </a:r>
            <a:endParaRPr lang="en-GB" sz="1400" dirty="0">
              <a:solidFill>
                <a:schemeClr val="tx1"/>
              </a:solidFill>
              <a:latin typeface="Arial Narrow" panose="020B0606020202030204" pitchFamily="34" charset="0"/>
            </a:endParaRPr>
          </a:p>
        </p:txBody>
      </p:sp>
      <p:cxnSp>
        <p:nvCxnSpPr>
          <p:cNvPr id="18" name="Straight Arrow Connector 17"/>
          <p:cNvCxnSpPr>
            <a:stCxn id="118" idx="3"/>
            <a:endCxn id="105" idx="2"/>
          </p:cNvCxnSpPr>
          <p:nvPr/>
        </p:nvCxnSpPr>
        <p:spPr>
          <a:xfrm flipV="1">
            <a:off x="4731209" y="1983036"/>
            <a:ext cx="1169830" cy="713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4620134" y="6048053"/>
            <a:ext cx="887971" cy="7091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3.1. Produce valid order</a:t>
            </a:r>
            <a:endParaRPr lang="en-GB" sz="1200" dirty="0">
              <a:solidFill>
                <a:schemeClr val="tx1"/>
              </a:solidFill>
              <a:latin typeface="Arial Narrow" panose="020B0606020202030204" pitchFamily="34" charset="0"/>
            </a:endParaRPr>
          </a:p>
        </p:txBody>
      </p:sp>
      <p:sp>
        <p:nvSpPr>
          <p:cNvPr id="28" name="Flowchart: Connector 27"/>
          <p:cNvSpPr/>
          <p:nvPr/>
        </p:nvSpPr>
        <p:spPr>
          <a:xfrm>
            <a:off x="5358764" y="4834335"/>
            <a:ext cx="870764" cy="8269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3.2. Generate documents</a:t>
            </a:r>
            <a:endParaRPr lang="en-GB" sz="1200" dirty="0">
              <a:solidFill>
                <a:schemeClr val="tx1"/>
              </a:solidFill>
              <a:latin typeface="Arial Narrow" panose="020B0606020202030204" pitchFamily="34" charset="0"/>
            </a:endParaRPr>
          </a:p>
        </p:txBody>
      </p:sp>
      <p:sp>
        <p:nvSpPr>
          <p:cNvPr id="47" name="Flowchart: Connector 46"/>
          <p:cNvSpPr/>
          <p:nvPr/>
        </p:nvSpPr>
        <p:spPr>
          <a:xfrm>
            <a:off x="6757367" y="5445304"/>
            <a:ext cx="720000" cy="72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3.3. Update </a:t>
            </a:r>
            <a:r>
              <a:rPr lang="en-GB" sz="1200" dirty="0">
                <a:solidFill>
                  <a:schemeClr val="tx1"/>
                </a:solidFill>
                <a:latin typeface="Arial Narrow" panose="020B0606020202030204" pitchFamily="34" charset="0"/>
              </a:rPr>
              <a:t>inventory</a:t>
            </a:r>
          </a:p>
        </p:txBody>
      </p:sp>
      <p:cxnSp>
        <p:nvCxnSpPr>
          <p:cNvPr id="29" name="Straight Arrow Connector 28"/>
          <p:cNvCxnSpPr>
            <a:endCxn id="47" idx="2"/>
          </p:cNvCxnSpPr>
          <p:nvPr/>
        </p:nvCxnSpPr>
        <p:spPr>
          <a:xfrm flipV="1">
            <a:off x="5987389" y="5805304"/>
            <a:ext cx="769978" cy="44827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4"/>
          </p:cNvCxnSpPr>
          <p:nvPr/>
        </p:nvCxnSpPr>
        <p:spPr>
          <a:xfrm flipH="1" flipV="1">
            <a:off x="5794146" y="5661248"/>
            <a:ext cx="193243" cy="592326"/>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6"/>
          </p:cNvCxnSpPr>
          <p:nvPr/>
        </p:nvCxnSpPr>
        <p:spPr>
          <a:xfrm flipV="1">
            <a:off x="5508105" y="6253574"/>
            <a:ext cx="479284" cy="14906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87389" y="6237312"/>
            <a:ext cx="960876" cy="309943"/>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6" name="Flowchart: Connector 55"/>
          <p:cNvSpPr/>
          <p:nvPr/>
        </p:nvSpPr>
        <p:spPr>
          <a:xfrm>
            <a:off x="6948264" y="6226011"/>
            <a:ext cx="667156" cy="6141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3.4. Ship product</a:t>
            </a:r>
            <a:endParaRPr lang="en-GB" sz="1200" dirty="0">
              <a:solidFill>
                <a:schemeClr val="tx1"/>
              </a:solidFill>
              <a:latin typeface="Arial Narrow" panose="020B0606020202030204" pitchFamily="34" charset="0"/>
            </a:endParaRPr>
          </a:p>
        </p:txBody>
      </p:sp>
      <p:sp>
        <p:nvSpPr>
          <p:cNvPr id="1045" name="Flowchart: Process 1044"/>
          <p:cNvSpPr/>
          <p:nvPr/>
        </p:nvSpPr>
        <p:spPr>
          <a:xfrm>
            <a:off x="8172400" y="6342859"/>
            <a:ext cx="792088" cy="398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Customer</a:t>
            </a:r>
            <a:endParaRPr lang="en-GB" sz="1200" dirty="0">
              <a:solidFill>
                <a:schemeClr val="tx1"/>
              </a:solidFill>
              <a:latin typeface="Arial Narrow" panose="020B0606020202030204" pitchFamily="34" charset="0"/>
            </a:endParaRPr>
          </a:p>
        </p:txBody>
      </p:sp>
      <p:cxnSp>
        <p:nvCxnSpPr>
          <p:cNvPr id="58" name="Straight Arrow Connector 57"/>
          <p:cNvCxnSpPr>
            <a:stCxn id="56" idx="6"/>
            <a:endCxn id="1045" idx="1"/>
          </p:cNvCxnSpPr>
          <p:nvPr/>
        </p:nvCxnSpPr>
        <p:spPr>
          <a:xfrm>
            <a:off x="7615420" y="6533076"/>
            <a:ext cx="556980" cy="903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1051" name="Group 1050"/>
          <p:cNvGrpSpPr/>
          <p:nvPr/>
        </p:nvGrpSpPr>
        <p:grpSpPr>
          <a:xfrm>
            <a:off x="6641125" y="4830631"/>
            <a:ext cx="1104394" cy="290205"/>
            <a:chOff x="3779912" y="3504080"/>
            <a:chExt cx="914488" cy="572992"/>
          </a:xfrm>
        </p:grpSpPr>
        <p:sp>
          <p:nvSpPr>
            <p:cNvPr id="1048" name="Flowchart: Process 1047"/>
            <p:cNvSpPr/>
            <p:nvPr/>
          </p:nvSpPr>
          <p:spPr>
            <a:xfrm>
              <a:off x="3779912" y="3504080"/>
              <a:ext cx="914488" cy="57299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Stock document</a:t>
              </a:r>
              <a:endParaRPr lang="en-GB" sz="1200" dirty="0">
                <a:solidFill>
                  <a:schemeClr val="tx1"/>
                </a:solidFill>
                <a:latin typeface="Arial Narrow" panose="020B0606020202030204" pitchFamily="34" charset="0"/>
              </a:endParaRPr>
            </a:p>
          </p:txBody>
        </p:sp>
        <p:cxnSp>
          <p:nvCxnSpPr>
            <p:cNvPr id="62" name="Straight Arrow Connector 61"/>
            <p:cNvCxnSpPr/>
            <p:nvPr/>
          </p:nvCxnSpPr>
          <p:spPr>
            <a:xfrm>
              <a:off x="3780000" y="3504080"/>
              <a:ext cx="914400" cy="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779912" y="4077072"/>
              <a:ext cx="914400" cy="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a:stCxn id="47" idx="0"/>
            <a:endCxn id="1048" idx="2"/>
          </p:cNvCxnSpPr>
          <p:nvPr/>
        </p:nvCxnSpPr>
        <p:spPr>
          <a:xfrm flipV="1">
            <a:off x="7117367" y="5120836"/>
            <a:ext cx="75955" cy="32446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1" name="Rounded Rectangular Callout 100"/>
          <p:cNvSpPr/>
          <p:nvPr/>
        </p:nvSpPr>
        <p:spPr>
          <a:xfrm>
            <a:off x="3555078" y="5628889"/>
            <a:ext cx="1146185" cy="252000"/>
          </a:xfrm>
          <a:prstGeom prst="wedgeRoundRectCallout">
            <a:avLst>
              <a:gd name="adj1" fmla="val 157528"/>
              <a:gd name="adj2" fmla="val 1805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diverging flow</a:t>
            </a:r>
          </a:p>
        </p:txBody>
      </p:sp>
      <p:sp>
        <p:nvSpPr>
          <p:cNvPr id="102" name="Rounded Rectangular Callout 101"/>
          <p:cNvSpPr/>
          <p:nvPr/>
        </p:nvSpPr>
        <p:spPr>
          <a:xfrm>
            <a:off x="3923928" y="2600936"/>
            <a:ext cx="1025102" cy="252000"/>
          </a:xfrm>
          <a:prstGeom prst="wedgeRoundRectCallout">
            <a:avLst>
              <a:gd name="adj1" fmla="val 103978"/>
              <a:gd name="adj2" fmla="val -2903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dialog flow</a:t>
            </a:r>
          </a:p>
        </p:txBody>
      </p:sp>
      <p:sp>
        <p:nvSpPr>
          <p:cNvPr id="105" name="Flowchart: Connector 104"/>
          <p:cNvSpPr/>
          <p:nvPr/>
        </p:nvSpPr>
        <p:spPr>
          <a:xfrm>
            <a:off x="5901039" y="1676564"/>
            <a:ext cx="612000" cy="61294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Store system</a:t>
            </a:r>
            <a:endParaRPr lang="en-GB" sz="1200" dirty="0">
              <a:solidFill>
                <a:schemeClr val="tx1"/>
              </a:solidFill>
              <a:latin typeface="Arial Narrow" panose="020B0606020202030204" pitchFamily="34" charset="0"/>
            </a:endParaRPr>
          </a:p>
        </p:txBody>
      </p:sp>
      <p:sp>
        <p:nvSpPr>
          <p:cNvPr id="111" name="Flowchart: Process 110"/>
          <p:cNvSpPr/>
          <p:nvPr/>
        </p:nvSpPr>
        <p:spPr>
          <a:xfrm>
            <a:off x="7158218" y="1801352"/>
            <a:ext cx="750663" cy="3876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Customer</a:t>
            </a:r>
            <a:endParaRPr lang="en-GB" sz="1200" dirty="0">
              <a:solidFill>
                <a:schemeClr val="tx1"/>
              </a:solidFill>
              <a:latin typeface="Arial Narrow" panose="020B0606020202030204" pitchFamily="34" charset="0"/>
            </a:endParaRPr>
          </a:p>
        </p:txBody>
      </p:sp>
      <p:cxnSp>
        <p:nvCxnSpPr>
          <p:cNvPr id="112" name="Straight Arrow Connector 111"/>
          <p:cNvCxnSpPr>
            <a:stCxn id="105" idx="6"/>
            <a:endCxn id="111" idx="1"/>
          </p:cNvCxnSpPr>
          <p:nvPr/>
        </p:nvCxnSpPr>
        <p:spPr>
          <a:xfrm>
            <a:off x="6513039" y="1983036"/>
            <a:ext cx="645179" cy="1213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8" name="Flowchart: Process 117"/>
          <p:cNvSpPr/>
          <p:nvPr/>
        </p:nvSpPr>
        <p:spPr>
          <a:xfrm>
            <a:off x="3923928" y="1791368"/>
            <a:ext cx="807281" cy="397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Suppliers</a:t>
            </a:r>
            <a:endParaRPr lang="en-GB" sz="1200" dirty="0">
              <a:solidFill>
                <a:schemeClr val="tx1"/>
              </a:solidFill>
              <a:latin typeface="Arial Narrow" panose="020B0606020202030204" pitchFamily="34" charset="0"/>
            </a:endParaRPr>
          </a:p>
        </p:txBody>
      </p:sp>
      <p:sp>
        <p:nvSpPr>
          <p:cNvPr id="121" name="Flowchart: Process 120"/>
          <p:cNvSpPr/>
          <p:nvPr/>
        </p:nvSpPr>
        <p:spPr>
          <a:xfrm>
            <a:off x="5726499" y="2618620"/>
            <a:ext cx="961079" cy="4503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Narrow" panose="020B0606020202030204" pitchFamily="34" charset="0"/>
              </a:rPr>
              <a:t>Transporting company</a:t>
            </a:r>
            <a:endParaRPr lang="en-GB" sz="1200" dirty="0">
              <a:solidFill>
                <a:schemeClr val="tx1"/>
              </a:solidFill>
              <a:latin typeface="Arial Narrow" panose="020B0606020202030204" pitchFamily="34" charset="0"/>
            </a:endParaRPr>
          </a:p>
        </p:txBody>
      </p:sp>
      <p:cxnSp>
        <p:nvCxnSpPr>
          <p:cNvPr id="122" name="Straight Arrow Connector 121"/>
          <p:cNvCxnSpPr>
            <a:stCxn id="105" idx="4"/>
            <a:endCxn id="121" idx="0"/>
          </p:cNvCxnSpPr>
          <p:nvPr/>
        </p:nvCxnSpPr>
        <p:spPr>
          <a:xfrm>
            <a:off x="6207039" y="2289508"/>
            <a:ext cx="0" cy="329112"/>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2" name="Flowchart: Connector 181"/>
          <p:cNvSpPr/>
          <p:nvPr/>
        </p:nvSpPr>
        <p:spPr>
          <a:xfrm>
            <a:off x="6096776" y="3600666"/>
            <a:ext cx="681412" cy="6378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2. </a:t>
            </a:r>
          </a:p>
          <a:p>
            <a:pPr algn="ctr"/>
            <a:r>
              <a:rPr lang="en-GB" sz="1200" dirty="0" smtClean="0">
                <a:solidFill>
                  <a:schemeClr val="tx1"/>
                </a:solidFill>
                <a:latin typeface="Arial Narrow" panose="020B0606020202030204" pitchFamily="34" charset="0"/>
              </a:rPr>
              <a:t>Process order</a:t>
            </a:r>
            <a:endParaRPr lang="en-GB" sz="1200" dirty="0">
              <a:solidFill>
                <a:schemeClr val="tx1"/>
              </a:solidFill>
              <a:latin typeface="Arial Narrow" panose="020B0606020202030204" pitchFamily="34" charset="0"/>
            </a:endParaRPr>
          </a:p>
        </p:txBody>
      </p:sp>
      <p:cxnSp>
        <p:nvCxnSpPr>
          <p:cNvPr id="183" name="Straight Arrow Connector 182"/>
          <p:cNvCxnSpPr>
            <a:stCxn id="182" idx="6"/>
            <a:endCxn id="185" idx="2"/>
          </p:cNvCxnSpPr>
          <p:nvPr/>
        </p:nvCxnSpPr>
        <p:spPr>
          <a:xfrm>
            <a:off x="6778188" y="3919601"/>
            <a:ext cx="814295" cy="8281"/>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5" name="Flowchart: Connector 184"/>
          <p:cNvSpPr/>
          <p:nvPr/>
        </p:nvSpPr>
        <p:spPr>
          <a:xfrm>
            <a:off x="7592483" y="3555341"/>
            <a:ext cx="795941" cy="74508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3. </a:t>
            </a:r>
          </a:p>
          <a:p>
            <a:pPr algn="ctr"/>
            <a:r>
              <a:rPr lang="en-GB" sz="1200" dirty="0" smtClean="0">
                <a:solidFill>
                  <a:schemeClr val="tx1"/>
                </a:solidFill>
                <a:latin typeface="Arial Narrow" panose="020B0606020202030204" pitchFamily="34" charset="0"/>
              </a:rPr>
              <a:t>Dispatch product</a:t>
            </a:r>
            <a:endParaRPr lang="en-GB" sz="1200" dirty="0">
              <a:solidFill>
                <a:schemeClr val="tx1"/>
              </a:solidFill>
              <a:latin typeface="Arial Narrow" panose="020B0606020202030204" pitchFamily="34" charset="0"/>
            </a:endParaRPr>
          </a:p>
        </p:txBody>
      </p:sp>
      <p:sp>
        <p:nvSpPr>
          <p:cNvPr id="188" name="Flowchart: Connector 187"/>
          <p:cNvSpPr/>
          <p:nvPr/>
        </p:nvSpPr>
        <p:spPr>
          <a:xfrm>
            <a:off x="4739761" y="3590464"/>
            <a:ext cx="687928" cy="6439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smtClean="0">
                <a:solidFill>
                  <a:schemeClr val="tx1"/>
                </a:solidFill>
                <a:latin typeface="Arial Narrow" panose="020B0606020202030204" pitchFamily="34" charset="0"/>
              </a:rPr>
              <a:t>1. </a:t>
            </a:r>
          </a:p>
          <a:p>
            <a:pPr algn="ctr"/>
            <a:r>
              <a:rPr lang="en-GB" sz="1200" dirty="0" smtClean="0">
                <a:solidFill>
                  <a:schemeClr val="tx1"/>
                </a:solidFill>
                <a:latin typeface="Arial Narrow" panose="020B0606020202030204" pitchFamily="34" charset="0"/>
              </a:rPr>
              <a:t>Place order</a:t>
            </a:r>
            <a:endParaRPr lang="en-GB" sz="1200" dirty="0">
              <a:solidFill>
                <a:schemeClr val="tx1"/>
              </a:solidFill>
              <a:latin typeface="Arial Narrow" panose="020B0606020202030204" pitchFamily="34" charset="0"/>
            </a:endParaRPr>
          </a:p>
        </p:txBody>
      </p:sp>
      <p:cxnSp>
        <p:nvCxnSpPr>
          <p:cNvPr id="189" name="Straight Arrow Connector 188"/>
          <p:cNvCxnSpPr>
            <a:stCxn id="188" idx="6"/>
            <a:endCxn id="182" idx="2"/>
          </p:cNvCxnSpPr>
          <p:nvPr/>
        </p:nvCxnSpPr>
        <p:spPr>
          <a:xfrm>
            <a:off x="5427689" y="3912449"/>
            <a:ext cx="669087" cy="7152"/>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188" idx="2"/>
          </p:cNvCxnSpPr>
          <p:nvPr/>
        </p:nvCxnSpPr>
        <p:spPr>
          <a:xfrm flipV="1">
            <a:off x="4111240" y="3912449"/>
            <a:ext cx="628521" cy="15433"/>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endCxn id="24" idx="2"/>
          </p:cNvCxnSpPr>
          <p:nvPr/>
        </p:nvCxnSpPr>
        <p:spPr>
          <a:xfrm>
            <a:off x="4023441" y="6391885"/>
            <a:ext cx="596693" cy="10749"/>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4716016" y="1706037"/>
            <a:ext cx="620683" cy="276999"/>
          </a:xfrm>
          <a:prstGeom prst="rect">
            <a:avLst/>
          </a:prstGeom>
          <a:noFill/>
        </p:spPr>
        <p:txBody>
          <a:bodyPr wrap="none" rtlCol="0">
            <a:spAutoFit/>
          </a:bodyPr>
          <a:lstStyle/>
          <a:p>
            <a:r>
              <a:rPr lang="en-GB" sz="1200" dirty="0" smtClean="0">
                <a:latin typeface="Arial Narrow" panose="020B0606020202030204" pitchFamily="34" charset="0"/>
              </a:rPr>
              <a:t>Product</a:t>
            </a:r>
            <a:endParaRPr lang="en-GB" sz="1200" dirty="0">
              <a:latin typeface="Arial Narrow" panose="020B0606020202030204" pitchFamily="34" charset="0"/>
            </a:endParaRPr>
          </a:p>
        </p:txBody>
      </p:sp>
      <p:sp>
        <p:nvSpPr>
          <p:cNvPr id="245" name="TextBox 244"/>
          <p:cNvSpPr txBox="1"/>
          <p:nvPr/>
        </p:nvSpPr>
        <p:spPr>
          <a:xfrm>
            <a:off x="5375574" y="1988840"/>
            <a:ext cx="564578" cy="276999"/>
          </a:xfrm>
          <a:prstGeom prst="rect">
            <a:avLst/>
          </a:prstGeom>
          <a:noFill/>
        </p:spPr>
        <p:txBody>
          <a:bodyPr wrap="none" rtlCol="0">
            <a:spAutoFit/>
          </a:bodyPr>
          <a:lstStyle/>
          <a:p>
            <a:r>
              <a:rPr lang="en-GB" sz="1200" dirty="0" smtClean="0">
                <a:latin typeface="Arial Narrow" panose="020B0606020202030204" pitchFamily="34" charset="0"/>
              </a:rPr>
              <a:t>Money</a:t>
            </a:r>
            <a:endParaRPr lang="en-GB" sz="1200" dirty="0">
              <a:latin typeface="Arial Narrow" panose="020B0606020202030204" pitchFamily="34" charset="0"/>
            </a:endParaRPr>
          </a:p>
        </p:txBody>
      </p:sp>
      <p:sp>
        <p:nvSpPr>
          <p:cNvPr id="246" name="TextBox 245"/>
          <p:cNvSpPr txBox="1"/>
          <p:nvPr/>
        </p:nvSpPr>
        <p:spPr>
          <a:xfrm>
            <a:off x="0" y="1296343"/>
            <a:ext cx="3319992" cy="692497"/>
          </a:xfrm>
          <a:prstGeom prst="rect">
            <a:avLst/>
          </a:prstGeom>
          <a:solidFill>
            <a:schemeClr val="bg1"/>
          </a:solidFill>
        </p:spPr>
        <p:txBody>
          <a:bodyPr wrap="square" rtlCol="0">
            <a:spAutoFit/>
          </a:bodyPr>
          <a:lstStyle/>
          <a:p>
            <a:r>
              <a:rPr lang="en-GB" sz="1300" dirty="0" smtClean="0"/>
              <a:t>The </a:t>
            </a:r>
            <a:r>
              <a:rPr lang="en-GB" sz="1300" b="1" dirty="0" smtClean="0"/>
              <a:t>context diagram </a:t>
            </a:r>
            <a:r>
              <a:rPr lang="en-GB" sz="1300" dirty="0" smtClean="0"/>
              <a:t>shows the system as a single process in environment represented by external entities</a:t>
            </a:r>
            <a:endParaRPr lang="en-GB" sz="1300" dirty="0"/>
          </a:p>
        </p:txBody>
      </p:sp>
    </p:spTree>
    <p:extLst>
      <p:ext uri="{BB962C8B-B14F-4D97-AF65-F5344CB8AC3E}">
        <p14:creationId xmlns:p14="http://schemas.microsoft.com/office/powerpoint/2010/main" val="221288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42248" cy="841248"/>
          </a:xfrm>
        </p:spPr>
        <p:txBody>
          <a:bodyPr>
            <a:noAutofit/>
          </a:bodyPr>
          <a:lstStyle/>
          <a:p>
            <a:r>
              <a:rPr lang="en-GB" dirty="0"/>
              <a:t>Process specification</a:t>
            </a:r>
          </a:p>
        </p:txBody>
      </p:sp>
      <p:sp>
        <p:nvSpPr>
          <p:cNvPr id="19" name="Content Placeholder 18"/>
          <p:cNvSpPr>
            <a:spLocks noGrp="1"/>
          </p:cNvSpPr>
          <p:nvPr>
            <p:ph sz="half" idx="1"/>
          </p:nvPr>
        </p:nvSpPr>
        <p:spPr>
          <a:xfrm>
            <a:off x="304800" y="1600200"/>
            <a:ext cx="4411216" cy="5257800"/>
          </a:xfrm>
        </p:spPr>
        <p:txBody>
          <a:bodyPr>
            <a:normAutofit fontScale="70000" lnSpcReduction="20000"/>
          </a:bodyPr>
          <a:lstStyle/>
          <a:p>
            <a:pPr marL="0" indent="0">
              <a:buNone/>
            </a:pPr>
            <a:r>
              <a:rPr lang="en-GB" b="1" dirty="0" smtClean="0">
                <a:solidFill>
                  <a:srgbClr val="FF3300"/>
                </a:solidFill>
              </a:rPr>
              <a:t>Decision table </a:t>
            </a:r>
            <a:r>
              <a:rPr lang="en-GB" dirty="0" smtClean="0"/>
              <a:t>describe:</a:t>
            </a:r>
          </a:p>
          <a:p>
            <a:r>
              <a:rPr lang="en-GB" dirty="0" smtClean="0"/>
              <a:t>Describe </a:t>
            </a:r>
            <a:r>
              <a:rPr lang="en-GB" dirty="0"/>
              <a:t>the </a:t>
            </a:r>
            <a:r>
              <a:rPr lang="en-GB" dirty="0" smtClean="0"/>
              <a:t>conditions</a:t>
            </a:r>
          </a:p>
          <a:p>
            <a:r>
              <a:rPr lang="en-GB" dirty="0" smtClean="0"/>
              <a:t>Identify </a:t>
            </a:r>
            <a:r>
              <a:rPr lang="en-GB" dirty="0"/>
              <a:t>possible decision </a:t>
            </a:r>
            <a:r>
              <a:rPr lang="en-GB" dirty="0" smtClean="0"/>
              <a:t>alternatives</a:t>
            </a:r>
          </a:p>
          <a:p>
            <a:r>
              <a:rPr lang="en-GB" dirty="0" smtClean="0"/>
              <a:t>Indicate </a:t>
            </a:r>
            <a:r>
              <a:rPr lang="en-GB" dirty="0"/>
              <a:t>which actions should be </a:t>
            </a:r>
            <a:r>
              <a:rPr lang="en-GB" dirty="0" smtClean="0"/>
              <a:t>performer</a:t>
            </a:r>
          </a:p>
          <a:p>
            <a:r>
              <a:rPr lang="en-GB" dirty="0"/>
              <a:t>Describe actions for the decision </a:t>
            </a:r>
            <a:r>
              <a:rPr lang="en-GB" dirty="0" smtClean="0"/>
              <a:t>alternatives</a:t>
            </a:r>
          </a:p>
          <a:p>
            <a:r>
              <a:rPr lang="en-GB" dirty="0" smtClean="0"/>
              <a:t>Helps to avoid: incompleteness, impossible situation</a:t>
            </a:r>
            <a:r>
              <a:rPr lang="en-GB" dirty="0"/>
              <a:t>, contradictions, </a:t>
            </a:r>
            <a:r>
              <a:rPr lang="en-GB" dirty="0" smtClean="0"/>
              <a:t>redundancy</a:t>
            </a:r>
          </a:p>
          <a:p>
            <a:pPr marL="0" indent="0">
              <a:buNone/>
            </a:pPr>
            <a:r>
              <a:rPr lang="en-GB" b="1" dirty="0" smtClean="0">
                <a:solidFill>
                  <a:srgbClr val="FF3300"/>
                </a:solidFill>
              </a:rPr>
              <a:t>Structured English </a:t>
            </a:r>
            <a:r>
              <a:rPr lang="en-GB" dirty="0" smtClean="0"/>
              <a:t>subset of the language with structure that may consist of an algebraic equation. Typical used words:</a:t>
            </a:r>
            <a:endParaRPr lang="en-GB" dirty="0"/>
          </a:p>
          <a:p>
            <a:pPr marL="400050" lvl="2" indent="0">
              <a:spcBef>
                <a:spcPts val="0"/>
              </a:spcBef>
              <a:buClrTx/>
              <a:buSzTx/>
              <a:buNone/>
              <a:defRPr/>
            </a:pPr>
            <a:r>
              <a:rPr lang="en-US" altLang="en-US" dirty="0"/>
              <a:t>GET (or ACCEPT or READ)</a:t>
            </a:r>
          </a:p>
          <a:p>
            <a:pPr marL="400050" lvl="2" indent="0">
              <a:spcBef>
                <a:spcPts val="0"/>
              </a:spcBef>
              <a:buClrTx/>
              <a:buSzTx/>
              <a:buNone/>
              <a:defRPr/>
            </a:pPr>
            <a:r>
              <a:rPr lang="en-US" altLang="en-US" dirty="0"/>
              <a:t>PUT (or DISPLAY or WRITE)</a:t>
            </a:r>
          </a:p>
          <a:p>
            <a:pPr marL="400050" lvl="2" indent="0">
              <a:spcBef>
                <a:spcPts val="0"/>
              </a:spcBef>
              <a:buClrTx/>
              <a:buSzTx/>
              <a:buNone/>
              <a:defRPr/>
            </a:pPr>
            <a:r>
              <a:rPr lang="en-US" altLang="en-US" dirty="0" smtClean="0"/>
              <a:t>ADD, PRINT</a:t>
            </a:r>
            <a:r>
              <a:rPr lang="en-US" altLang="en-US" dirty="0"/>
              <a:t>, SORT, MOVE, MERGE, SUBTRACT, MULTIPLY, DIVIDE, COMPUTE, FIND, VALIDATE, REPLACE, SET, </a:t>
            </a:r>
            <a:r>
              <a:rPr lang="en-US" altLang="en-US" dirty="0" smtClean="0"/>
              <a:t>SORT, </a:t>
            </a:r>
            <a:r>
              <a:rPr lang="en-US" dirty="0" smtClean="0"/>
              <a:t>DELETE</a:t>
            </a:r>
            <a:r>
              <a:rPr lang="en-US" dirty="0"/>
              <a:t>, </a:t>
            </a:r>
            <a:r>
              <a:rPr lang="en-GB" dirty="0"/>
              <a:t>SELECT, INSERT</a:t>
            </a:r>
            <a:r>
              <a:rPr lang="en-GB" dirty="0" smtClean="0"/>
              <a:t>…</a:t>
            </a:r>
            <a:endParaRPr lang="en-GB" dirty="0"/>
          </a:p>
        </p:txBody>
      </p:sp>
      <p:sp>
        <p:nvSpPr>
          <p:cNvPr id="6" name="Content Placeholder 5"/>
          <p:cNvSpPr>
            <a:spLocks noGrp="1"/>
          </p:cNvSpPr>
          <p:nvPr>
            <p:ph sz="half" idx="2"/>
          </p:nvPr>
        </p:nvSpPr>
        <p:spPr/>
        <p:txBody>
          <a:bodyPr>
            <a:normAutofit fontScale="70000" lnSpcReduction="20000"/>
          </a:bodyPr>
          <a:lstStyle/>
          <a:p>
            <a:pPr marL="0" indent="0">
              <a:buNone/>
            </a:pPr>
            <a:r>
              <a:rPr lang="en-GB" b="1" dirty="0" smtClean="0"/>
              <a:t>Decision Tables &amp; Structured  English</a:t>
            </a:r>
            <a:endParaRPr lang="en-GB" b="1" dirty="0"/>
          </a:p>
        </p:txBody>
      </p:sp>
      <p:sp>
        <p:nvSpPr>
          <p:cNvPr id="17" name="TextBox 16"/>
          <p:cNvSpPr txBox="1"/>
          <p:nvPr/>
        </p:nvSpPr>
        <p:spPr>
          <a:xfrm>
            <a:off x="5183560" y="4437112"/>
            <a:ext cx="3960440" cy="2462213"/>
          </a:xfrm>
          <a:prstGeom prst="rect">
            <a:avLst/>
          </a:prstGeom>
          <a:noFill/>
        </p:spPr>
        <p:txBody>
          <a:bodyPr wrap="square" rtlCol="0">
            <a:spAutoFit/>
          </a:bodyPr>
          <a:lstStyle/>
          <a:p>
            <a:r>
              <a:rPr lang="en-GB" sz="1400" b="1" dirty="0" smtClean="0"/>
              <a:t>Structured English</a:t>
            </a:r>
          </a:p>
          <a:p>
            <a:r>
              <a:rPr lang="en-GB" sz="1400" b="1" dirty="0" smtClean="0"/>
              <a:t>BEGIN </a:t>
            </a:r>
            <a:r>
              <a:rPr lang="en-GB" sz="1400" dirty="0" smtClean="0"/>
              <a:t>Transaction</a:t>
            </a:r>
          </a:p>
          <a:p>
            <a:r>
              <a:rPr lang="en-GB" sz="1400" b="1" dirty="0" smtClean="0"/>
              <a:t>IF</a:t>
            </a:r>
            <a:r>
              <a:rPr lang="en-GB" sz="1400" dirty="0" smtClean="0"/>
              <a:t> customer selects </a:t>
            </a:r>
            <a:r>
              <a:rPr lang="en-GB" sz="1400" i="1" dirty="0" smtClean="0"/>
              <a:t>pay in </a:t>
            </a:r>
            <a:r>
              <a:rPr lang="en-GB" sz="1400" b="1" dirty="0" smtClean="0"/>
              <a:t>THEN</a:t>
            </a:r>
          </a:p>
          <a:p>
            <a:r>
              <a:rPr lang="en-GB" sz="1400" dirty="0"/>
              <a:t> </a:t>
            </a:r>
            <a:r>
              <a:rPr lang="en-GB" sz="1400" dirty="0" smtClean="0"/>
              <a:t>  </a:t>
            </a:r>
            <a:r>
              <a:rPr lang="en-GB" sz="1400" b="1" dirty="0" smtClean="0"/>
              <a:t>DO</a:t>
            </a:r>
            <a:r>
              <a:rPr lang="en-GB" sz="1400" dirty="0" smtClean="0"/>
              <a:t> Allow inserting money</a:t>
            </a:r>
          </a:p>
          <a:p>
            <a:r>
              <a:rPr lang="en-GB" sz="1400" b="1" dirty="0" smtClean="0"/>
              <a:t>ELSE</a:t>
            </a:r>
          </a:p>
          <a:p>
            <a:r>
              <a:rPr lang="en-GB" sz="1400" b="1" dirty="0"/>
              <a:t> </a:t>
            </a:r>
            <a:r>
              <a:rPr lang="en-GB" sz="1400" b="1" dirty="0" smtClean="0"/>
              <a:t> IF </a:t>
            </a:r>
            <a:r>
              <a:rPr lang="en-GB" sz="1400" dirty="0" smtClean="0"/>
              <a:t>customer selects </a:t>
            </a:r>
            <a:r>
              <a:rPr lang="en-GB" sz="1400" i="1" dirty="0" smtClean="0"/>
              <a:t>withdraw</a:t>
            </a:r>
            <a:r>
              <a:rPr lang="en-GB" sz="1400" dirty="0" smtClean="0"/>
              <a:t> </a:t>
            </a:r>
            <a:r>
              <a:rPr lang="en-GB" sz="1400" b="1" dirty="0" smtClean="0"/>
              <a:t>THEN</a:t>
            </a:r>
          </a:p>
          <a:p>
            <a:r>
              <a:rPr lang="en-GB" sz="1400" dirty="0"/>
              <a:t> </a:t>
            </a:r>
            <a:r>
              <a:rPr lang="en-GB" sz="1400" dirty="0" smtClean="0"/>
              <a:t>     </a:t>
            </a:r>
            <a:r>
              <a:rPr lang="en-GB" sz="1400" b="1" dirty="0" smtClean="0"/>
              <a:t>DO WHILE </a:t>
            </a:r>
            <a:r>
              <a:rPr lang="en-GB" sz="1400" dirty="0" smtClean="0"/>
              <a:t>correct PIN number provided</a:t>
            </a:r>
          </a:p>
          <a:p>
            <a:r>
              <a:rPr lang="en-GB" sz="1400" dirty="0"/>
              <a:t> </a:t>
            </a:r>
            <a:r>
              <a:rPr lang="en-GB" sz="1400" dirty="0" smtClean="0"/>
              <a:t>        </a:t>
            </a:r>
            <a:r>
              <a:rPr lang="en-GB" sz="1400" b="1" dirty="0" smtClean="0"/>
              <a:t>DO</a:t>
            </a:r>
            <a:r>
              <a:rPr lang="en-GB" sz="1400" dirty="0" smtClean="0"/>
              <a:t> Allow withdrawing money </a:t>
            </a:r>
          </a:p>
          <a:p>
            <a:r>
              <a:rPr lang="en-GB" sz="1400" dirty="0">
                <a:solidFill>
                  <a:srgbClr val="FF0000"/>
                </a:solidFill>
              </a:rPr>
              <a:t> </a:t>
            </a:r>
            <a:r>
              <a:rPr lang="en-GB" sz="1400" dirty="0" smtClean="0">
                <a:solidFill>
                  <a:srgbClr val="FF0000"/>
                </a:solidFill>
              </a:rPr>
              <a:t>      </a:t>
            </a:r>
            <a:r>
              <a:rPr lang="en-GB" sz="1400" b="1" dirty="0" smtClean="0"/>
              <a:t>ENDDO</a:t>
            </a:r>
          </a:p>
          <a:p>
            <a:r>
              <a:rPr lang="en-GB" sz="1400" b="1" dirty="0" smtClean="0"/>
              <a:t>ENDIF</a:t>
            </a:r>
          </a:p>
          <a:p>
            <a:r>
              <a:rPr lang="en-GB" sz="1400" b="1" dirty="0" smtClean="0"/>
              <a:t>EXIT</a:t>
            </a:r>
          </a:p>
        </p:txBody>
      </p:sp>
      <p:graphicFrame>
        <p:nvGraphicFramePr>
          <p:cNvPr id="18" name="Table 17"/>
          <p:cNvGraphicFramePr>
            <a:graphicFrameLocks noGrp="1"/>
          </p:cNvGraphicFramePr>
          <p:nvPr>
            <p:extLst>
              <p:ext uri="{D42A27DB-BD31-4B8C-83A1-F6EECF244321}">
                <p14:modId xmlns:p14="http://schemas.microsoft.com/office/powerpoint/2010/main" val="541530346"/>
              </p:ext>
            </p:extLst>
          </p:nvPr>
        </p:nvGraphicFramePr>
        <p:xfrm>
          <a:off x="4788023" y="1916832"/>
          <a:ext cx="4248472" cy="250972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xmlns="" val="20000"/>
                    </a:ext>
                  </a:extLst>
                </a:gridCol>
                <a:gridCol w="696077">
                  <a:extLst>
                    <a:ext uri="{9D8B030D-6E8A-4147-A177-3AD203B41FA5}">
                      <a16:colId xmlns:a16="http://schemas.microsoft.com/office/drawing/2014/main" xmlns="" val="20001"/>
                    </a:ext>
                  </a:extLst>
                </a:gridCol>
                <a:gridCol w="696077">
                  <a:extLst>
                    <a:ext uri="{9D8B030D-6E8A-4147-A177-3AD203B41FA5}">
                      <a16:colId xmlns:a16="http://schemas.microsoft.com/office/drawing/2014/main" xmlns="" val="20002"/>
                    </a:ext>
                  </a:extLst>
                </a:gridCol>
                <a:gridCol w="696077">
                  <a:extLst>
                    <a:ext uri="{9D8B030D-6E8A-4147-A177-3AD203B41FA5}">
                      <a16:colId xmlns:a16="http://schemas.microsoft.com/office/drawing/2014/main" xmlns="" val="20003"/>
                    </a:ext>
                  </a:extLst>
                </a:gridCol>
              </a:tblGrid>
              <a:tr h="376126">
                <a:tc rowSpan="2">
                  <a:txBody>
                    <a:bodyPr/>
                    <a:lstStyle/>
                    <a:p>
                      <a:pPr algn="ctr"/>
                      <a:r>
                        <a:rPr lang="en-GB" sz="1400" dirty="0" smtClean="0"/>
                        <a:t>Conditions/ Courses of action</a:t>
                      </a:r>
                      <a:endParaRPr lang="en-GB" sz="1400" dirty="0"/>
                    </a:p>
                  </a:txBody>
                  <a:tcPr anchor="ctr"/>
                </a:tc>
                <a:tc gridSpan="3">
                  <a:txBody>
                    <a:bodyPr/>
                    <a:lstStyle/>
                    <a:p>
                      <a:pPr algn="ctr"/>
                      <a:r>
                        <a:rPr lang="en-GB" sz="1400" dirty="0" smtClean="0"/>
                        <a:t>Rules</a:t>
                      </a:r>
                      <a:endParaRPr lang="en-GB" sz="1400" dirty="0"/>
                    </a:p>
                  </a:txBody>
                  <a:tcPr anchor="ct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xmlns="" val="10000"/>
                  </a:ext>
                </a:extLst>
              </a:tr>
              <a:tr h="261195">
                <a:tc vMerge="1">
                  <a:txBody>
                    <a:bodyPr/>
                    <a:lstStyle/>
                    <a:p>
                      <a:endParaRPr lang="en-GB" sz="1200" dirty="0"/>
                    </a:p>
                  </a:txBody>
                  <a:tcPr/>
                </a:tc>
                <a:tc>
                  <a:txBody>
                    <a:bodyPr/>
                    <a:lstStyle/>
                    <a:p>
                      <a:pPr algn="ctr"/>
                      <a:r>
                        <a:rPr lang="en-GB" sz="1400" dirty="0" smtClean="0"/>
                        <a:t>1</a:t>
                      </a:r>
                      <a:endParaRPr lang="en-GB" sz="1400" dirty="0"/>
                    </a:p>
                  </a:txBody>
                  <a:tcPr anchor="ctr"/>
                </a:tc>
                <a:tc>
                  <a:txBody>
                    <a:bodyPr/>
                    <a:lstStyle/>
                    <a:p>
                      <a:pPr algn="ctr"/>
                      <a:r>
                        <a:rPr lang="en-GB" sz="1400" dirty="0" smtClean="0"/>
                        <a:t>2</a:t>
                      </a:r>
                      <a:endParaRPr lang="en-GB" sz="1400" dirty="0"/>
                    </a:p>
                  </a:txBody>
                  <a:tcPr anchor="ctr"/>
                </a:tc>
                <a:tc>
                  <a:txBody>
                    <a:bodyPr/>
                    <a:lstStyle/>
                    <a:p>
                      <a:pPr algn="ctr"/>
                      <a:r>
                        <a:rPr lang="en-GB" sz="1400" dirty="0" smtClean="0"/>
                        <a:t>3</a:t>
                      </a:r>
                      <a:endParaRPr lang="en-GB" sz="1400" dirty="0"/>
                    </a:p>
                  </a:txBody>
                  <a:tcPr anchor="ctr"/>
                </a:tc>
                <a:extLst>
                  <a:ext uri="{0D108BD9-81ED-4DB2-BD59-A6C34878D82A}">
                    <a16:rowId xmlns:a16="http://schemas.microsoft.com/office/drawing/2014/main" xmlns="" val="10001"/>
                  </a:ext>
                </a:extLst>
              </a:tr>
              <a:tr h="261195">
                <a:tc>
                  <a:txBody>
                    <a:bodyPr/>
                    <a:lstStyle/>
                    <a:p>
                      <a:r>
                        <a:rPr lang="en-GB" sz="1400" dirty="0" smtClean="0"/>
                        <a:t>Transaction type</a:t>
                      </a:r>
                      <a:endParaRPr lang="en-GB" sz="1400" dirty="0"/>
                    </a:p>
                  </a:txBody>
                  <a:tcPr/>
                </a:tc>
                <a:tc>
                  <a:txBody>
                    <a:bodyPr/>
                    <a:lstStyle/>
                    <a:p>
                      <a:pPr algn="ctr"/>
                      <a:r>
                        <a:rPr lang="en-GB" sz="1400" dirty="0" smtClean="0"/>
                        <a:t>P</a:t>
                      </a:r>
                      <a:endParaRPr lang="en-GB" sz="1400" dirty="0"/>
                    </a:p>
                  </a:txBody>
                  <a:tcPr anchor="ctr"/>
                </a:tc>
                <a:tc>
                  <a:txBody>
                    <a:bodyPr/>
                    <a:lstStyle/>
                    <a:p>
                      <a:pPr algn="ctr"/>
                      <a:r>
                        <a:rPr lang="en-GB" sz="1400" dirty="0" smtClean="0"/>
                        <a:t>W</a:t>
                      </a:r>
                      <a:endParaRPr lang="en-GB" sz="1400" dirty="0"/>
                    </a:p>
                  </a:txBody>
                  <a:tcPr anchor="ctr"/>
                </a:tc>
                <a:tc>
                  <a:txBody>
                    <a:bodyPr/>
                    <a:lstStyle/>
                    <a:p>
                      <a:pPr algn="ctr"/>
                      <a:r>
                        <a:rPr lang="en-GB" sz="1400" dirty="0" smtClean="0"/>
                        <a:t>W</a:t>
                      </a:r>
                      <a:endParaRPr lang="en-GB" sz="1400" dirty="0"/>
                    </a:p>
                  </a:txBody>
                  <a:tcPr anchor="ctr"/>
                </a:tc>
                <a:extLst>
                  <a:ext uri="{0D108BD9-81ED-4DB2-BD59-A6C34878D82A}">
                    <a16:rowId xmlns:a16="http://schemas.microsoft.com/office/drawing/2014/main" xmlns="" val="10002"/>
                  </a:ext>
                </a:extLst>
              </a:tr>
              <a:tr h="261195">
                <a:tc>
                  <a:txBody>
                    <a:bodyPr/>
                    <a:lstStyle/>
                    <a:p>
                      <a:r>
                        <a:rPr lang="en-GB" sz="1400" dirty="0" smtClean="0"/>
                        <a:t>Correct PIN number</a:t>
                      </a:r>
                      <a:endParaRPr lang="en-GB" sz="1400" dirty="0"/>
                    </a:p>
                  </a:txBody>
                  <a:tcPr/>
                </a:tc>
                <a:tc>
                  <a:txBody>
                    <a:bodyPr/>
                    <a:lstStyle/>
                    <a:p>
                      <a:pPr algn="ctr"/>
                      <a:r>
                        <a:rPr lang="en-GB" sz="1400" dirty="0" smtClean="0"/>
                        <a:t>-</a:t>
                      </a:r>
                      <a:endParaRPr lang="en-GB" sz="1400" dirty="0"/>
                    </a:p>
                  </a:txBody>
                  <a:tcPr anchor="ctr"/>
                </a:tc>
                <a:tc>
                  <a:txBody>
                    <a:bodyPr/>
                    <a:lstStyle/>
                    <a:p>
                      <a:pPr algn="ctr"/>
                      <a:r>
                        <a:rPr lang="en-GB" sz="1400" dirty="0" smtClean="0"/>
                        <a:t>Yes</a:t>
                      </a:r>
                      <a:endParaRPr lang="en-GB" sz="1400" dirty="0"/>
                    </a:p>
                  </a:txBody>
                  <a:tcPr anchor="ctr"/>
                </a:tc>
                <a:tc>
                  <a:txBody>
                    <a:bodyPr/>
                    <a:lstStyle/>
                    <a:p>
                      <a:pPr algn="ctr"/>
                      <a:r>
                        <a:rPr lang="en-GB" sz="1400" dirty="0" smtClean="0"/>
                        <a:t>No</a:t>
                      </a:r>
                      <a:endParaRPr lang="en-GB" sz="1400" dirty="0"/>
                    </a:p>
                  </a:txBody>
                  <a:tcPr anchor="ctr"/>
                </a:tc>
                <a:extLst>
                  <a:ext uri="{0D108BD9-81ED-4DB2-BD59-A6C34878D82A}">
                    <a16:rowId xmlns:a16="http://schemas.microsoft.com/office/drawing/2014/main" xmlns="" val="10003"/>
                  </a:ext>
                </a:extLst>
              </a:tr>
              <a:tr h="261195">
                <a:tc gridSpan="4">
                  <a:txBody>
                    <a:bodyPr/>
                    <a:lstStyle/>
                    <a:p>
                      <a:endParaRPr lang="en-GB" sz="1400" i="0" dirty="0"/>
                    </a:p>
                  </a:txBody>
                  <a:tcPr/>
                </a:tc>
                <a:tc hMerge="1">
                  <a:txBody>
                    <a:bodyPr/>
                    <a:lstStyle/>
                    <a:p>
                      <a:pPr algn="ctr"/>
                      <a:endParaRPr lang="en-GB" sz="1400" dirty="0"/>
                    </a:p>
                  </a:txBody>
                  <a:tcPr anchor="ctr"/>
                </a:tc>
                <a:tc hMerge="1">
                  <a:txBody>
                    <a:bodyPr/>
                    <a:lstStyle/>
                    <a:p>
                      <a:pPr algn="ctr"/>
                      <a:endParaRPr lang="en-GB" sz="1400" dirty="0"/>
                    </a:p>
                  </a:txBody>
                  <a:tcPr anchor="ctr"/>
                </a:tc>
                <a:tc hMerge="1">
                  <a:txBody>
                    <a:bodyPr/>
                    <a:lstStyle/>
                    <a:p>
                      <a:pPr algn="ctr"/>
                      <a:endParaRPr lang="en-GB" sz="1400" dirty="0"/>
                    </a:p>
                  </a:txBody>
                  <a:tcPr anchor="ctr"/>
                </a:tc>
                <a:extLst>
                  <a:ext uri="{0D108BD9-81ED-4DB2-BD59-A6C34878D82A}">
                    <a16:rowId xmlns:a16="http://schemas.microsoft.com/office/drawing/2014/main" xmlns="" val="10004"/>
                  </a:ext>
                </a:extLst>
              </a:tr>
              <a:tr h="261195">
                <a:tc>
                  <a:txBody>
                    <a:bodyPr/>
                    <a:lstStyle/>
                    <a:p>
                      <a:r>
                        <a:rPr lang="en-GB" sz="1400" i="0" dirty="0" smtClean="0"/>
                        <a:t>Insert money</a:t>
                      </a:r>
                      <a:endParaRPr lang="en-GB" sz="1400" i="0" dirty="0"/>
                    </a:p>
                  </a:txBody>
                  <a:tcPr/>
                </a:tc>
                <a:tc>
                  <a:txBody>
                    <a:bodyPr/>
                    <a:lstStyle/>
                    <a:p>
                      <a:pPr algn="ctr"/>
                      <a:r>
                        <a:rPr lang="en-GB" sz="1400" dirty="0" smtClean="0"/>
                        <a:t>x</a:t>
                      </a:r>
                      <a:endParaRPr lang="en-GB" sz="1400" dirty="0"/>
                    </a:p>
                  </a:txBody>
                  <a:tcPr anchor="ctr"/>
                </a:tc>
                <a:tc>
                  <a:txBody>
                    <a:bodyPr/>
                    <a:lstStyle/>
                    <a:p>
                      <a:pPr algn="ctr"/>
                      <a:endParaRPr lang="en-GB" sz="1400" dirty="0"/>
                    </a:p>
                  </a:txBody>
                  <a:tcPr anchor="ctr"/>
                </a:tc>
                <a:tc>
                  <a:txBody>
                    <a:bodyPr/>
                    <a:lstStyle/>
                    <a:p>
                      <a:pPr algn="ctr"/>
                      <a:endParaRPr lang="en-GB" sz="1400" dirty="0"/>
                    </a:p>
                  </a:txBody>
                  <a:tcPr anchor="ctr"/>
                </a:tc>
                <a:extLst>
                  <a:ext uri="{0D108BD9-81ED-4DB2-BD59-A6C34878D82A}">
                    <a16:rowId xmlns:a16="http://schemas.microsoft.com/office/drawing/2014/main" xmlns="" val="10005"/>
                  </a:ext>
                </a:extLst>
              </a:tr>
              <a:tr h="261195">
                <a:tc>
                  <a:txBody>
                    <a:bodyPr/>
                    <a:lstStyle/>
                    <a:p>
                      <a:r>
                        <a:rPr lang="en-GB" sz="1400" i="0" dirty="0" smtClean="0"/>
                        <a:t>Withdraw money</a:t>
                      </a:r>
                      <a:endParaRPr lang="en-GB" sz="1400" i="0" dirty="0"/>
                    </a:p>
                  </a:txBody>
                  <a:tcPr/>
                </a:tc>
                <a:tc>
                  <a:txBody>
                    <a:bodyPr/>
                    <a:lstStyle/>
                    <a:p>
                      <a:pPr algn="ctr"/>
                      <a:endParaRPr lang="en-GB" sz="1400" dirty="0"/>
                    </a:p>
                  </a:txBody>
                  <a:tcPr anchor="ctr"/>
                </a:tc>
                <a:tc>
                  <a:txBody>
                    <a:bodyPr/>
                    <a:lstStyle/>
                    <a:p>
                      <a:pPr algn="ctr"/>
                      <a:r>
                        <a:rPr lang="en-GB" sz="1400" dirty="0" smtClean="0"/>
                        <a:t>x</a:t>
                      </a:r>
                      <a:endParaRPr lang="en-GB" sz="1400" dirty="0"/>
                    </a:p>
                  </a:txBody>
                  <a:tcPr anchor="ctr"/>
                </a:tc>
                <a:tc>
                  <a:txBody>
                    <a:bodyPr/>
                    <a:lstStyle/>
                    <a:p>
                      <a:pPr algn="ctr"/>
                      <a:endParaRPr lang="en-GB" sz="1400" dirty="0"/>
                    </a:p>
                  </a:txBody>
                  <a:tcPr anchor="ctr"/>
                </a:tc>
                <a:extLst>
                  <a:ext uri="{0D108BD9-81ED-4DB2-BD59-A6C34878D82A}">
                    <a16:rowId xmlns:a16="http://schemas.microsoft.com/office/drawing/2014/main" xmlns="" val="10006"/>
                  </a:ext>
                </a:extLst>
              </a:tr>
              <a:tr h="261195">
                <a:tc>
                  <a:txBody>
                    <a:bodyPr/>
                    <a:lstStyle/>
                    <a:p>
                      <a:r>
                        <a:rPr lang="en-GB" sz="1400" i="0" dirty="0" smtClean="0"/>
                        <a:t>Reject</a:t>
                      </a:r>
                      <a:endParaRPr lang="en-GB" sz="1400" i="0" dirty="0"/>
                    </a:p>
                  </a:txBody>
                  <a:tcPr/>
                </a:tc>
                <a:tc>
                  <a:txBody>
                    <a:bodyPr/>
                    <a:lstStyle/>
                    <a:p>
                      <a:pPr algn="ctr"/>
                      <a:endParaRPr lang="en-GB" sz="1400" dirty="0"/>
                    </a:p>
                  </a:txBody>
                  <a:tcPr anchor="ctr"/>
                </a:tc>
                <a:tc>
                  <a:txBody>
                    <a:bodyPr/>
                    <a:lstStyle/>
                    <a:p>
                      <a:pPr algn="ctr"/>
                      <a:endParaRPr lang="en-GB" sz="1400" dirty="0"/>
                    </a:p>
                  </a:txBody>
                  <a:tcPr anchor="ctr"/>
                </a:tc>
                <a:tc>
                  <a:txBody>
                    <a:bodyPr/>
                    <a:lstStyle/>
                    <a:p>
                      <a:pPr algn="ctr"/>
                      <a:r>
                        <a:rPr lang="en-GB" sz="1400" dirty="0" smtClean="0"/>
                        <a:t>x</a:t>
                      </a:r>
                      <a:endParaRPr lang="en-GB" sz="1400" dirty="0"/>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9992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Structure Chart: Program </a:t>
            </a:r>
            <a:r>
              <a:rPr lang="en-GB" dirty="0" smtClean="0"/>
              <a:t>Modelling</a:t>
            </a:r>
            <a:endParaRPr lang="en-GB" dirty="0"/>
          </a:p>
        </p:txBody>
      </p:sp>
      <p:sp>
        <p:nvSpPr>
          <p:cNvPr id="160" name="Content Placeholder 159"/>
          <p:cNvSpPr>
            <a:spLocks noGrp="1"/>
          </p:cNvSpPr>
          <p:nvPr>
            <p:ph sz="half" idx="1"/>
          </p:nvPr>
        </p:nvSpPr>
        <p:spPr>
          <a:xfrm>
            <a:off x="1291253" y="1612712"/>
            <a:ext cx="4191000" cy="4724400"/>
          </a:xfrm>
        </p:spPr>
        <p:txBody>
          <a:bodyPr>
            <a:normAutofit lnSpcReduction="10000"/>
          </a:bodyPr>
          <a:lstStyle/>
          <a:p>
            <a:pPr marL="0" indent="0">
              <a:buNone/>
            </a:pPr>
            <a:r>
              <a:rPr lang="en-GB" dirty="0" smtClean="0"/>
              <a:t>Breakdown of the system into a three hierarchy – smaller, easier to understand and develop, modules</a:t>
            </a:r>
          </a:p>
          <a:p>
            <a:pPr marL="0" indent="0">
              <a:buNone/>
            </a:pPr>
            <a:r>
              <a:rPr lang="en-GB" dirty="0" smtClean="0"/>
              <a:t>Top-down communication with taking under consideration strength of association of the system elements.</a:t>
            </a:r>
          </a:p>
          <a:p>
            <a:pPr marL="0" indent="0">
              <a:buNone/>
            </a:pPr>
            <a:r>
              <a:rPr lang="en-GB" dirty="0" smtClean="0"/>
              <a:t>Do not divide highly cohesive module</a:t>
            </a:r>
          </a:p>
        </p:txBody>
      </p:sp>
      <p:cxnSp>
        <p:nvCxnSpPr>
          <p:cNvPr id="7" name="Straight Arrow Connector 6"/>
          <p:cNvCxnSpPr/>
          <p:nvPr/>
        </p:nvCxnSpPr>
        <p:spPr>
          <a:xfrm flipV="1">
            <a:off x="6125555" y="2924714"/>
            <a:ext cx="557057" cy="28168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682612" y="2129280"/>
            <a:ext cx="1048897" cy="622944"/>
            <a:chOff x="3344445" y="-345234"/>
            <a:chExt cx="934417" cy="622944"/>
          </a:xfrm>
        </p:grpSpPr>
        <p:sp>
          <p:nvSpPr>
            <p:cNvPr id="12" name="Rounded Rectangle 11"/>
            <p:cNvSpPr/>
            <p:nvPr/>
          </p:nvSpPr>
          <p:spPr>
            <a:xfrm>
              <a:off x="3344445" y="-345234"/>
              <a:ext cx="934417" cy="622944"/>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sp>
          <p:nvSpPr>
            <p:cNvPr id="13" name="Rounded Rectangle 4"/>
            <p:cNvSpPr/>
            <p:nvPr/>
          </p:nvSpPr>
          <p:spPr>
            <a:xfrm>
              <a:off x="3362690" y="-326989"/>
              <a:ext cx="897927" cy="58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latin typeface="Arial Narrow" panose="020B0606020202030204" pitchFamily="34" charset="0"/>
                </a:rPr>
                <a:t>Execute transaction</a:t>
              </a:r>
              <a:endParaRPr lang="en-GB" sz="1400" kern="1200" dirty="0">
                <a:latin typeface="Arial Narrow" panose="020B0606020202030204" pitchFamily="34" charset="0"/>
              </a:endParaRPr>
            </a:p>
          </p:txBody>
        </p:sp>
      </p:grpSp>
      <p:grpSp>
        <p:nvGrpSpPr>
          <p:cNvPr id="14" name="Group 13"/>
          <p:cNvGrpSpPr/>
          <p:nvPr/>
        </p:nvGrpSpPr>
        <p:grpSpPr>
          <a:xfrm>
            <a:off x="5399823" y="3419424"/>
            <a:ext cx="934417" cy="622944"/>
            <a:chOff x="1826591" y="1177253"/>
            <a:chExt cx="934417" cy="622944"/>
          </a:xfrm>
        </p:grpSpPr>
        <p:sp>
          <p:nvSpPr>
            <p:cNvPr id="15" name="Rounded Rectangle 14"/>
            <p:cNvSpPr/>
            <p:nvPr/>
          </p:nvSpPr>
          <p:spPr>
            <a:xfrm>
              <a:off x="1826591" y="1177253"/>
              <a:ext cx="934417" cy="622944"/>
            </a:xfrm>
            <a:prstGeom prst="roundRect">
              <a:avLst>
                <a:gd name="adj" fmla="val 1000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GB" sz="1400" dirty="0" smtClean="0">
                  <a:latin typeface="Arial Narrow" panose="020B0606020202030204" pitchFamily="34" charset="0"/>
                </a:rPr>
                <a:t>Verify PIN</a:t>
              </a:r>
              <a:endParaRPr lang="en-GB" sz="1400" dirty="0">
                <a:latin typeface="Arial Narrow" panose="020B0606020202030204" pitchFamily="34" charset="0"/>
              </a:endParaRPr>
            </a:p>
          </p:txBody>
        </p:sp>
        <p:sp>
          <p:nvSpPr>
            <p:cNvPr id="16" name="Rounded Rectangle 4"/>
            <p:cNvSpPr/>
            <p:nvPr/>
          </p:nvSpPr>
          <p:spPr>
            <a:xfrm>
              <a:off x="1844836" y="1195498"/>
              <a:ext cx="897927" cy="58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GB" sz="1400" kern="1200" dirty="0">
                <a:latin typeface="Arial Narrow" panose="020B0606020202030204" pitchFamily="34" charset="0"/>
              </a:endParaRPr>
            </a:p>
          </p:txBody>
        </p:sp>
      </p:grpSp>
      <p:grpSp>
        <p:nvGrpSpPr>
          <p:cNvPr id="17" name="Group 16"/>
          <p:cNvGrpSpPr/>
          <p:nvPr/>
        </p:nvGrpSpPr>
        <p:grpSpPr>
          <a:xfrm>
            <a:off x="6727262" y="3437669"/>
            <a:ext cx="934417" cy="622944"/>
            <a:chOff x="3041334" y="1177253"/>
            <a:chExt cx="934417" cy="622944"/>
          </a:xfrm>
        </p:grpSpPr>
        <p:sp>
          <p:nvSpPr>
            <p:cNvPr id="18" name="Rounded Rectangle 17"/>
            <p:cNvSpPr/>
            <p:nvPr/>
          </p:nvSpPr>
          <p:spPr>
            <a:xfrm>
              <a:off x="3041334" y="1177253"/>
              <a:ext cx="934417" cy="622944"/>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sp>
          <p:nvSpPr>
            <p:cNvPr id="19" name="Rounded Rectangle 4"/>
            <p:cNvSpPr/>
            <p:nvPr/>
          </p:nvSpPr>
          <p:spPr>
            <a:xfrm>
              <a:off x="3059579" y="1195498"/>
              <a:ext cx="897927" cy="58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latin typeface="Arial Narrow" panose="020B0606020202030204" pitchFamily="34" charset="0"/>
                </a:rPr>
                <a:t>Collect money</a:t>
              </a:r>
              <a:endParaRPr lang="en-GB" sz="1400" kern="1200" dirty="0">
                <a:latin typeface="Arial Narrow" panose="020B0606020202030204" pitchFamily="34" charset="0"/>
              </a:endParaRPr>
            </a:p>
          </p:txBody>
        </p:sp>
      </p:grpSp>
      <p:grpSp>
        <p:nvGrpSpPr>
          <p:cNvPr id="20" name="Group 19"/>
          <p:cNvGrpSpPr/>
          <p:nvPr/>
        </p:nvGrpSpPr>
        <p:grpSpPr>
          <a:xfrm>
            <a:off x="7845989" y="3436007"/>
            <a:ext cx="934417" cy="622944"/>
            <a:chOff x="4256076" y="1177253"/>
            <a:chExt cx="934417" cy="622944"/>
          </a:xfrm>
        </p:grpSpPr>
        <p:sp>
          <p:nvSpPr>
            <p:cNvPr id="21" name="Rounded Rectangle 20"/>
            <p:cNvSpPr/>
            <p:nvPr/>
          </p:nvSpPr>
          <p:spPr>
            <a:xfrm>
              <a:off x="4256076" y="1177253"/>
              <a:ext cx="934417" cy="622944"/>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sp>
          <p:nvSpPr>
            <p:cNvPr id="22" name="Rounded Rectangle 4"/>
            <p:cNvSpPr/>
            <p:nvPr/>
          </p:nvSpPr>
          <p:spPr>
            <a:xfrm>
              <a:off x="4274321" y="1195498"/>
              <a:ext cx="897927" cy="58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latin typeface="Arial Narrow" panose="020B0606020202030204" pitchFamily="34" charset="0"/>
                </a:rPr>
                <a:t>Top up phone</a:t>
              </a:r>
              <a:endParaRPr lang="en-GB" sz="1400" kern="1200" dirty="0">
                <a:latin typeface="Arial Narrow" panose="020B0606020202030204" pitchFamily="34" charset="0"/>
              </a:endParaRPr>
            </a:p>
          </p:txBody>
        </p:sp>
      </p:grpSp>
      <p:grpSp>
        <p:nvGrpSpPr>
          <p:cNvPr id="32" name="Group 31"/>
          <p:cNvGrpSpPr/>
          <p:nvPr/>
        </p:nvGrpSpPr>
        <p:grpSpPr>
          <a:xfrm>
            <a:off x="5418068" y="4919347"/>
            <a:ext cx="934417" cy="622944"/>
            <a:chOff x="4477" y="2401390"/>
            <a:chExt cx="934417" cy="622944"/>
          </a:xfrm>
        </p:grpSpPr>
        <p:sp>
          <p:nvSpPr>
            <p:cNvPr id="33" name="Rounded Rectangle 32"/>
            <p:cNvSpPr/>
            <p:nvPr/>
          </p:nvSpPr>
          <p:spPr>
            <a:xfrm>
              <a:off x="4477" y="2401390"/>
              <a:ext cx="934417" cy="622944"/>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sp>
          <p:nvSpPr>
            <p:cNvPr id="34" name="Rounded Rectangle 4"/>
            <p:cNvSpPr/>
            <p:nvPr/>
          </p:nvSpPr>
          <p:spPr>
            <a:xfrm>
              <a:off x="22722" y="2419635"/>
              <a:ext cx="897927" cy="58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dirty="0">
                  <a:latin typeface="Arial Narrow" panose="020B0606020202030204" pitchFamily="34" charset="0"/>
                </a:rPr>
                <a:t>Dispense cash</a:t>
              </a:r>
            </a:p>
          </p:txBody>
        </p:sp>
      </p:grpSp>
      <p:cxnSp>
        <p:nvCxnSpPr>
          <p:cNvPr id="46" name="Straight Connector 45"/>
          <p:cNvCxnSpPr>
            <a:stCxn id="16" idx="0"/>
            <a:endCxn id="12" idx="2"/>
          </p:cNvCxnSpPr>
          <p:nvPr/>
        </p:nvCxnSpPr>
        <p:spPr>
          <a:xfrm flipV="1">
            <a:off x="5867032" y="2752224"/>
            <a:ext cx="1340029" cy="6854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8" idx="0"/>
            <a:endCxn id="12" idx="2"/>
          </p:cNvCxnSpPr>
          <p:nvPr/>
        </p:nvCxnSpPr>
        <p:spPr>
          <a:xfrm flipV="1">
            <a:off x="7194471" y="2752224"/>
            <a:ext cx="12590" cy="6854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1" idx="0"/>
            <a:endCxn id="12" idx="2"/>
          </p:cNvCxnSpPr>
          <p:nvPr/>
        </p:nvCxnSpPr>
        <p:spPr>
          <a:xfrm flipH="1" flipV="1">
            <a:off x="7207061" y="2752224"/>
            <a:ext cx="1106137" cy="6837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3" idx="0"/>
            <a:endCxn id="15" idx="2"/>
          </p:cNvCxnSpPr>
          <p:nvPr/>
        </p:nvCxnSpPr>
        <p:spPr>
          <a:xfrm flipH="1" flipV="1">
            <a:off x="5867032" y="4042368"/>
            <a:ext cx="18245" cy="8769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5421499" y="4385189"/>
            <a:ext cx="410690" cy="276999"/>
          </a:xfrm>
          <a:prstGeom prst="rect">
            <a:avLst/>
          </a:prstGeom>
          <a:noFill/>
        </p:spPr>
        <p:txBody>
          <a:bodyPr wrap="none" rtlCol="0">
            <a:spAutoFit/>
          </a:bodyPr>
          <a:lstStyle/>
          <a:p>
            <a:r>
              <a:rPr lang="en-GB" sz="1200" dirty="0" smtClean="0"/>
              <a:t>PIN</a:t>
            </a:r>
            <a:endParaRPr lang="en-GB" sz="1200" dirty="0"/>
          </a:p>
        </p:txBody>
      </p:sp>
      <p:cxnSp>
        <p:nvCxnSpPr>
          <p:cNvPr id="68" name="Straight Arrow Connector 67"/>
          <p:cNvCxnSpPr/>
          <p:nvPr/>
        </p:nvCxnSpPr>
        <p:spPr>
          <a:xfrm rot="884883">
            <a:off x="7667068" y="3035910"/>
            <a:ext cx="631161" cy="15527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791158" y="4150489"/>
            <a:ext cx="0" cy="70032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233716" y="3214437"/>
            <a:ext cx="644151" cy="644151"/>
          </a:xfrm>
          <a:prstGeom prst="ellipse">
            <a:avLst/>
          </a:prstGeom>
        </p:spPr>
        <p:style>
          <a:lnRef idx="3">
            <a:schemeClr val="lt1"/>
          </a:lnRef>
          <a:fillRef idx="1">
            <a:schemeClr val="accent5"/>
          </a:fillRef>
          <a:effectRef idx="1">
            <a:schemeClr val="accent5"/>
          </a:effectRef>
          <a:fontRef idx="minor">
            <a:schemeClr val="lt1"/>
          </a:fontRef>
        </p:style>
        <p:txBody>
          <a:bodyPr lIns="36000" tIns="36000" rIns="36000" rtlCol="0" anchor="ctr"/>
          <a:lstStyle/>
          <a:p>
            <a:pPr algn="ctr"/>
            <a:r>
              <a:rPr lang="en-GB" sz="1400" dirty="0" smtClean="0">
                <a:latin typeface="Arial Narrow" panose="020B0606020202030204" pitchFamily="34" charset="0"/>
              </a:rPr>
              <a:t>Start</a:t>
            </a:r>
            <a:endParaRPr lang="en-GB" sz="1400" dirty="0">
              <a:latin typeface="Arial Narrow" panose="020B0606020202030204" pitchFamily="34" charset="0"/>
            </a:endParaRPr>
          </a:p>
        </p:txBody>
      </p:sp>
      <p:sp>
        <p:nvSpPr>
          <p:cNvPr id="77" name="Rectangle 76"/>
          <p:cNvSpPr/>
          <p:nvPr/>
        </p:nvSpPr>
        <p:spPr>
          <a:xfrm>
            <a:off x="122921" y="4021526"/>
            <a:ext cx="865741" cy="439815"/>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400" dirty="0" smtClean="0">
                <a:latin typeface="Arial Narrow" panose="020B0606020202030204" pitchFamily="34" charset="0"/>
              </a:rPr>
              <a:t>Initialise everything</a:t>
            </a:r>
            <a:endParaRPr lang="en-GB" sz="1400" dirty="0">
              <a:latin typeface="Arial Narrow" panose="020B0606020202030204" pitchFamily="34" charset="0"/>
            </a:endParaRPr>
          </a:p>
        </p:txBody>
      </p:sp>
      <p:sp>
        <p:nvSpPr>
          <p:cNvPr id="78" name="Rectangle 77"/>
          <p:cNvSpPr/>
          <p:nvPr/>
        </p:nvSpPr>
        <p:spPr>
          <a:xfrm>
            <a:off x="110359" y="4632585"/>
            <a:ext cx="909473" cy="315567"/>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400" dirty="0" smtClean="0">
                <a:latin typeface="Arial Narrow" panose="020B0606020202030204" pitchFamily="34" charset="0"/>
              </a:rPr>
              <a:t>Get input</a:t>
            </a:r>
            <a:endParaRPr lang="en-GB" sz="1400" dirty="0">
              <a:latin typeface="Arial Narrow" panose="020B0606020202030204" pitchFamily="34" charset="0"/>
            </a:endParaRPr>
          </a:p>
        </p:txBody>
      </p:sp>
      <p:sp>
        <p:nvSpPr>
          <p:cNvPr id="79" name="Rectangle 78"/>
          <p:cNvSpPr/>
          <p:nvPr/>
        </p:nvSpPr>
        <p:spPr>
          <a:xfrm>
            <a:off x="56304" y="5548963"/>
            <a:ext cx="1017583" cy="316582"/>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400" dirty="0" smtClean="0">
                <a:latin typeface="Arial Narrow" panose="020B0606020202030204" pitchFamily="34" charset="0"/>
              </a:rPr>
              <a:t>Edit input</a:t>
            </a:r>
            <a:endParaRPr lang="en-GB" sz="1400" dirty="0">
              <a:latin typeface="Arial Narrow" panose="020B0606020202030204" pitchFamily="34" charset="0"/>
            </a:endParaRPr>
          </a:p>
        </p:txBody>
      </p:sp>
      <p:sp>
        <p:nvSpPr>
          <p:cNvPr id="80" name="Rectangle 79"/>
          <p:cNvSpPr/>
          <p:nvPr/>
        </p:nvSpPr>
        <p:spPr>
          <a:xfrm>
            <a:off x="68868" y="5067986"/>
            <a:ext cx="991586" cy="320310"/>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400" dirty="0" smtClean="0">
                <a:latin typeface="Arial Narrow" panose="020B0606020202030204" pitchFamily="34" charset="0"/>
              </a:rPr>
              <a:t>Get edit data</a:t>
            </a:r>
            <a:endParaRPr lang="en-GB" sz="1400" dirty="0">
              <a:latin typeface="Arial Narrow" panose="020B0606020202030204" pitchFamily="34" charset="0"/>
            </a:endParaRPr>
          </a:p>
        </p:txBody>
      </p:sp>
      <p:sp>
        <p:nvSpPr>
          <p:cNvPr id="81" name="Flowchart: Decision 80"/>
          <p:cNvSpPr/>
          <p:nvPr/>
        </p:nvSpPr>
        <p:spPr>
          <a:xfrm>
            <a:off x="135096" y="6020700"/>
            <a:ext cx="880253" cy="442018"/>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1400" dirty="0" smtClean="0">
                <a:latin typeface="Arial Narrow" panose="020B0606020202030204" pitchFamily="34" charset="0"/>
              </a:rPr>
              <a:t>OK</a:t>
            </a:r>
            <a:endParaRPr lang="en-GB" sz="1400" dirty="0">
              <a:latin typeface="Arial Narrow" panose="020B0606020202030204" pitchFamily="34" charset="0"/>
            </a:endParaRPr>
          </a:p>
        </p:txBody>
      </p:sp>
      <p:cxnSp>
        <p:nvCxnSpPr>
          <p:cNvPr id="83" name="Straight Connector 82"/>
          <p:cNvCxnSpPr>
            <a:stCxn id="81" idx="3"/>
          </p:cNvCxnSpPr>
          <p:nvPr/>
        </p:nvCxnSpPr>
        <p:spPr>
          <a:xfrm>
            <a:off x="1015349" y="6241709"/>
            <a:ext cx="507254" cy="0"/>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1" idx="2"/>
          </p:cNvCxnSpPr>
          <p:nvPr/>
        </p:nvCxnSpPr>
        <p:spPr>
          <a:xfrm flipH="1">
            <a:off x="570159" y="6462718"/>
            <a:ext cx="5064" cy="378112"/>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6" idx="4"/>
            <a:endCxn id="77" idx="0"/>
          </p:cNvCxnSpPr>
          <p:nvPr/>
        </p:nvCxnSpPr>
        <p:spPr>
          <a:xfrm>
            <a:off x="555792" y="3858588"/>
            <a:ext cx="0" cy="162938"/>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7" idx="2"/>
            <a:endCxn id="78" idx="0"/>
          </p:cNvCxnSpPr>
          <p:nvPr/>
        </p:nvCxnSpPr>
        <p:spPr>
          <a:xfrm>
            <a:off x="555792" y="4461341"/>
            <a:ext cx="9304" cy="171244"/>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8" idx="2"/>
            <a:endCxn id="80" idx="0"/>
          </p:cNvCxnSpPr>
          <p:nvPr/>
        </p:nvCxnSpPr>
        <p:spPr>
          <a:xfrm flipH="1">
            <a:off x="564661" y="4948152"/>
            <a:ext cx="435" cy="119834"/>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80" idx="2"/>
            <a:endCxn id="79" idx="0"/>
          </p:cNvCxnSpPr>
          <p:nvPr/>
        </p:nvCxnSpPr>
        <p:spPr>
          <a:xfrm>
            <a:off x="564661" y="5388296"/>
            <a:ext cx="435" cy="160667"/>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79" idx="2"/>
            <a:endCxn id="81" idx="0"/>
          </p:cNvCxnSpPr>
          <p:nvPr/>
        </p:nvCxnSpPr>
        <p:spPr>
          <a:xfrm>
            <a:off x="565096" y="5865545"/>
            <a:ext cx="10127" cy="155155"/>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6468706" y="3018222"/>
            <a:ext cx="427812" cy="250741"/>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H="1" flipV="1">
            <a:off x="7370796" y="2967247"/>
            <a:ext cx="545275" cy="38903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006646" y="4150489"/>
            <a:ext cx="0" cy="746401"/>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7087302" y="2876968"/>
            <a:ext cx="0" cy="47931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7303326" y="2943825"/>
            <a:ext cx="0" cy="46335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rot="5400000">
            <a:off x="5771498" y="4411393"/>
            <a:ext cx="826445" cy="276999"/>
          </a:xfrm>
          <a:prstGeom prst="rect">
            <a:avLst/>
          </a:prstGeom>
          <a:noFill/>
        </p:spPr>
        <p:txBody>
          <a:bodyPr wrap="none" rtlCol="0">
            <a:spAutoFit/>
          </a:bodyPr>
          <a:lstStyle/>
          <a:p>
            <a:r>
              <a:rPr lang="en-GB" sz="1200" dirty="0" smtClean="0"/>
              <a:t>Response</a:t>
            </a:r>
            <a:endParaRPr lang="en-GB" sz="1200" dirty="0"/>
          </a:p>
        </p:txBody>
      </p:sp>
      <p:sp>
        <p:nvSpPr>
          <p:cNvPr id="156" name="TextBox 155"/>
          <p:cNvSpPr txBox="1"/>
          <p:nvPr/>
        </p:nvSpPr>
        <p:spPr>
          <a:xfrm>
            <a:off x="1056944" y="6241709"/>
            <a:ext cx="406265" cy="276999"/>
          </a:xfrm>
          <a:prstGeom prst="rect">
            <a:avLst/>
          </a:prstGeom>
          <a:noFill/>
        </p:spPr>
        <p:txBody>
          <a:bodyPr wrap="none" rtlCol="0">
            <a:spAutoFit/>
          </a:bodyPr>
          <a:lstStyle/>
          <a:p>
            <a:r>
              <a:rPr lang="en-GB" sz="1200" dirty="0" smtClean="0"/>
              <a:t>Yes</a:t>
            </a:r>
            <a:endParaRPr lang="en-GB" sz="1200" dirty="0"/>
          </a:p>
        </p:txBody>
      </p:sp>
      <p:sp>
        <p:nvSpPr>
          <p:cNvPr id="159" name="TextBox 158"/>
          <p:cNvSpPr txBox="1"/>
          <p:nvPr/>
        </p:nvSpPr>
        <p:spPr>
          <a:xfrm>
            <a:off x="575223" y="6504038"/>
            <a:ext cx="365806" cy="276999"/>
          </a:xfrm>
          <a:prstGeom prst="rect">
            <a:avLst/>
          </a:prstGeom>
          <a:noFill/>
        </p:spPr>
        <p:txBody>
          <a:bodyPr wrap="none" rtlCol="0">
            <a:spAutoFit/>
          </a:bodyPr>
          <a:lstStyle/>
          <a:p>
            <a:r>
              <a:rPr lang="en-GB" sz="1200" dirty="0" smtClean="0"/>
              <a:t>No</a:t>
            </a:r>
            <a:endParaRPr lang="en-GB" sz="1200" dirty="0"/>
          </a:p>
        </p:txBody>
      </p:sp>
      <p:sp>
        <p:nvSpPr>
          <p:cNvPr id="163" name="Rounded Rectangular Callout 162"/>
          <p:cNvSpPr/>
          <p:nvPr/>
        </p:nvSpPr>
        <p:spPr>
          <a:xfrm>
            <a:off x="5503126" y="1373224"/>
            <a:ext cx="1025102" cy="252000"/>
          </a:xfrm>
          <a:prstGeom prst="wedgeRoundRectCallout">
            <a:avLst>
              <a:gd name="adj1" fmla="val 119954"/>
              <a:gd name="adj2" fmla="val 305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module</a:t>
            </a:r>
            <a:endParaRPr lang="en-GB" sz="1400" dirty="0">
              <a:solidFill>
                <a:schemeClr val="tx1"/>
              </a:solidFill>
              <a:latin typeface="Arial Narrow" panose="020B0606020202030204" pitchFamily="34" charset="0"/>
            </a:endParaRPr>
          </a:p>
        </p:txBody>
      </p:sp>
      <p:sp>
        <p:nvSpPr>
          <p:cNvPr id="164" name="Rounded Rectangular Callout 163"/>
          <p:cNvSpPr/>
          <p:nvPr/>
        </p:nvSpPr>
        <p:spPr>
          <a:xfrm>
            <a:off x="7982648" y="2188752"/>
            <a:ext cx="1025102" cy="252000"/>
          </a:xfrm>
          <a:prstGeom prst="wedgeRoundRectCallout">
            <a:avLst>
              <a:gd name="adj1" fmla="val -91731"/>
              <a:gd name="adj2" fmla="val 2512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connection</a:t>
            </a:r>
            <a:endParaRPr lang="en-GB" sz="1400" dirty="0">
              <a:solidFill>
                <a:schemeClr val="tx1"/>
              </a:solidFill>
              <a:latin typeface="Arial Narrow" panose="020B0606020202030204" pitchFamily="34" charset="0"/>
            </a:endParaRPr>
          </a:p>
        </p:txBody>
      </p:sp>
      <p:sp>
        <p:nvSpPr>
          <p:cNvPr id="165" name="Rounded Rectangular Callout 164"/>
          <p:cNvSpPr/>
          <p:nvPr/>
        </p:nvSpPr>
        <p:spPr>
          <a:xfrm>
            <a:off x="5076056" y="2273711"/>
            <a:ext cx="1074644" cy="252000"/>
          </a:xfrm>
          <a:prstGeom prst="wedgeRoundRectCallout">
            <a:avLst>
              <a:gd name="adj1" fmla="val 68628"/>
              <a:gd name="adj2" fmla="val 273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data couple</a:t>
            </a:r>
            <a:endParaRPr lang="en-GB" sz="1400" dirty="0">
              <a:solidFill>
                <a:schemeClr val="tx1"/>
              </a:solidFill>
              <a:latin typeface="Arial Narrow" panose="020B0606020202030204" pitchFamily="34" charset="0"/>
            </a:endParaRPr>
          </a:p>
        </p:txBody>
      </p:sp>
      <p:sp>
        <p:nvSpPr>
          <p:cNvPr id="166" name="Flowchart: Connector 165"/>
          <p:cNvSpPr/>
          <p:nvPr/>
        </p:nvSpPr>
        <p:spPr>
          <a:xfrm>
            <a:off x="5764158" y="4823814"/>
            <a:ext cx="54000" cy="54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ounded Rectangular Callout 166"/>
          <p:cNvSpPr/>
          <p:nvPr/>
        </p:nvSpPr>
        <p:spPr>
          <a:xfrm>
            <a:off x="4067944" y="3923674"/>
            <a:ext cx="1266100" cy="252000"/>
          </a:xfrm>
          <a:prstGeom prst="wedgeRoundRectCallout">
            <a:avLst>
              <a:gd name="adj1" fmla="val 85855"/>
              <a:gd name="adj2" fmla="val 3121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strong cohesion</a:t>
            </a:r>
            <a:endParaRPr lang="en-GB" sz="1400" dirty="0">
              <a:solidFill>
                <a:schemeClr val="tx1"/>
              </a:solidFill>
              <a:latin typeface="Arial Narrow" panose="020B0606020202030204" pitchFamily="34" charset="0"/>
            </a:endParaRPr>
          </a:p>
        </p:txBody>
      </p:sp>
      <p:sp>
        <p:nvSpPr>
          <p:cNvPr id="168" name="Rounded Rectangular Callout 167"/>
          <p:cNvSpPr/>
          <p:nvPr/>
        </p:nvSpPr>
        <p:spPr>
          <a:xfrm>
            <a:off x="6488563" y="4309453"/>
            <a:ext cx="1257596" cy="252000"/>
          </a:xfrm>
          <a:prstGeom prst="wedgeRoundRectCallout">
            <a:avLst>
              <a:gd name="adj1" fmla="val -86835"/>
              <a:gd name="adj2" fmla="val -1093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weak cohesion</a:t>
            </a:r>
            <a:endParaRPr lang="en-GB" sz="14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44960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Autofit/>
          </a:bodyPr>
          <a:lstStyle/>
          <a:p>
            <a:r>
              <a:rPr lang="en-GB" sz="3200" dirty="0"/>
              <a:t>State transition diagram: Time-dependent </a:t>
            </a:r>
            <a:r>
              <a:rPr lang="en-GB" sz="3200" dirty="0" smtClean="0"/>
              <a:t>behaviour</a:t>
            </a:r>
            <a:endParaRPr lang="en-GB" sz="3200" dirty="0"/>
          </a:p>
        </p:txBody>
      </p:sp>
      <p:sp>
        <p:nvSpPr>
          <p:cNvPr id="7" name="Content Placeholder 6"/>
          <p:cNvSpPr>
            <a:spLocks noGrp="1"/>
          </p:cNvSpPr>
          <p:nvPr>
            <p:ph sz="half" idx="1"/>
          </p:nvPr>
        </p:nvSpPr>
        <p:spPr>
          <a:xfrm>
            <a:off x="5220072" y="1600200"/>
            <a:ext cx="3771527" cy="4724400"/>
          </a:xfrm>
        </p:spPr>
        <p:txBody>
          <a:bodyPr/>
          <a:lstStyle/>
          <a:p>
            <a:pPr marL="0" indent="0">
              <a:buNone/>
            </a:pPr>
            <a:r>
              <a:rPr lang="en-GB" dirty="0" smtClean="0"/>
              <a:t>A high-level tool for describing behaviour, specify a process by representing the </a:t>
            </a:r>
            <a:r>
              <a:rPr lang="en-GB" dirty="0" smtClean="0">
                <a:solidFill>
                  <a:srgbClr val="FF3300"/>
                </a:solidFill>
              </a:rPr>
              <a:t>changes</a:t>
            </a:r>
            <a:r>
              <a:rPr lang="en-GB" dirty="0" smtClean="0"/>
              <a:t> of the entity (bubbles from data flow diagram) </a:t>
            </a:r>
            <a:r>
              <a:rPr lang="en-GB" dirty="0" smtClean="0">
                <a:solidFill>
                  <a:srgbClr val="FF3300"/>
                </a:solidFill>
              </a:rPr>
              <a:t>state(s)</a:t>
            </a:r>
            <a:r>
              <a:rPr lang="en-GB" dirty="0" smtClean="0">
                <a:solidFill>
                  <a:schemeClr val="tx1"/>
                </a:solidFill>
              </a:rPr>
              <a:t>.</a:t>
            </a:r>
            <a:endParaRPr lang="en-GB" dirty="0">
              <a:solidFill>
                <a:schemeClr val="tx1"/>
              </a:solidFill>
            </a:endParaRPr>
          </a:p>
        </p:txBody>
      </p:sp>
      <p:sp>
        <p:nvSpPr>
          <p:cNvPr id="9" name="Rectangle 8"/>
          <p:cNvSpPr/>
          <p:nvPr/>
        </p:nvSpPr>
        <p:spPr>
          <a:xfrm>
            <a:off x="1657489" y="1628800"/>
            <a:ext cx="1380153" cy="504056"/>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smtClean="0">
                <a:solidFill>
                  <a:schemeClr val="bg1"/>
                </a:solidFill>
              </a:rPr>
              <a:t>Waiting for a card</a:t>
            </a:r>
            <a:endParaRPr lang="en-GB" sz="1600" dirty="0">
              <a:solidFill>
                <a:schemeClr val="bg1"/>
              </a:solidFill>
            </a:endParaRPr>
          </a:p>
        </p:txBody>
      </p:sp>
      <p:sp>
        <p:nvSpPr>
          <p:cNvPr id="10" name="Rectangle 9"/>
          <p:cNvSpPr/>
          <p:nvPr/>
        </p:nvSpPr>
        <p:spPr>
          <a:xfrm>
            <a:off x="1657488" y="2708920"/>
            <a:ext cx="1380153" cy="504056"/>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smtClean="0">
                <a:solidFill>
                  <a:schemeClr val="bg1"/>
                </a:solidFill>
              </a:rPr>
              <a:t>Waiting for a choice</a:t>
            </a:r>
            <a:endParaRPr lang="en-GB" sz="1600" dirty="0">
              <a:solidFill>
                <a:schemeClr val="bg1"/>
              </a:solidFill>
            </a:endParaRPr>
          </a:p>
        </p:txBody>
      </p:sp>
      <p:sp>
        <p:nvSpPr>
          <p:cNvPr id="11" name="Rectangle 10"/>
          <p:cNvSpPr/>
          <p:nvPr/>
        </p:nvSpPr>
        <p:spPr>
          <a:xfrm>
            <a:off x="544603" y="3717032"/>
            <a:ext cx="1380153" cy="360040"/>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smtClean="0">
                <a:solidFill>
                  <a:schemeClr val="bg1"/>
                </a:solidFill>
              </a:rPr>
              <a:t>Pay in cash</a:t>
            </a:r>
            <a:endParaRPr lang="en-GB" sz="1600" dirty="0">
              <a:solidFill>
                <a:schemeClr val="bg1"/>
              </a:solidFill>
            </a:endParaRPr>
          </a:p>
        </p:txBody>
      </p:sp>
      <p:sp>
        <p:nvSpPr>
          <p:cNvPr id="12" name="Rectangle 11"/>
          <p:cNvSpPr/>
          <p:nvPr/>
        </p:nvSpPr>
        <p:spPr>
          <a:xfrm>
            <a:off x="2826037" y="3717032"/>
            <a:ext cx="1380153" cy="525600"/>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a:solidFill>
                  <a:schemeClr val="bg1"/>
                </a:solidFill>
              </a:rPr>
              <a:t>Waiting for a PIN number</a:t>
            </a:r>
          </a:p>
        </p:txBody>
      </p:sp>
      <p:sp>
        <p:nvSpPr>
          <p:cNvPr id="13" name="Rectangle 12"/>
          <p:cNvSpPr/>
          <p:nvPr/>
        </p:nvSpPr>
        <p:spPr>
          <a:xfrm>
            <a:off x="2828587" y="4764633"/>
            <a:ext cx="1380153" cy="525542"/>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smtClean="0">
                <a:solidFill>
                  <a:schemeClr val="bg1"/>
                </a:solidFill>
              </a:rPr>
              <a:t>Waiting for input</a:t>
            </a:r>
            <a:endParaRPr lang="en-GB" sz="1600" dirty="0">
              <a:solidFill>
                <a:schemeClr val="bg1"/>
              </a:solidFill>
            </a:endParaRPr>
          </a:p>
        </p:txBody>
      </p:sp>
      <p:cxnSp>
        <p:nvCxnSpPr>
          <p:cNvPr id="15" name="Straight Arrow Connector 14"/>
          <p:cNvCxnSpPr>
            <a:stCxn id="9" idx="2"/>
            <a:endCxn id="10" idx="0"/>
          </p:cNvCxnSpPr>
          <p:nvPr/>
        </p:nvCxnSpPr>
        <p:spPr>
          <a:xfrm flipH="1">
            <a:off x="2347565" y="2132856"/>
            <a:ext cx="1" cy="5760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4603" y="2132856"/>
            <a:ext cx="1170320" cy="461665"/>
          </a:xfrm>
          <a:prstGeom prst="rect">
            <a:avLst/>
          </a:prstGeom>
          <a:noFill/>
        </p:spPr>
        <p:txBody>
          <a:bodyPr wrap="none" rtlCol="0">
            <a:spAutoFit/>
          </a:bodyPr>
          <a:lstStyle/>
          <a:p>
            <a:r>
              <a:rPr lang="en-GB" sz="1200" dirty="0" smtClean="0"/>
              <a:t>Card inserted</a:t>
            </a:r>
          </a:p>
          <a:p>
            <a:r>
              <a:rPr lang="en-GB" sz="1200" dirty="0" smtClean="0"/>
              <a:t>Display options</a:t>
            </a:r>
            <a:endParaRPr lang="en-GB" sz="1200" dirty="0"/>
          </a:p>
        </p:txBody>
      </p:sp>
      <p:sp>
        <p:nvSpPr>
          <p:cNvPr id="19" name="TextBox 18"/>
          <p:cNvSpPr txBox="1"/>
          <p:nvPr/>
        </p:nvSpPr>
        <p:spPr>
          <a:xfrm>
            <a:off x="122624" y="3163034"/>
            <a:ext cx="1626984" cy="276999"/>
          </a:xfrm>
          <a:prstGeom prst="rect">
            <a:avLst/>
          </a:prstGeom>
          <a:noFill/>
        </p:spPr>
        <p:txBody>
          <a:bodyPr wrap="none" rtlCol="0">
            <a:spAutoFit/>
          </a:bodyPr>
          <a:lstStyle/>
          <a:p>
            <a:r>
              <a:rPr lang="en-GB" sz="1200" dirty="0" smtClean="0"/>
              <a:t>“Pay in cash” selected</a:t>
            </a:r>
            <a:endParaRPr lang="en-GB" sz="1200" dirty="0"/>
          </a:p>
        </p:txBody>
      </p:sp>
      <p:sp>
        <p:nvSpPr>
          <p:cNvPr id="22" name="Rectangle 21"/>
          <p:cNvSpPr/>
          <p:nvPr/>
        </p:nvSpPr>
        <p:spPr>
          <a:xfrm>
            <a:off x="2829728" y="5938247"/>
            <a:ext cx="1380153" cy="504056"/>
          </a:xfrm>
          <a:prstGeom prst="rect">
            <a:avLst/>
          </a:prstGeom>
        </p:spPr>
        <p:style>
          <a:lnRef idx="3">
            <a:schemeClr val="lt1"/>
          </a:lnRef>
          <a:fillRef idx="1">
            <a:schemeClr val="accent5"/>
          </a:fillRef>
          <a:effectRef idx="1">
            <a:schemeClr val="accent5"/>
          </a:effectRef>
          <a:fontRef idx="minor">
            <a:schemeClr val="lt1"/>
          </a:fontRef>
        </p:style>
        <p:txBody>
          <a:bodyPr lIns="36000" tIns="36000" rIns="36000" bIns="36000" rtlCol="0" anchor="ctr"/>
          <a:lstStyle/>
          <a:p>
            <a:pPr algn="ctr"/>
            <a:r>
              <a:rPr lang="en-GB" sz="1600" dirty="0">
                <a:solidFill>
                  <a:schemeClr val="bg1"/>
                </a:solidFill>
              </a:rPr>
              <a:t>Dispensing </a:t>
            </a:r>
            <a:r>
              <a:rPr lang="en-GB" sz="1600" dirty="0" smtClean="0">
                <a:solidFill>
                  <a:schemeClr val="bg1"/>
                </a:solidFill>
              </a:rPr>
              <a:t>cash</a:t>
            </a:r>
            <a:endParaRPr lang="en-GB" sz="1600" dirty="0">
              <a:solidFill>
                <a:schemeClr val="bg1"/>
              </a:solidFill>
            </a:endParaRPr>
          </a:p>
        </p:txBody>
      </p:sp>
      <p:cxnSp>
        <p:nvCxnSpPr>
          <p:cNvPr id="26" name="Straight Arrow Connector 25"/>
          <p:cNvCxnSpPr>
            <a:stCxn id="10" idx="2"/>
            <a:endCxn id="11" idx="0"/>
          </p:cNvCxnSpPr>
          <p:nvPr/>
        </p:nvCxnSpPr>
        <p:spPr>
          <a:xfrm flipH="1">
            <a:off x="1234680" y="3212976"/>
            <a:ext cx="1112885"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2" idx="0"/>
          </p:cNvCxnSpPr>
          <p:nvPr/>
        </p:nvCxnSpPr>
        <p:spPr>
          <a:xfrm>
            <a:off x="2356376" y="3212976"/>
            <a:ext cx="115973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1"/>
            <a:endCxn id="16" idx="3"/>
          </p:cNvCxnSpPr>
          <p:nvPr/>
        </p:nvCxnSpPr>
        <p:spPr>
          <a:xfrm>
            <a:off x="544603" y="2363689"/>
            <a:ext cx="1170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5771" y="3415062"/>
            <a:ext cx="12050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10828" y="3141548"/>
            <a:ext cx="1851148" cy="276999"/>
          </a:xfrm>
          <a:prstGeom prst="rect">
            <a:avLst/>
          </a:prstGeom>
          <a:noFill/>
        </p:spPr>
        <p:txBody>
          <a:bodyPr wrap="none" rtlCol="0">
            <a:spAutoFit/>
          </a:bodyPr>
          <a:lstStyle/>
          <a:p>
            <a:r>
              <a:rPr lang="en-GB" sz="1200" dirty="0"/>
              <a:t>“Withdraw </a:t>
            </a:r>
            <a:r>
              <a:rPr lang="en-GB" sz="1200" dirty="0" smtClean="0"/>
              <a:t>cash” selected</a:t>
            </a:r>
            <a:endParaRPr lang="en-GB" sz="1200" dirty="0"/>
          </a:p>
        </p:txBody>
      </p:sp>
      <p:cxnSp>
        <p:nvCxnSpPr>
          <p:cNvPr id="39" name="Straight Connector 38"/>
          <p:cNvCxnSpPr/>
          <p:nvPr/>
        </p:nvCxnSpPr>
        <p:spPr>
          <a:xfrm>
            <a:off x="3496931" y="3440033"/>
            <a:ext cx="12050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a:endCxn id="13" idx="0"/>
          </p:cNvCxnSpPr>
          <p:nvPr/>
        </p:nvCxnSpPr>
        <p:spPr>
          <a:xfrm>
            <a:off x="3516114" y="4242632"/>
            <a:ext cx="2550" cy="5220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2"/>
            <a:endCxn id="22" idx="0"/>
          </p:cNvCxnSpPr>
          <p:nvPr/>
        </p:nvCxnSpPr>
        <p:spPr>
          <a:xfrm>
            <a:off x="3518664" y="5290175"/>
            <a:ext cx="1141"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21816" y="4509120"/>
            <a:ext cx="1556195" cy="276999"/>
          </a:xfrm>
          <a:prstGeom prst="rect">
            <a:avLst/>
          </a:prstGeom>
          <a:noFill/>
        </p:spPr>
        <p:txBody>
          <a:bodyPr wrap="none" rtlCol="0">
            <a:spAutoFit/>
          </a:bodyPr>
          <a:lstStyle/>
          <a:p>
            <a:r>
              <a:rPr lang="en-GB" sz="1200" dirty="0" smtClean="0"/>
              <a:t>Display “how much?”</a:t>
            </a:r>
            <a:endParaRPr lang="en-GB" sz="1200" dirty="0"/>
          </a:p>
        </p:txBody>
      </p:sp>
      <p:cxnSp>
        <p:nvCxnSpPr>
          <p:cNvPr id="50" name="Straight Connector 49"/>
          <p:cNvCxnSpPr/>
          <p:nvPr/>
        </p:nvCxnSpPr>
        <p:spPr>
          <a:xfrm>
            <a:off x="3693824" y="4509120"/>
            <a:ext cx="14930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615044" y="4232121"/>
            <a:ext cx="1662956" cy="276999"/>
          </a:xfrm>
          <a:prstGeom prst="rect">
            <a:avLst/>
          </a:prstGeom>
          <a:noFill/>
        </p:spPr>
        <p:txBody>
          <a:bodyPr wrap="none" rtlCol="0">
            <a:spAutoFit/>
          </a:bodyPr>
          <a:lstStyle/>
          <a:p>
            <a:r>
              <a:rPr lang="en-GB" sz="1200" dirty="0" smtClean="0"/>
              <a:t>Customer provides PIN</a:t>
            </a:r>
            <a:endParaRPr lang="en-GB" sz="1200" dirty="0"/>
          </a:p>
        </p:txBody>
      </p:sp>
      <p:cxnSp>
        <p:nvCxnSpPr>
          <p:cNvPr id="53" name="Straight Arrow Connector 52"/>
          <p:cNvCxnSpPr/>
          <p:nvPr/>
        </p:nvCxnSpPr>
        <p:spPr>
          <a:xfrm rot="10800000">
            <a:off x="2824896" y="3969176"/>
            <a:ext cx="1141" cy="1044000"/>
          </a:xfrm>
          <a:prstGeom prst="bentConnector3">
            <a:avLst>
              <a:gd name="adj1" fmla="val 2013505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76821" y="4453721"/>
            <a:ext cx="1649619" cy="276999"/>
          </a:xfrm>
          <a:prstGeom prst="rect">
            <a:avLst/>
          </a:prstGeom>
          <a:noFill/>
        </p:spPr>
        <p:txBody>
          <a:bodyPr wrap="none" rtlCol="0">
            <a:spAutoFit/>
          </a:bodyPr>
          <a:lstStyle/>
          <a:p>
            <a:r>
              <a:rPr lang="en-GB" sz="1200" dirty="0" smtClean="0"/>
              <a:t>Display “PIN incorrect”</a:t>
            </a:r>
            <a:endParaRPr lang="en-GB" sz="1200" dirty="0"/>
          </a:p>
        </p:txBody>
      </p:sp>
      <p:cxnSp>
        <p:nvCxnSpPr>
          <p:cNvPr id="60" name="Straight Connector 59"/>
          <p:cNvCxnSpPr/>
          <p:nvPr/>
        </p:nvCxnSpPr>
        <p:spPr>
          <a:xfrm>
            <a:off x="968038" y="4431655"/>
            <a:ext cx="14930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28323" y="3440033"/>
            <a:ext cx="1416157" cy="276999"/>
          </a:xfrm>
          <a:prstGeom prst="rect">
            <a:avLst/>
          </a:prstGeom>
          <a:noFill/>
        </p:spPr>
        <p:txBody>
          <a:bodyPr wrap="none" rtlCol="0">
            <a:spAutoFit/>
          </a:bodyPr>
          <a:lstStyle/>
          <a:p>
            <a:r>
              <a:rPr lang="en-GB" sz="1200" dirty="0" smtClean="0"/>
              <a:t>Display “enter PIN”</a:t>
            </a:r>
            <a:endParaRPr lang="en-GB" sz="1200" dirty="0"/>
          </a:p>
        </p:txBody>
      </p:sp>
      <p:sp>
        <p:nvSpPr>
          <p:cNvPr id="62" name="TextBox 61"/>
          <p:cNvSpPr txBox="1"/>
          <p:nvPr/>
        </p:nvSpPr>
        <p:spPr>
          <a:xfrm>
            <a:off x="3743545" y="5600273"/>
            <a:ext cx="1757982" cy="276999"/>
          </a:xfrm>
          <a:prstGeom prst="rect">
            <a:avLst/>
          </a:prstGeom>
          <a:noFill/>
        </p:spPr>
        <p:txBody>
          <a:bodyPr wrap="none" rtlCol="0">
            <a:spAutoFit/>
          </a:bodyPr>
          <a:lstStyle/>
          <a:p>
            <a:r>
              <a:rPr lang="en-GB" sz="1200" dirty="0" smtClean="0"/>
              <a:t>Display “take your cash”</a:t>
            </a:r>
            <a:endParaRPr lang="en-GB" sz="1200" dirty="0"/>
          </a:p>
        </p:txBody>
      </p:sp>
      <p:cxnSp>
        <p:nvCxnSpPr>
          <p:cNvPr id="63" name="Straight Connector 62"/>
          <p:cNvCxnSpPr/>
          <p:nvPr/>
        </p:nvCxnSpPr>
        <p:spPr>
          <a:xfrm>
            <a:off x="3836041" y="5605849"/>
            <a:ext cx="14930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701327" y="5301208"/>
            <a:ext cx="1806777" cy="276999"/>
          </a:xfrm>
          <a:prstGeom prst="rect">
            <a:avLst/>
          </a:prstGeom>
          <a:noFill/>
        </p:spPr>
        <p:txBody>
          <a:bodyPr wrap="none" rtlCol="0">
            <a:spAutoFit/>
          </a:bodyPr>
          <a:lstStyle/>
          <a:p>
            <a:r>
              <a:rPr lang="en-GB" sz="1200" dirty="0" smtClean="0"/>
              <a:t>Customer enters amount</a:t>
            </a:r>
            <a:endParaRPr lang="en-GB" sz="1200" dirty="0"/>
          </a:p>
        </p:txBody>
      </p:sp>
      <p:sp>
        <p:nvSpPr>
          <p:cNvPr id="31" name="Rounded Rectangular Callout 30"/>
          <p:cNvSpPr/>
          <p:nvPr/>
        </p:nvSpPr>
        <p:spPr>
          <a:xfrm>
            <a:off x="2857149" y="2351935"/>
            <a:ext cx="1025102" cy="252000"/>
          </a:xfrm>
          <a:prstGeom prst="wedgeRoundRectCallout">
            <a:avLst>
              <a:gd name="adj1" fmla="val -38251"/>
              <a:gd name="adj2" fmla="val 147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state</a:t>
            </a:r>
            <a:endParaRPr lang="en-GB" sz="1400" dirty="0">
              <a:solidFill>
                <a:schemeClr val="tx1"/>
              </a:solidFill>
              <a:latin typeface="Arial Narrow" panose="020B0606020202030204" pitchFamily="34" charset="0"/>
            </a:endParaRPr>
          </a:p>
        </p:txBody>
      </p:sp>
      <p:sp>
        <p:nvSpPr>
          <p:cNvPr id="32" name="Rounded Rectangular Callout 31"/>
          <p:cNvSpPr/>
          <p:nvPr/>
        </p:nvSpPr>
        <p:spPr>
          <a:xfrm>
            <a:off x="465674" y="2685715"/>
            <a:ext cx="1025102" cy="252000"/>
          </a:xfrm>
          <a:prstGeom prst="wedgeRoundRectCallout">
            <a:avLst>
              <a:gd name="adj1" fmla="val -38251"/>
              <a:gd name="adj2" fmla="val 147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condition</a:t>
            </a:r>
            <a:endParaRPr lang="en-GB" sz="1400" dirty="0">
              <a:solidFill>
                <a:schemeClr val="tx1"/>
              </a:solidFill>
              <a:latin typeface="Arial Narrow" panose="020B0606020202030204" pitchFamily="34" charset="0"/>
            </a:endParaRPr>
          </a:p>
        </p:txBody>
      </p:sp>
      <p:sp>
        <p:nvSpPr>
          <p:cNvPr id="33" name="Rounded Rectangular Callout 32"/>
          <p:cNvSpPr/>
          <p:nvPr/>
        </p:nvSpPr>
        <p:spPr>
          <a:xfrm>
            <a:off x="978225" y="5085184"/>
            <a:ext cx="812897" cy="252000"/>
          </a:xfrm>
          <a:prstGeom prst="wedgeRoundRectCallout">
            <a:avLst>
              <a:gd name="adj1" fmla="val -11322"/>
              <a:gd name="adj2" fmla="val -2115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Arial Narrow" panose="020B0606020202030204" pitchFamily="34" charset="0"/>
              </a:rPr>
              <a:t>A </a:t>
            </a:r>
            <a:r>
              <a:rPr lang="en-GB" sz="1400" dirty="0" smtClean="0">
                <a:solidFill>
                  <a:schemeClr val="tx1"/>
                </a:solidFill>
                <a:latin typeface="Arial Narrow" panose="020B0606020202030204" pitchFamily="34" charset="0"/>
              </a:rPr>
              <a:t>action</a:t>
            </a:r>
            <a:endParaRPr lang="en-GB" sz="14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427913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4624"/>
            <a:ext cx="8842248" cy="841248"/>
          </a:xfrm>
        </p:spPr>
        <p:txBody>
          <a:bodyPr>
            <a:noAutofit/>
          </a:bodyPr>
          <a:lstStyle/>
          <a:p>
            <a:r>
              <a:rPr lang="en-GB" sz="3200" dirty="0"/>
              <a:t>Structured programming</a:t>
            </a:r>
          </a:p>
        </p:txBody>
      </p:sp>
      <p:sp>
        <p:nvSpPr>
          <p:cNvPr id="5" name="Content Placeholder 4"/>
          <p:cNvSpPr>
            <a:spLocks noGrp="1"/>
          </p:cNvSpPr>
          <p:nvPr>
            <p:ph sz="half" idx="1"/>
          </p:nvPr>
        </p:nvSpPr>
        <p:spPr>
          <a:xfrm>
            <a:off x="0" y="1600200"/>
            <a:ext cx="9036496" cy="3484984"/>
          </a:xfrm>
        </p:spPr>
        <p:txBody>
          <a:bodyPr>
            <a:normAutofit fontScale="62500" lnSpcReduction="20000"/>
          </a:bodyPr>
          <a:lstStyle/>
          <a:p>
            <a:pPr marL="0" indent="0">
              <a:buNone/>
            </a:pPr>
            <a:r>
              <a:rPr lang="en-GB" sz="3100" b="1" dirty="0"/>
              <a:t>Jackson </a:t>
            </a:r>
            <a:r>
              <a:rPr lang="en-GB" sz="3100" b="1" dirty="0" smtClean="0"/>
              <a:t>Structured Development and Jackson Structured Programing</a:t>
            </a:r>
          </a:p>
          <a:p>
            <a:r>
              <a:rPr lang="en-GB" sz="3100" dirty="0" smtClean="0">
                <a:solidFill>
                  <a:schemeClr val="tx1"/>
                </a:solidFill>
              </a:rPr>
              <a:t>Modelling phase</a:t>
            </a:r>
          </a:p>
          <a:p>
            <a:pPr lvl="1"/>
            <a:r>
              <a:rPr lang="en-GB" sz="2600" dirty="0" smtClean="0">
                <a:solidFill>
                  <a:schemeClr val="tx1"/>
                </a:solidFill>
              </a:rPr>
              <a:t>Entity action step – conceptual real world modelling (dynamic behaviour not static data model) providing a </a:t>
            </a:r>
            <a:r>
              <a:rPr lang="en-GB" sz="2600" b="1" dirty="0" smtClean="0">
                <a:solidFill>
                  <a:schemeClr val="tx1"/>
                </a:solidFill>
              </a:rPr>
              <a:t>list of entities </a:t>
            </a:r>
            <a:r>
              <a:rPr lang="en-GB" sz="2600" dirty="0" smtClean="0">
                <a:solidFill>
                  <a:schemeClr val="tx1"/>
                </a:solidFill>
              </a:rPr>
              <a:t>and their attributes</a:t>
            </a:r>
          </a:p>
          <a:p>
            <a:pPr lvl="1"/>
            <a:r>
              <a:rPr lang="en-GB" sz="2600" dirty="0" smtClean="0">
                <a:solidFill>
                  <a:schemeClr val="tx1"/>
                </a:solidFill>
              </a:rPr>
              <a:t>Entity structure step – structured process modelling (</a:t>
            </a:r>
            <a:r>
              <a:rPr lang="en-GB" sz="2600" b="1" dirty="0" smtClean="0">
                <a:solidFill>
                  <a:schemeClr val="tx1"/>
                </a:solidFill>
              </a:rPr>
              <a:t>JSD</a:t>
            </a:r>
            <a:r>
              <a:rPr lang="en-GB" sz="2600" dirty="0" smtClean="0">
                <a:solidFill>
                  <a:schemeClr val="tx1"/>
                </a:solidFill>
              </a:rPr>
              <a:t>)</a:t>
            </a:r>
          </a:p>
          <a:p>
            <a:r>
              <a:rPr lang="en-GB" sz="3100" dirty="0" smtClean="0">
                <a:solidFill>
                  <a:schemeClr val="tx1"/>
                </a:solidFill>
              </a:rPr>
              <a:t>Network phase</a:t>
            </a:r>
          </a:p>
          <a:p>
            <a:pPr lvl="1"/>
            <a:r>
              <a:rPr lang="en-GB" sz="2600" dirty="0" smtClean="0">
                <a:solidFill>
                  <a:schemeClr val="tx1"/>
                </a:solidFill>
              </a:rPr>
              <a:t>Initial model step – process (activity) modelling for each of the entities with the use of system specification diagrams and </a:t>
            </a:r>
            <a:r>
              <a:rPr lang="en-GB" sz="2600" b="1" dirty="0" smtClean="0">
                <a:solidFill>
                  <a:schemeClr val="tx1"/>
                </a:solidFill>
              </a:rPr>
              <a:t>structured text</a:t>
            </a:r>
          </a:p>
          <a:p>
            <a:pPr lvl="1"/>
            <a:r>
              <a:rPr lang="en-GB" sz="2600" dirty="0" smtClean="0">
                <a:solidFill>
                  <a:schemeClr val="tx1"/>
                </a:solidFill>
              </a:rPr>
              <a:t>Function step – elaborating the models and structured text</a:t>
            </a:r>
          </a:p>
          <a:p>
            <a:pPr lvl="1"/>
            <a:r>
              <a:rPr lang="en-GB" sz="2600" dirty="0" smtClean="0">
                <a:solidFill>
                  <a:schemeClr val="tx1"/>
                </a:solidFill>
              </a:rPr>
              <a:t>System timing step – specification of timing constrains</a:t>
            </a:r>
          </a:p>
          <a:p>
            <a:r>
              <a:rPr lang="en-GB" sz="3100" dirty="0" smtClean="0">
                <a:solidFill>
                  <a:schemeClr val="tx1"/>
                </a:solidFill>
              </a:rPr>
              <a:t>Implementation phase</a:t>
            </a:r>
          </a:p>
          <a:p>
            <a:pPr lvl="1"/>
            <a:r>
              <a:rPr lang="en-GB" sz="2600" dirty="0" smtClean="0">
                <a:solidFill>
                  <a:schemeClr val="tx1"/>
                </a:solidFill>
              </a:rPr>
              <a:t>Physical system specification step – system implementation modelling</a:t>
            </a:r>
            <a:endParaRPr lang="en-GB" sz="2600" dirty="0">
              <a:solidFill>
                <a:schemeClr val="tx1"/>
              </a:solidFill>
            </a:endParaRPr>
          </a:p>
        </p:txBody>
      </p:sp>
      <p:sp>
        <p:nvSpPr>
          <p:cNvPr id="3" name="TextBox 2"/>
          <p:cNvSpPr txBox="1"/>
          <p:nvPr/>
        </p:nvSpPr>
        <p:spPr>
          <a:xfrm>
            <a:off x="3481515" y="4887228"/>
            <a:ext cx="1205908" cy="461665"/>
          </a:xfrm>
          <a:prstGeom prst="rect">
            <a:avLst/>
          </a:prstGeom>
          <a:noFill/>
        </p:spPr>
        <p:txBody>
          <a:bodyPr wrap="none" rtlCol="0">
            <a:spAutoFit/>
          </a:bodyPr>
          <a:lstStyle/>
          <a:p>
            <a:r>
              <a:rPr lang="en-GB" sz="1200" baseline="30000" dirty="0" smtClean="0"/>
              <a:t>*</a:t>
            </a:r>
            <a:r>
              <a:rPr lang="en-GB" sz="1200" dirty="0" smtClean="0"/>
              <a:t> </a:t>
            </a:r>
            <a:r>
              <a:rPr lang="en-GB" sz="1200" dirty="0"/>
              <a:t>– </a:t>
            </a:r>
            <a:r>
              <a:rPr lang="en-GB" sz="1200" dirty="0" smtClean="0"/>
              <a:t>an </a:t>
            </a:r>
            <a:r>
              <a:rPr lang="en-GB" sz="1200" dirty="0"/>
              <a:t>iteration</a:t>
            </a:r>
            <a:endParaRPr lang="en-GB" sz="1200" dirty="0" smtClean="0"/>
          </a:p>
          <a:p>
            <a:r>
              <a:rPr lang="en-GB" sz="1200" baseline="30000" dirty="0" smtClean="0"/>
              <a:t>O</a:t>
            </a:r>
            <a:r>
              <a:rPr lang="en-GB" sz="1200" dirty="0" smtClean="0"/>
              <a:t> – a sequence</a:t>
            </a:r>
            <a:endParaRPr lang="en-GB" sz="1200" dirty="0"/>
          </a:p>
        </p:txBody>
      </p:sp>
      <p:sp>
        <p:nvSpPr>
          <p:cNvPr id="9" name="pole tekstowe 8"/>
          <p:cNvSpPr txBox="1"/>
          <p:nvPr/>
        </p:nvSpPr>
        <p:spPr>
          <a:xfrm>
            <a:off x="5673046" y="4570963"/>
            <a:ext cx="1491242" cy="1892826"/>
          </a:xfrm>
          <a:prstGeom prst="rect">
            <a:avLst/>
          </a:prstGeom>
          <a:noFill/>
        </p:spPr>
        <p:txBody>
          <a:bodyPr wrap="none" rtlCol="0">
            <a:spAutoFit/>
          </a:bodyPr>
          <a:lstStyle/>
          <a:p>
            <a:pPr>
              <a:spcAft>
                <a:spcPts val="600"/>
              </a:spcAft>
            </a:pPr>
            <a:r>
              <a:rPr lang="en-GB" sz="1400" b="1" dirty="0" smtClean="0"/>
              <a:t>JS text</a:t>
            </a:r>
          </a:p>
          <a:p>
            <a:r>
              <a:rPr lang="en-GB" sz="1400" b="1" dirty="0" smtClean="0"/>
              <a:t>A </a:t>
            </a:r>
            <a:r>
              <a:rPr lang="en-GB" sz="1400" b="1" dirty="0" err="1" smtClean="0"/>
              <a:t>sel</a:t>
            </a:r>
            <a:r>
              <a:rPr lang="en-GB" sz="1400" b="1" dirty="0" smtClean="0"/>
              <a:t> </a:t>
            </a:r>
            <a:r>
              <a:rPr lang="en-GB" sz="1400" dirty="0" smtClean="0"/>
              <a:t>&lt;cond-1&gt;</a:t>
            </a:r>
          </a:p>
          <a:p>
            <a:r>
              <a:rPr lang="en-GB" sz="1400" dirty="0" smtClean="0"/>
              <a:t>   do D;</a:t>
            </a:r>
          </a:p>
          <a:p>
            <a:r>
              <a:rPr lang="en-GB" sz="1400" b="1" dirty="0" smtClean="0"/>
              <a:t>A alt </a:t>
            </a:r>
            <a:r>
              <a:rPr lang="en-GB" sz="1400" dirty="0" smtClean="0"/>
              <a:t>&lt;cond-2&gt;</a:t>
            </a:r>
          </a:p>
          <a:p>
            <a:r>
              <a:rPr lang="en-GB" sz="1400" dirty="0" smtClean="0"/>
              <a:t>   C </a:t>
            </a:r>
            <a:r>
              <a:rPr lang="en-GB" sz="1400" dirty="0" err="1" smtClean="0"/>
              <a:t>iter</a:t>
            </a:r>
            <a:r>
              <a:rPr lang="en-GB" sz="1400" dirty="0" smtClean="0"/>
              <a:t> &lt;cond-3&gt;</a:t>
            </a:r>
          </a:p>
          <a:p>
            <a:r>
              <a:rPr lang="en-GB" sz="1400" dirty="0" smtClean="0"/>
              <a:t>      do E</a:t>
            </a:r>
          </a:p>
          <a:p>
            <a:r>
              <a:rPr lang="en-GB" sz="1400" dirty="0" smtClean="0"/>
              <a:t>   C end</a:t>
            </a:r>
          </a:p>
          <a:p>
            <a:r>
              <a:rPr lang="en-GB" sz="1400" b="1" dirty="0" smtClean="0"/>
              <a:t>A end</a:t>
            </a:r>
            <a:endParaRPr lang="pl-PL" sz="1400" b="1" dirty="0"/>
          </a:p>
        </p:txBody>
      </p:sp>
      <p:sp>
        <p:nvSpPr>
          <p:cNvPr id="10" name="pole tekstowe 9"/>
          <p:cNvSpPr txBox="1"/>
          <p:nvPr/>
        </p:nvSpPr>
        <p:spPr>
          <a:xfrm>
            <a:off x="7020272" y="4570963"/>
            <a:ext cx="1803699" cy="1954381"/>
          </a:xfrm>
          <a:prstGeom prst="rect">
            <a:avLst/>
          </a:prstGeom>
          <a:noFill/>
        </p:spPr>
        <p:txBody>
          <a:bodyPr wrap="none" rtlCol="0">
            <a:spAutoFit/>
          </a:bodyPr>
          <a:lstStyle/>
          <a:p>
            <a:pPr>
              <a:spcAft>
                <a:spcPts val="600"/>
              </a:spcAft>
            </a:pPr>
            <a:r>
              <a:rPr lang="en-GB" sz="1400" b="1" dirty="0"/>
              <a:t>Pseudocode</a:t>
            </a:r>
            <a:endParaRPr lang="en-GB" sz="1400" b="1" dirty="0" smtClean="0"/>
          </a:p>
          <a:p>
            <a:r>
              <a:rPr lang="en-GB" sz="1400" b="1" dirty="0" smtClean="0"/>
              <a:t>if </a:t>
            </a:r>
            <a:r>
              <a:rPr lang="en-GB" sz="1400" dirty="0" smtClean="0"/>
              <a:t>&lt;cond-1&gt; </a:t>
            </a:r>
            <a:r>
              <a:rPr lang="en-GB" sz="1400" b="1" dirty="0" smtClean="0"/>
              <a:t>then</a:t>
            </a:r>
          </a:p>
          <a:p>
            <a:r>
              <a:rPr lang="en-GB" sz="1400" dirty="0" smtClean="0"/>
              <a:t>   do D;</a:t>
            </a:r>
          </a:p>
          <a:p>
            <a:r>
              <a:rPr lang="en-GB" sz="1400" b="1" dirty="0" smtClean="0"/>
              <a:t>else if </a:t>
            </a:r>
            <a:r>
              <a:rPr lang="en-GB" sz="1400" dirty="0" smtClean="0"/>
              <a:t>&lt;cond-2&gt; </a:t>
            </a:r>
            <a:r>
              <a:rPr lang="en-GB" sz="1400" b="1" dirty="0" smtClean="0"/>
              <a:t>then</a:t>
            </a:r>
          </a:p>
          <a:p>
            <a:r>
              <a:rPr lang="en-GB" sz="1400" b="1" dirty="0" smtClean="0"/>
              <a:t>   while</a:t>
            </a:r>
            <a:r>
              <a:rPr lang="en-GB" sz="1400" dirty="0" smtClean="0"/>
              <a:t> &lt;cond-3&gt;</a:t>
            </a:r>
          </a:p>
          <a:p>
            <a:r>
              <a:rPr lang="en-GB" sz="1400" dirty="0" smtClean="0"/>
              <a:t>      do E</a:t>
            </a:r>
          </a:p>
          <a:p>
            <a:r>
              <a:rPr lang="en-GB" sz="1400" dirty="0" smtClean="0"/>
              <a:t>   </a:t>
            </a:r>
            <a:r>
              <a:rPr lang="en-GB" sz="1400" b="1" dirty="0" err="1" smtClean="0"/>
              <a:t>endwhile</a:t>
            </a:r>
            <a:endParaRPr lang="en-GB" sz="1400" b="1" dirty="0" smtClean="0"/>
          </a:p>
          <a:p>
            <a:r>
              <a:rPr lang="en-GB" sz="1400" b="1" dirty="0" err="1" smtClean="0"/>
              <a:t>endif</a:t>
            </a:r>
            <a:endParaRPr lang="pl-PL" sz="1400" b="1" dirty="0"/>
          </a:p>
        </p:txBody>
      </p:sp>
      <p:grpSp>
        <p:nvGrpSpPr>
          <p:cNvPr id="16" name="Group 15"/>
          <p:cNvGrpSpPr/>
          <p:nvPr/>
        </p:nvGrpSpPr>
        <p:grpSpPr>
          <a:xfrm>
            <a:off x="4260304" y="4570963"/>
            <a:ext cx="1551377" cy="1747937"/>
            <a:chOff x="83840" y="4633391"/>
            <a:chExt cx="1551377" cy="1747937"/>
          </a:xfrm>
        </p:grpSpPr>
        <p:grpSp>
          <p:nvGrpSpPr>
            <p:cNvPr id="14" name="Group 13"/>
            <p:cNvGrpSpPr/>
            <p:nvPr/>
          </p:nvGrpSpPr>
          <p:grpSpPr>
            <a:xfrm>
              <a:off x="83840" y="5013176"/>
              <a:ext cx="1551377" cy="1368152"/>
              <a:chOff x="83840" y="4781376"/>
              <a:chExt cx="1895872" cy="1671960"/>
            </a:xfrm>
          </p:grpSpPr>
          <p:graphicFrame>
            <p:nvGraphicFramePr>
              <p:cNvPr id="8" name="Diagram 7"/>
              <p:cNvGraphicFramePr/>
              <p:nvPr>
                <p:extLst>
                  <p:ext uri="{D42A27DB-BD31-4B8C-83A1-F6EECF244321}">
                    <p14:modId xmlns:p14="http://schemas.microsoft.com/office/powerpoint/2010/main" val="3916601467"/>
                  </p:ext>
                </p:extLst>
              </p:nvPr>
            </p:nvGraphicFramePr>
            <p:xfrm>
              <a:off x="83840" y="4781376"/>
              <a:ext cx="1895872" cy="167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a:off x="1403648" y="5877272"/>
                <a:ext cx="0" cy="9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54836" y="4633391"/>
              <a:ext cx="1019831" cy="307777"/>
            </a:xfrm>
            <a:prstGeom prst="rect">
              <a:avLst/>
            </a:prstGeom>
            <a:noFill/>
          </p:spPr>
          <p:txBody>
            <a:bodyPr wrap="none" rtlCol="0">
              <a:spAutoFit/>
            </a:bodyPr>
            <a:lstStyle/>
            <a:p>
              <a:r>
                <a:rPr lang="en-GB" sz="1400" b="1" dirty="0" smtClean="0"/>
                <a:t>JS diagram</a:t>
              </a:r>
              <a:endParaRPr lang="en-GB" sz="1400" b="1" dirty="0"/>
            </a:p>
          </p:txBody>
        </p:sp>
      </p:grpSp>
      <p:sp>
        <p:nvSpPr>
          <p:cNvPr id="11" name="Rectangle 10"/>
          <p:cNvSpPr/>
          <p:nvPr/>
        </p:nvSpPr>
        <p:spPr>
          <a:xfrm>
            <a:off x="2339752" y="5291043"/>
            <a:ext cx="1872208" cy="1015663"/>
          </a:xfrm>
          <a:prstGeom prst="rect">
            <a:avLst/>
          </a:prstGeom>
        </p:spPr>
        <p:txBody>
          <a:bodyPr wrap="square">
            <a:spAutoFit/>
          </a:bodyPr>
          <a:lstStyle/>
          <a:p>
            <a:r>
              <a:rPr lang="en-GB" sz="1200" dirty="0"/>
              <a:t>A – transaction</a:t>
            </a:r>
          </a:p>
          <a:p>
            <a:r>
              <a:rPr lang="en-GB" sz="1200" dirty="0"/>
              <a:t>B – pay in</a:t>
            </a:r>
          </a:p>
          <a:p>
            <a:r>
              <a:rPr lang="en-GB" sz="1200" dirty="0"/>
              <a:t>C – withdraw</a:t>
            </a:r>
          </a:p>
          <a:p>
            <a:r>
              <a:rPr lang="en-GB" sz="1200" dirty="0"/>
              <a:t>D – insert your money</a:t>
            </a:r>
          </a:p>
          <a:p>
            <a:r>
              <a:rPr lang="en-GB" sz="1200" dirty="0"/>
              <a:t>E – provide a PIN number</a:t>
            </a:r>
          </a:p>
        </p:txBody>
      </p:sp>
    </p:spTree>
    <p:extLst>
      <p:ext uri="{BB962C8B-B14F-4D97-AF65-F5344CB8AC3E}">
        <p14:creationId xmlns:p14="http://schemas.microsoft.com/office/powerpoint/2010/main" val="20268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72816"/>
            <a:ext cx="3707904" cy="3312368"/>
          </a:xfrm>
          <a:prstGeom prst="rect">
            <a:avLst/>
          </a:prstGeom>
          <a:solidFill>
            <a:schemeClr val="accent1">
              <a:alpha val="0"/>
            </a:schemeClr>
          </a:solidFill>
          <a:ln>
            <a:solidFill>
              <a:srgbClr val="A2A2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smtClean="0"/>
              <a:t>Structured </a:t>
            </a:r>
            <a:r>
              <a:rPr lang="en-GB" dirty="0"/>
              <a:t>systems analysis and design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061213065"/>
              </p:ext>
            </p:extLst>
          </p:nvPr>
        </p:nvGraphicFramePr>
        <p:xfrm>
          <a:off x="432048" y="2492896"/>
          <a:ext cx="608416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a:xfrm>
            <a:off x="4716016" y="1440904"/>
            <a:ext cx="4392488" cy="4724400"/>
          </a:xfrm>
        </p:spPr>
        <p:txBody>
          <a:bodyPr>
            <a:normAutofit fontScale="92500" lnSpcReduction="10000"/>
          </a:bodyPr>
          <a:lstStyle/>
          <a:p>
            <a:r>
              <a:rPr lang="en-GB" sz="2200" dirty="0"/>
              <a:t>FS  Feasibility Study</a:t>
            </a:r>
          </a:p>
          <a:p>
            <a:pPr marL="457200" lvl="1"/>
            <a:r>
              <a:rPr lang="en-GB" sz="2200" dirty="0">
                <a:solidFill>
                  <a:srgbClr val="008000"/>
                </a:solidFill>
              </a:rPr>
              <a:t>S0 Feasibility</a:t>
            </a:r>
          </a:p>
          <a:p>
            <a:r>
              <a:rPr lang="en-GB" sz="2200" dirty="0"/>
              <a:t>RA  Requirements Analysis</a:t>
            </a:r>
          </a:p>
          <a:p>
            <a:pPr marL="457200" lvl="1"/>
            <a:r>
              <a:rPr lang="en-GB" sz="2200" dirty="0">
                <a:solidFill>
                  <a:srgbClr val="008000"/>
                </a:solidFill>
              </a:rPr>
              <a:t>S1 Investigation of Current Environment</a:t>
            </a:r>
          </a:p>
          <a:p>
            <a:pPr marL="457200" lvl="1"/>
            <a:r>
              <a:rPr lang="en-GB" sz="2200" dirty="0">
                <a:solidFill>
                  <a:srgbClr val="008000"/>
                </a:solidFill>
              </a:rPr>
              <a:t>S2 Business System Options</a:t>
            </a:r>
          </a:p>
          <a:p>
            <a:r>
              <a:rPr lang="en-GB" sz="2200" dirty="0"/>
              <a:t>RS  Requirements Specification</a:t>
            </a:r>
          </a:p>
          <a:p>
            <a:pPr marL="457200" lvl="1"/>
            <a:r>
              <a:rPr lang="en-GB" sz="2200" dirty="0">
                <a:solidFill>
                  <a:srgbClr val="008000"/>
                </a:solidFill>
              </a:rPr>
              <a:t>S3 Definition of Requirements</a:t>
            </a:r>
          </a:p>
          <a:p>
            <a:r>
              <a:rPr lang="en-GB" sz="2200" dirty="0"/>
              <a:t>LS  Logical System Specification</a:t>
            </a:r>
          </a:p>
          <a:p>
            <a:pPr marL="457200" lvl="1"/>
            <a:r>
              <a:rPr lang="en-GB" sz="2200" dirty="0">
                <a:solidFill>
                  <a:srgbClr val="008000"/>
                </a:solidFill>
              </a:rPr>
              <a:t>S4 Technical System Options</a:t>
            </a:r>
          </a:p>
          <a:p>
            <a:pPr marL="457200" lvl="1"/>
            <a:r>
              <a:rPr lang="en-GB" sz="2200" dirty="0">
                <a:solidFill>
                  <a:srgbClr val="008000"/>
                </a:solidFill>
              </a:rPr>
              <a:t>S5 Logical Design</a:t>
            </a:r>
          </a:p>
          <a:p>
            <a:r>
              <a:rPr lang="en-GB" sz="2200" dirty="0"/>
              <a:t>PD  Database &amp; Physical Process Design</a:t>
            </a:r>
          </a:p>
          <a:p>
            <a:pPr marL="457200" lvl="1"/>
            <a:r>
              <a:rPr lang="en-GB" sz="2200" dirty="0">
                <a:solidFill>
                  <a:srgbClr val="008000"/>
                </a:solidFill>
              </a:rPr>
              <a:t>S6 Physical </a:t>
            </a:r>
            <a:r>
              <a:rPr lang="en-GB" sz="2200" dirty="0" smtClean="0">
                <a:solidFill>
                  <a:srgbClr val="008000"/>
                </a:solidFill>
              </a:rPr>
              <a:t>Design</a:t>
            </a:r>
            <a:endParaRPr lang="en-US" dirty="0">
              <a:solidFill>
                <a:srgbClr val="008000"/>
              </a:solidFill>
            </a:endParaRPr>
          </a:p>
        </p:txBody>
      </p:sp>
      <p:sp>
        <p:nvSpPr>
          <p:cNvPr id="10" name="Rounded Rectangle 9"/>
          <p:cNvSpPr/>
          <p:nvPr/>
        </p:nvSpPr>
        <p:spPr>
          <a:xfrm>
            <a:off x="46416" y="1916832"/>
            <a:ext cx="1069200" cy="6948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dirty="0"/>
              <a:t>Feasibility Study</a:t>
            </a:r>
          </a:p>
        </p:txBody>
      </p:sp>
      <p:sp>
        <p:nvSpPr>
          <p:cNvPr id="11" name="Bent-Up Arrow 10"/>
          <p:cNvSpPr/>
          <p:nvPr/>
        </p:nvSpPr>
        <p:spPr>
          <a:xfrm rot="5400000">
            <a:off x="31416" y="2785008"/>
            <a:ext cx="584224" cy="288032"/>
          </a:xfrm>
          <a:prstGeom prst="bentUpArrow">
            <a:avLst>
              <a:gd name="adj1" fmla="val 32840"/>
              <a:gd name="adj2" fmla="val 25000"/>
              <a:gd name="adj3" fmla="val 35780"/>
            </a:avLst>
          </a:prstGeom>
        </p:spPr>
        <p:style>
          <a:lnRef idx="2">
            <a:schemeClr val="accent2"/>
          </a:lnRef>
          <a:fillRef idx="1">
            <a:schemeClr val="lt1"/>
          </a:fillRef>
          <a:effectRef idx="0">
            <a:schemeClr val="accent2"/>
          </a:effectRef>
          <a:fontRef idx="minor">
            <a:schemeClr val="dk1"/>
          </a:fontRef>
        </p:style>
      </p:sp>
      <p:sp>
        <p:nvSpPr>
          <p:cNvPr id="12" name="TextBox 11"/>
          <p:cNvSpPr txBox="1"/>
          <p:nvPr/>
        </p:nvSpPr>
        <p:spPr>
          <a:xfrm>
            <a:off x="2987835" y="1772816"/>
            <a:ext cx="720069" cy="369332"/>
          </a:xfrm>
          <a:prstGeom prst="rect">
            <a:avLst/>
          </a:prstGeom>
          <a:noFill/>
        </p:spPr>
        <p:txBody>
          <a:bodyPr wrap="none" rtlCol="0">
            <a:spAutoFit/>
          </a:bodyPr>
          <a:lstStyle/>
          <a:p>
            <a:r>
              <a:rPr lang="en-GB" dirty="0" smtClean="0">
                <a:solidFill>
                  <a:srgbClr val="A2A2A2"/>
                </a:solidFill>
              </a:rPr>
              <a:t>SSAD</a:t>
            </a:r>
            <a:endParaRPr lang="en-GB" dirty="0">
              <a:solidFill>
                <a:srgbClr val="A2A2A2"/>
              </a:solidFill>
            </a:endParaRPr>
          </a:p>
        </p:txBody>
      </p:sp>
    </p:spTree>
    <p:extLst>
      <p:ext uri="{BB962C8B-B14F-4D97-AF65-F5344CB8AC3E}">
        <p14:creationId xmlns:p14="http://schemas.microsoft.com/office/powerpoint/2010/main" val="8261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Feasibility study</a:t>
            </a:r>
          </a:p>
        </p:txBody>
      </p:sp>
      <p:sp>
        <p:nvSpPr>
          <p:cNvPr id="3" name="Content Placeholder 2"/>
          <p:cNvSpPr>
            <a:spLocks noGrp="1"/>
          </p:cNvSpPr>
          <p:nvPr>
            <p:ph sz="half" idx="1"/>
          </p:nvPr>
        </p:nvSpPr>
        <p:spPr/>
        <p:txBody>
          <a:bodyPr>
            <a:normAutofit fontScale="92500" lnSpcReduction="20000"/>
          </a:bodyPr>
          <a:lstStyle/>
          <a:p>
            <a:pPr marL="0" indent="0">
              <a:buNone/>
            </a:pPr>
            <a:r>
              <a:rPr lang="en-GB" dirty="0" smtClean="0"/>
              <a:t>An optional stage, that </a:t>
            </a:r>
            <a:r>
              <a:rPr lang="en-GB" dirty="0"/>
              <a:t>may not be needed </a:t>
            </a:r>
            <a:r>
              <a:rPr lang="en-GB" dirty="0" smtClean="0"/>
              <a:t>when risk is low and/or requirements are clear, consists in conducting a mini-study </a:t>
            </a:r>
            <a:r>
              <a:rPr lang="en-GB" dirty="0"/>
              <a:t>of </a:t>
            </a:r>
            <a:r>
              <a:rPr lang="en-GB" dirty="0" smtClean="0"/>
              <a:t>the current </a:t>
            </a:r>
            <a:r>
              <a:rPr lang="en-GB" dirty="0"/>
              <a:t>system, requirements and possible </a:t>
            </a:r>
            <a:r>
              <a:rPr lang="en-GB" dirty="0" smtClean="0"/>
              <a:t>solutions with the use of structured techniques.</a:t>
            </a:r>
          </a:p>
          <a:p>
            <a:pPr marL="0" indent="0">
              <a:buNone/>
            </a:pPr>
            <a:r>
              <a:rPr lang="en-GB" dirty="0" smtClean="0"/>
              <a:t>The stage includes some project planning activities and ought to result in the </a:t>
            </a:r>
            <a:r>
              <a:rPr lang="en-GB" dirty="0"/>
              <a:t>first </a:t>
            </a:r>
            <a:r>
              <a:rPr lang="en-GB" dirty="0">
                <a:solidFill>
                  <a:srgbClr val="FF3300"/>
                </a:solidFill>
              </a:rPr>
              <a:t>critical decision </a:t>
            </a:r>
            <a:r>
              <a:rPr lang="en-GB" dirty="0" smtClean="0"/>
              <a:t>– whether the </a:t>
            </a:r>
            <a:r>
              <a:rPr lang="en-GB" dirty="0"/>
              <a:t>project is </a:t>
            </a:r>
            <a:r>
              <a:rPr lang="en-GB" dirty="0" smtClean="0"/>
              <a:t>feasible, and can be carried on, or not and should be halted at this point.</a:t>
            </a:r>
            <a:endParaRPr lang="en-GB" dirty="0"/>
          </a:p>
        </p:txBody>
      </p:sp>
      <p:sp>
        <p:nvSpPr>
          <p:cNvPr id="4" name="Content Placeholder 3"/>
          <p:cNvSpPr>
            <a:spLocks noGrp="1"/>
          </p:cNvSpPr>
          <p:nvPr>
            <p:ph sz="half" idx="2"/>
          </p:nvPr>
        </p:nvSpPr>
        <p:spPr/>
        <p:txBody>
          <a:bodyPr>
            <a:normAutofit fontScale="92500" lnSpcReduction="20000"/>
          </a:bodyPr>
          <a:lstStyle/>
          <a:p>
            <a:pPr marL="0" indent="0">
              <a:buNone/>
            </a:pPr>
            <a:r>
              <a:rPr lang="en-GB" dirty="0" smtClean="0"/>
              <a:t>What you need to do:</a:t>
            </a:r>
          </a:p>
          <a:p>
            <a:r>
              <a:rPr lang="en-GB" dirty="0" smtClean="0"/>
              <a:t>Prepare for feasibility study</a:t>
            </a:r>
          </a:p>
          <a:p>
            <a:r>
              <a:rPr lang="en-GB" dirty="0" smtClean="0"/>
              <a:t>Define the problem</a:t>
            </a:r>
          </a:p>
          <a:p>
            <a:r>
              <a:rPr lang="en-GB" dirty="0" smtClean="0"/>
              <a:t>Select feasibility option</a:t>
            </a:r>
          </a:p>
          <a:p>
            <a:r>
              <a:rPr lang="en-GB" dirty="0" smtClean="0"/>
              <a:t>Create feasibility report</a:t>
            </a:r>
            <a:endParaRPr lang="en-GB" dirty="0"/>
          </a:p>
        </p:txBody>
      </p:sp>
    </p:spTree>
    <p:extLst>
      <p:ext uri="{BB962C8B-B14F-4D97-AF65-F5344CB8AC3E}">
        <p14:creationId xmlns:p14="http://schemas.microsoft.com/office/powerpoint/2010/main" val="69652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Investigation of the current environment</a:t>
            </a:r>
          </a:p>
        </p:txBody>
      </p:sp>
      <p:sp>
        <p:nvSpPr>
          <p:cNvPr id="6" name="Content Placeholder 3"/>
          <p:cNvSpPr>
            <a:spLocks noGrp="1"/>
          </p:cNvSpPr>
          <p:nvPr>
            <p:ph sz="quarter" idx="1"/>
          </p:nvPr>
        </p:nvSpPr>
        <p:spPr/>
        <p:txBody>
          <a:bodyPr>
            <a:normAutofit/>
          </a:bodyPr>
          <a:lstStyle/>
          <a:p>
            <a:r>
              <a:rPr lang="en-GB" dirty="0" smtClean="0"/>
              <a:t>Establish analysis framework</a:t>
            </a:r>
          </a:p>
          <a:p>
            <a:r>
              <a:rPr lang="en-GB" dirty="0" smtClean="0"/>
              <a:t>Investigate and define requirements</a:t>
            </a:r>
          </a:p>
          <a:p>
            <a:r>
              <a:rPr lang="en-GB" dirty="0" smtClean="0"/>
              <a:t>Investigate current processing and data</a:t>
            </a:r>
          </a:p>
          <a:p>
            <a:pPr lvl="1"/>
            <a:r>
              <a:rPr lang="en-US" dirty="0"/>
              <a:t>operations and data, modelled using Data Flow Model and Logical Data Model</a:t>
            </a:r>
          </a:p>
          <a:p>
            <a:pPr lvl="1"/>
            <a:r>
              <a:rPr lang="en-US" dirty="0"/>
              <a:t>do not forget to indicate problems with the current </a:t>
            </a:r>
            <a:r>
              <a:rPr lang="en-US" dirty="0" smtClean="0"/>
              <a:t>system</a:t>
            </a:r>
            <a:endParaRPr lang="en-GB" dirty="0" smtClean="0"/>
          </a:p>
          <a:p>
            <a:r>
              <a:rPr lang="en-GB" dirty="0" smtClean="0"/>
              <a:t>Derive logic view of current services</a:t>
            </a:r>
          </a:p>
          <a:p>
            <a:r>
              <a:rPr lang="en-GB" dirty="0" smtClean="0"/>
              <a:t>Assemble investigation results</a:t>
            </a:r>
            <a:endParaRPr lang="en-GB" dirty="0"/>
          </a:p>
        </p:txBody>
      </p:sp>
    </p:spTree>
    <p:extLst>
      <p:ext uri="{BB962C8B-B14F-4D97-AF65-F5344CB8AC3E}">
        <p14:creationId xmlns:p14="http://schemas.microsoft.com/office/powerpoint/2010/main" val="232936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system </a:t>
            </a:r>
            <a:r>
              <a:rPr lang="en-GB" dirty="0" smtClean="0"/>
              <a:t>options (BSO)</a:t>
            </a:r>
            <a:endParaRPr lang="en-GB" dirty="0"/>
          </a:p>
        </p:txBody>
      </p:sp>
      <p:sp>
        <p:nvSpPr>
          <p:cNvPr id="4" name="Content Placeholder 3"/>
          <p:cNvSpPr>
            <a:spLocks noGrp="1"/>
          </p:cNvSpPr>
          <p:nvPr>
            <p:ph sz="quarter" idx="1"/>
          </p:nvPr>
        </p:nvSpPr>
        <p:spPr/>
        <p:txBody>
          <a:bodyPr>
            <a:normAutofit/>
          </a:bodyPr>
          <a:lstStyle/>
          <a:p>
            <a:r>
              <a:rPr lang="en-GB" dirty="0" smtClean="0"/>
              <a:t>Define business system options</a:t>
            </a:r>
          </a:p>
          <a:p>
            <a:pPr marL="742950" lvl="2" indent="-342900">
              <a:buFont typeface="Wingdings 2"/>
              <a:buChar char=""/>
            </a:pPr>
            <a:r>
              <a:rPr lang="en-US" dirty="0"/>
              <a:t>develop a range of possible solutions, shortlisting two or three in detail</a:t>
            </a:r>
          </a:p>
          <a:p>
            <a:r>
              <a:rPr lang="en-GB" dirty="0" smtClean="0"/>
              <a:t>Select business system options</a:t>
            </a:r>
          </a:p>
          <a:p>
            <a:r>
              <a:rPr lang="en-GB" dirty="0" smtClean="0"/>
              <a:t>Define requirements</a:t>
            </a:r>
          </a:p>
          <a:p>
            <a:pPr lvl="1"/>
            <a:r>
              <a:rPr lang="en-US" dirty="0"/>
              <a:t>considers cost/benefit analysis, impact analysis and system integration</a:t>
            </a:r>
          </a:p>
          <a:p>
            <a:pPr lvl="1"/>
            <a:r>
              <a:rPr lang="en-US" dirty="0"/>
              <a:t>selected BSO taken forward to next </a:t>
            </a:r>
            <a:r>
              <a:rPr lang="en-US" dirty="0" smtClean="0"/>
              <a:t>stage</a:t>
            </a:r>
            <a:endParaRPr lang="en-GB" dirty="0"/>
          </a:p>
        </p:txBody>
      </p:sp>
    </p:spTree>
    <p:extLst>
      <p:ext uri="{BB962C8B-B14F-4D97-AF65-F5344CB8AC3E}">
        <p14:creationId xmlns:p14="http://schemas.microsoft.com/office/powerpoint/2010/main" val="55581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1752" y="365792"/>
            <a:ext cx="8534400" cy="758952"/>
          </a:xfrm>
        </p:spPr>
        <p:txBody>
          <a:bodyPr>
            <a:noAutofit/>
          </a:bodyPr>
          <a:lstStyle/>
          <a:p>
            <a:r>
              <a:rPr lang="en-GB" dirty="0"/>
              <a:t>What </a:t>
            </a:r>
            <a:r>
              <a:rPr lang="en-GB" dirty="0" smtClean="0"/>
              <a:t>is an Information System Development Methodology?</a:t>
            </a:r>
            <a:endParaRPr lang="pl-PL" dirty="0"/>
          </a:p>
        </p:txBody>
      </p:sp>
      <p:sp>
        <p:nvSpPr>
          <p:cNvPr id="3" name="Symbol zastępczy zawartości 2"/>
          <p:cNvSpPr>
            <a:spLocks noGrp="1"/>
          </p:cNvSpPr>
          <p:nvPr>
            <p:ph sz="quarter" idx="1"/>
          </p:nvPr>
        </p:nvSpPr>
        <p:spPr>
          <a:xfrm>
            <a:off x="304800" y="1772816"/>
            <a:ext cx="8686800" cy="4971182"/>
          </a:xfrm>
        </p:spPr>
        <p:txBody>
          <a:bodyPr>
            <a:normAutofit fontScale="92500"/>
          </a:bodyPr>
          <a:lstStyle/>
          <a:p>
            <a:pPr marL="0">
              <a:spcAft>
                <a:spcPts val="600"/>
              </a:spcAft>
              <a:buFont typeface="Monotype Sorts" pitchFamily="2" charset="2"/>
              <a:buNone/>
            </a:pPr>
            <a:r>
              <a:rPr lang="en-GB" i="1" dirty="0" smtClean="0"/>
              <a:t>‘An Information Systems Development Methodology can be defined as a collection of procedures, </a:t>
            </a:r>
            <a:r>
              <a:rPr lang="en-GB" i="1" dirty="0" smtClean="0">
                <a:solidFill>
                  <a:srgbClr val="FF3300"/>
                </a:solidFill>
              </a:rPr>
              <a:t>techniques</a:t>
            </a:r>
            <a:r>
              <a:rPr lang="en-GB" i="1" dirty="0" smtClean="0"/>
              <a:t>, </a:t>
            </a:r>
            <a:r>
              <a:rPr lang="en-GB" i="1" dirty="0" smtClean="0">
                <a:solidFill>
                  <a:srgbClr val="FF3300"/>
                </a:solidFill>
              </a:rPr>
              <a:t>tools</a:t>
            </a:r>
            <a:r>
              <a:rPr lang="en-GB" i="1" dirty="0" smtClean="0"/>
              <a:t> and </a:t>
            </a:r>
            <a:r>
              <a:rPr lang="en-GB" i="1" dirty="0" smtClean="0">
                <a:solidFill>
                  <a:srgbClr val="FF3300"/>
                </a:solidFill>
              </a:rPr>
              <a:t>documentation</a:t>
            </a:r>
            <a:r>
              <a:rPr lang="en-GB" i="1" dirty="0" smtClean="0"/>
              <a:t> aids which will help the systems developers in their efforts to implement a new information system.  A </a:t>
            </a:r>
            <a:r>
              <a:rPr lang="en-GB" i="1" dirty="0" smtClean="0">
                <a:solidFill>
                  <a:srgbClr val="FF3300"/>
                </a:solidFill>
              </a:rPr>
              <a:t>methodology</a:t>
            </a:r>
            <a:r>
              <a:rPr lang="en-GB" i="1" dirty="0" smtClean="0"/>
              <a:t> will consist of phases, themselves consisting of </a:t>
            </a:r>
            <a:r>
              <a:rPr lang="en-GB" i="1" dirty="0" err="1" smtClean="0"/>
              <a:t>subphases</a:t>
            </a:r>
            <a:r>
              <a:rPr lang="en-GB" i="1" dirty="0" smtClean="0"/>
              <a:t>, which will guide the systems developers in their choice of the techniques that might be appropriate at each stage of the project and also helps them plan, manage, control, and evaluate information systems projects. . . . It is usually based on some ‘philosophical’ view.’</a:t>
            </a:r>
            <a:endParaRPr lang="en-GB" sz="2800" dirty="0" smtClean="0"/>
          </a:p>
          <a:p>
            <a:pPr marL="457200">
              <a:buFont typeface="Monotype Sorts" pitchFamily="2" charset="2"/>
              <a:buNone/>
            </a:pPr>
            <a:r>
              <a:rPr lang="en-GB" sz="2800" dirty="0" smtClean="0"/>
              <a:t>	</a:t>
            </a:r>
            <a:r>
              <a:rPr lang="en-GB" sz="2800" dirty="0" err="1" smtClean="0"/>
              <a:t>Avison</a:t>
            </a:r>
            <a:r>
              <a:rPr lang="en-GB" sz="2800" dirty="0" smtClean="0"/>
              <a:t> &amp; Fitzgerald (2006), p. 24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specification</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The </a:t>
            </a:r>
            <a:r>
              <a:rPr lang="en-US" dirty="0"/>
              <a:t>most complex </a:t>
            </a:r>
            <a:r>
              <a:rPr lang="en-US" dirty="0" smtClean="0"/>
              <a:t>stage </a:t>
            </a:r>
            <a:r>
              <a:rPr lang="en-US" dirty="0"/>
              <a:t>of </a:t>
            </a:r>
            <a:r>
              <a:rPr lang="en-US" dirty="0" smtClean="0"/>
              <a:t>SSADM aims at:</a:t>
            </a:r>
          </a:p>
          <a:p>
            <a:r>
              <a:rPr lang="en-US" dirty="0" smtClean="0"/>
              <a:t>producing </a:t>
            </a:r>
            <a:r>
              <a:rPr lang="en-US" dirty="0"/>
              <a:t>a logical specification of the requirements of the proposed system</a:t>
            </a:r>
          </a:p>
          <a:p>
            <a:r>
              <a:rPr lang="en-US" dirty="0" smtClean="0"/>
              <a:t>defining </a:t>
            </a:r>
            <a:r>
              <a:rPr lang="en-US" dirty="0"/>
              <a:t>system </a:t>
            </a:r>
            <a:r>
              <a:rPr lang="en-US" i="1" dirty="0"/>
              <a:t>functions</a:t>
            </a:r>
            <a:endParaRPr lang="en-US" dirty="0"/>
          </a:p>
          <a:p>
            <a:r>
              <a:rPr lang="en-US" dirty="0" smtClean="0"/>
              <a:t>identifying </a:t>
            </a:r>
            <a:r>
              <a:rPr lang="en-US" dirty="0"/>
              <a:t>critical dialogues</a:t>
            </a:r>
          </a:p>
          <a:p>
            <a:pPr lvl="1"/>
            <a:r>
              <a:rPr lang="en-US" dirty="0"/>
              <a:t>these may be prototyped</a:t>
            </a:r>
          </a:p>
          <a:p>
            <a:r>
              <a:rPr lang="en-US" dirty="0" smtClean="0"/>
              <a:t>performing </a:t>
            </a:r>
            <a:r>
              <a:rPr lang="en-US" dirty="0"/>
              <a:t>detailed modelling of data and of events</a:t>
            </a:r>
          </a:p>
          <a:p>
            <a:pPr lvl="1"/>
            <a:r>
              <a:rPr lang="en-US" dirty="0"/>
              <a:t>Relational Data Analysis</a:t>
            </a:r>
          </a:p>
          <a:p>
            <a:pPr lvl="1"/>
            <a:r>
              <a:rPr lang="en-US" dirty="0"/>
              <a:t>Entity-Event Modelling</a:t>
            </a:r>
          </a:p>
          <a:p>
            <a:pPr marL="0" indent="0">
              <a:buNone/>
            </a:pPr>
            <a:endParaRPr lang="en-GB" dirty="0"/>
          </a:p>
        </p:txBody>
      </p:sp>
      <p:sp>
        <p:nvSpPr>
          <p:cNvPr id="4" name="Content Placeholder 3"/>
          <p:cNvSpPr>
            <a:spLocks noGrp="1"/>
          </p:cNvSpPr>
          <p:nvPr>
            <p:ph sz="half" idx="2"/>
          </p:nvPr>
        </p:nvSpPr>
        <p:spPr/>
        <p:txBody>
          <a:bodyPr>
            <a:normAutofit fontScale="92500" lnSpcReduction="20000"/>
          </a:bodyPr>
          <a:lstStyle/>
          <a:p>
            <a:pPr marL="0" indent="0">
              <a:buNone/>
            </a:pPr>
            <a:r>
              <a:rPr lang="en-GB" dirty="0"/>
              <a:t>What you need to </a:t>
            </a:r>
            <a:r>
              <a:rPr lang="en-GB" dirty="0" smtClean="0"/>
              <a:t>do:</a:t>
            </a:r>
            <a:endParaRPr lang="en-GB" dirty="0"/>
          </a:p>
          <a:p>
            <a:r>
              <a:rPr lang="en-GB" dirty="0" smtClean="0"/>
              <a:t>Define required system processing</a:t>
            </a:r>
          </a:p>
          <a:p>
            <a:r>
              <a:rPr lang="en-GB" dirty="0" smtClean="0"/>
              <a:t>Develop required model</a:t>
            </a:r>
          </a:p>
          <a:p>
            <a:r>
              <a:rPr lang="en-GB" dirty="0" smtClean="0"/>
              <a:t>Derive system functions</a:t>
            </a:r>
          </a:p>
          <a:p>
            <a:r>
              <a:rPr lang="en-GB" dirty="0" smtClean="0"/>
              <a:t>Enhance required data model</a:t>
            </a:r>
          </a:p>
          <a:p>
            <a:r>
              <a:rPr lang="en-GB" dirty="0" smtClean="0"/>
              <a:t>Develop specification Confirm system objectives</a:t>
            </a:r>
          </a:p>
          <a:p>
            <a:r>
              <a:rPr lang="en-GB" dirty="0" smtClean="0"/>
              <a:t>Assemble requirements specification</a:t>
            </a:r>
            <a:endParaRPr lang="en-GB" dirty="0"/>
          </a:p>
        </p:txBody>
      </p:sp>
    </p:spTree>
    <p:extLst>
      <p:ext uri="{BB962C8B-B14F-4D97-AF65-F5344CB8AC3E}">
        <p14:creationId xmlns:p14="http://schemas.microsoft.com/office/powerpoint/2010/main" val="4045141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system </a:t>
            </a:r>
            <a:r>
              <a:rPr lang="en-GB" dirty="0" smtClean="0"/>
              <a:t>options (TSO)</a:t>
            </a:r>
            <a:endParaRPr lang="en-GB" dirty="0"/>
          </a:p>
        </p:txBody>
      </p:sp>
      <p:sp>
        <p:nvSpPr>
          <p:cNvPr id="4" name="Content Placeholder 3"/>
          <p:cNvSpPr>
            <a:spLocks noGrp="1"/>
          </p:cNvSpPr>
          <p:nvPr>
            <p:ph sz="quarter" idx="1"/>
          </p:nvPr>
        </p:nvSpPr>
        <p:spPr/>
        <p:txBody>
          <a:bodyPr>
            <a:normAutofit/>
          </a:bodyPr>
          <a:lstStyle/>
          <a:p>
            <a:r>
              <a:rPr lang="en-GB" dirty="0" smtClean="0"/>
              <a:t>Define technical system options</a:t>
            </a:r>
          </a:p>
          <a:p>
            <a:pPr marL="742950" lvl="2" indent="-342900">
              <a:buFont typeface="Wingdings 2"/>
              <a:buChar char=""/>
            </a:pPr>
            <a:r>
              <a:rPr lang="en-US" dirty="0"/>
              <a:t>present user with range of options from which to select one which best meets business requirements</a:t>
            </a:r>
          </a:p>
          <a:p>
            <a:r>
              <a:rPr lang="en-GB" dirty="0" smtClean="0"/>
              <a:t>Select technical system options</a:t>
            </a:r>
          </a:p>
          <a:p>
            <a:r>
              <a:rPr lang="en-GB" dirty="0" smtClean="0"/>
              <a:t>Define physical design module</a:t>
            </a:r>
            <a:endParaRPr lang="en-GB" dirty="0"/>
          </a:p>
          <a:p>
            <a:pPr marL="0" indent="0">
              <a:buNone/>
            </a:pPr>
            <a:endParaRPr lang="en-GB" dirty="0"/>
          </a:p>
        </p:txBody>
      </p:sp>
    </p:spTree>
    <p:extLst>
      <p:ext uri="{BB962C8B-B14F-4D97-AF65-F5344CB8AC3E}">
        <p14:creationId xmlns:p14="http://schemas.microsoft.com/office/powerpoint/2010/main" val="374380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and	      Physical </a:t>
            </a:r>
            <a:r>
              <a:rPr lang="en-GB" dirty="0"/>
              <a:t>design</a:t>
            </a:r>
          </a:p>
        </p:txBody>
      </p:sp>
      <p:sp>
        <p:nvSpPr>
          <p:cNvPr id="3" name="Content Placeholder 2"/>
          <p:cNvSpPr>
            <a:spLocks noGrp="1"/>
          </p:cNvSpPr>
          <p:nvPr>
            <p:ph sz="half" idx="1"/>
          </p:nvPr>
        </p:nvSpPr>
        <p:spPr/>
        <p:txBody>
          <a:bodyPr>
            <a:noAutofit/>
          </a:bodyPr>
          <a:lstStyle/>
          <a:p>
            <a:pPr marL="0" indent="0">
              <a:buNone/>
            </a:pPr>
            <a:r>
              <a:rPr lang="en-US" sz="2400" dirty="0"/>
              <a:t>The stages aims at producing a logical, implementation-independent design</a:t>
            </a:r>
            <a:r>
              <a:rPr lang="en-GB" sz="2400" dirty="0"/>
              <a:t> in following steps:</a:t>
            </a:r>
          </a:p>
          <a:p>
            <a:r>
              <a:rPr lang="en-GB" sz="2200" dirty="0"/>
              <a:t>Define user dialogues</a:t>
            </a:r>
          </a:p>
          <a:p>
            <a:pPr lvl="1"/>
            <a:r>
              <a:rPr lang="en-US" sz="2000" dirty="0" smtClean="0"/>
              <a:t>concentrates on human computer interaction (HCI)</a:t>
            </a:r>
            <a:endParaRPr lang="en-GB" sz="2000" dirty="0"/>
          </a:p>
          <a:p>
            <a:r>
              <a:rPr lang="en-GB" sz="2200" dirty="0"/>
              <a:t>Define update processes</a:t>
            </a:r>
          </a:p>
          <a:p>
            <a:pPr lvl="1"/>
            <a:r>
              <a:rPr lang="en-US" sz="2000" dirty="0"/>
              <a:t>detail of process design</a:t>
            </a:r>
            <a:endParaRPr lang="en-GB" sz="2000" dirty="0"/>
          </a:p>
          <a:p>
            <a:r>
              <a:rPr lang="en-GB" sz="2200" dirty="0"/>
              <a:t>Define enquiry process</a:t>
            </a:r>
          </a:p>
          <a:p>
            <a:r>
              <a:rPr lang="en-GB" sz="2200" dirty="0"/>
              <a:t>Assemble logical </a:t>
            </a:r>
            <a:r>
              <a:rPr lang="en-GB" sz="2200" dirty="0" smtClean="0"/>
              <a:t>design</a:t>
            </a:r>
            <a:endParaRPr lang="en-GB" sz="2200" dirty="0"/>
          </a:p>
        </p:txBody>
      </p:sp>
      <p:sp>
        <p:nvSpPr>
          <p:cNvPr id="4" name="Content Placeholder 3"/>
          <p:cNvSpPr>
            <a:spLocks noGrp="1"/>
          </p:cNvSpPr>
          <p:nvPr>
            <p:ph sz="half" idx="2"/>
          </p:nvPr>
        </p:nvSpPr>
        <p:spPr>
          <a:xfrm>
            <a:off x="4765104" y="1340768"/>
            <a:ext cx="4343400" cy="5141168"/>
          </a:xfrm>
        </p:spPr>
        <p:txBody>
          <a:bodyPr>
            <a:noAutofit/>
          </a:bodyPr>
          <a:lstStyle/>
          <a:p>
            <a:pPr marL="0" indent="0">
              <a:buNone/>
            </a:pPr>
            <a:r>
              <a:rPr lang="en-US" sz="2200" dirty="0" smtClean="0"/>
              <a:t>The stages aims at preparing </a:t>
            </a:r>
            <a:r>
              <a:rPr lang="en-GB" sz="2200" dirty="0" smtClean="0"/>
              <a:t>for the implementation in the selected physical environment. </a:t>
            </a:r>
          </a:p>
          <a:p>
            <a:r>
              <a:rPr lang="en-GB" sz="1800" dirty="0" smtClean="0"/>
              <a:t>Create </a:t>
            </a:r>
            <a:r>
              <a:rPr lang="en-GB" sz="1800" dirty="0"/>
              <a:t>physical data design</a:t>
            </a:r>
          </a:p>
          <a:p>
            <a:r>
              <a:rPr lang="en-GB" sz="1800" dirty="0"/>
              <a:t>Create function component implementation map</a:t>
            </a:r>
          </a:p>
          <a:p>
            <a:r>
              <a:rPr lang="en-GB" sz="1800" dirty="0"/>
              <a:t>Optimise physical data design</a:t>
            </a:r>
          </a:p>
          <a:p>
            <a:r>
              <a:rPr lang="en-GB" sz="1800" dirty="0"/>
              <a:t>Complete function specification</a:t>
            </a:r>
          </a:p>
          <a:p>
            <a:r>
              <a:rPr lang="en-GB" sz="1800" dirty="0"/>
              <a:t>Consoled process data interface</a:t>
            </a:r>
          </a:p>
          <a:p>
            <a:r>
              <a:rPr lang="en-GB" sz="1800" dirty="0" smtClean="0"/>
              <a:t>Assemble physical design</a:t>
            </a:r>
          </a:p>
          <a:p>
            <a:pPr marL="0" indent="0">
              <a:buNone/>
            </a:pPr>
            <a:r>
              <a:rPr lang="en-GB" sz="2200" dirty="0" smtClean="0"/>
              <a:t>The product is checked </a:t>
            </a:r>
            <a:r>
              <a:rPr lang="en-GB" sz="2200" dirty="0"/>
              <a:t>against user’s and technical </a:t>
            </a:r>
            <a:r>
              <a:rPr lang="en-GB" sz="2200" dirty="0" smtClean="0"/>
              <a:t>requirements. A </a:t>
            </a:r>
            <a:r>
              <a:rPr lang="en-GB" sz="2200" dirty="0"/>
              <a:t>quality review </a:t>
            </a:r>
            <a:r>
              <a:rPr lang="en-GB" sz="2200" dirty="0" smtClean="0"/>
              <a:t>takes </a:t>
            </a:r>
            <a:r>
              <a:rPr lang="en-GB" sz="2200" dirty="0"/>
              <a:t>place, as at the end of every </a:t>
            </a:r>
            <a:r>
              <a:rPr lang="en-GB" sz="2200" dirty="0" smtClean="0"/>
              <a:t>stage</a:t>
            </a:r>
            <a:r>
              <a:rPr lang="en-GB" sz="2200" dirty="0"/>
              <a:t>.</a:t>
            </a:r>
            <a:r>
              <a:rPr lang="en-GB" sz="2200" dirty="0" smtClean="0"/>
              <a:t> </a:t>
            </a:r>
            <a:endParaRPr lang="en-GB" sz="2200" dirty="0"/>
          </a:p>
        </p:txBody>
      </p:sp>
    </p:spTree>
    <p:extLst>
      <p:ext uri="{BB962C8B-B14F-4D97-AF65-F5344CB8AC3E}">
        <p14:creationId xmlns:p14="http://schemas.microsoft.com/office/powerpoint/2010/main" val="293189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SSADM concepts</a:t>
            </a:r>
            <a:endParaRPr lang="en-GB" dirty="0"/>
          </a:p>
        </p:txBody>
      </p:sp>
      <p:sp>
        <p:nvSpPr>
          <p:cNvPr id="3" name="Content Placeholder 2"/>
          <p:cNvSpPr>
            <a:spLocks noGrp="1"/>
          </p:cNvSpPr>
          <p:nvPr>
            <p:ph sz="quarter" idx="1"/>
          </p:nvPr>
        </p:nvSpPr>
        <p:spPr/>
        <p:txBody>
          <a:bodyPr>
            <a:normAutofit/>
          </a:bodyPr>
          <a:lstStyle/>
          <a:p>
            <a:r>
              <a:rPr lang="en-US" dirty="0" smtClean="0"/>
              <a:t>Logical and Physical aspects are separated</a:t>
            </a:r>
          </a:p>
          <a:p>
            <a:r>
              <a:rPr lang="en-US" dirty="0" smtClean="0"/>
              <a:t>An independent implementation and re-use is involved</a:t>
            </a:r>
          </a:p>
          <a:p>
            <a:r>
              <a:rPr lang="en-US" dirty="0" smtClean="0"/>
              <a:t>There is three views data, process, event (time)</a:t>
            </a:r>
          </a:p>
          <a:p>
            <a:r>
              <a:rPr lang="en-US" dirty="0" smtClean="0"/>
              <a:t>There is a system development template that looks as follow:</a:t>
            </a:r>
            <a:endParaRPr lang="en-US" dirty="0"/>
          </a:p>
        </p:txBody>
      </p:sp>
      <p:sp>
        <p:nvSpPr>
          <p:cNvPr id="4" name="Rectangle 3"/>
          <p:cNvSpPr/>
          <p:nvPr/>
        </p:nvSpPr>
        <p:spPr>
          <a:xfrm>
            <a:off x="2339752" y="4086290"/>
            <a:ext cx="1224136" cy="225203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1500" b="1" dirty="0" smtClean="0"/>
              <a:t>Decision</a:t>
            </a:r>
          </a:p>
          <a:p>
            <a:pPr algn="ctr">
              <a:spcAft>
                <a:spcPts val="1200"/>
              </a:spcAft>
            </a:pPr>
            <a:r>
              <a:rPr lang="en-GB" sz="1500" b="1" dirty="0" smtClean="0"/>
              <a:t>Structure:</a:t>
            </a:r>
          </a:p>
          <a:p>
            <a:pPr algn="ctr"/>
            <a:r>
              <a:rPr lang="en-GB" sz="1200" dirty="0" smtClean="0"/>
              <a:t>Select </a:t>
            </a:r>
          </a:p>
          <a:p>
            <a:pPr algn="ctr"/>
            <a:r>
              <a:rPr lang="en-GB" sz="1200" dirty="0" smtClean="0"/>
              <a:t>BSO</a:t>
            </a:r>
          </a:p>
          <a:p>
            <a:pPr algn="ctr"/>
            <a:r>
              <a:rPr lang="en-GB" sz="1200" dirty="0" smtClean="0"/>
              <a:t>And</a:t>
            </a:r>
          </a:p>
          <a:p>
            <a:pPr algn="ctr"/>
            <a:r>
              <a:rPr lang="en-GB" sz="1200" dirty="0" smtClean="0"/>
              <a:t>TSO</a:t>
            </a:r>
            <a:endParaRPr lang="en-GB" sz="1200" dirty="0"/>
          </a:p>
        </p:txBody>
      </p:sp>
      <p:sp>
        <p:nvSpPr>
          <p:cNvPr id="5" name="Rectangle 4"/>
          <p:cNvSpPr/>
          <p:nvPr/>
        </p:nvSpPr>
        <p:spPr>
          <a:xfrm>
            <a:off x="5800674" y="4077072"/>
            <a:ext cx="1579638" cy="225203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1500" b="1" dirty="0" smtClean="0"/>
              <a:t>User</a:t>
            </a:r>
          </a:p>
          <a:p>
            <a:pPr algn="ctr"/>
            <a:r>
              <a:rPr lang="en-GB" sz="1500" b="1" dirty="0" smtClean="0"/>
              <a:t>Environment:</a:t>
            </a:r>
            <a:endParaRPr lang="en-GB" sz="1500" dirty="0" smtClean="0"/>
          </a:p>
          <a:p>
            <a:pPr algn="ctr"/>
            <a:r>
              <a:rPr lang="en-GB" sz="1200" dirty="0"/>
              <a:t>Decide who</a:t>
            </a:r>
          </a:p>
          <a:p>
            <a:pPr algn="ctr"/>
            <a:r>
              <a:rPr lang="en-GB" sz="1200" dirty="0"/>
              <a:t>is to use</a:t>
            </a:r>
          </a:p>
          <a:p>
            <a:pPr algn="ctr"/>
            <a:r>
              <a:rPr lang="en-GB" sz="1200" dirty="0"/>
              <a:t>the IS and</a:t>
            </a:r>
          </a:p>
          <a:p>
            <a:pPr algn="ctr"/>
            <a:r>
              <a:rPr lang="en-GB" sz="1200" dirty="0"/>
              <a:t>How</a:t>
            </a:r>
          </a:p>
        </p:txBody>
      </p:sp>
      <p:sp>
        <p:nvSpPr>
          <p:cNvPr id="6" name="Rectangle 5"/>
          <p:cNvSpPr/>
          <p:nvPr/>
        </p:nvSpPr>
        <p:spPr>
          <a:xfrm>
            <a:off x="7452320" y="4086289"/>
            <a:ext cx="1475656" cy="225708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1500" b="1" dirty="0" smtClean="0"/>
              <a:t>Policies</a:t>
            </a:r>
          </a:p>
          <a:p>
            <a:pPr algn="ctr"/>
            <a:r>
              <a:rPr lang="en-GB" sz="1500" b="1" dirty="0" smtClean="0"/>
              <a:t>And</a:t>
            </a:r>
          </a:p>
          <a:p>
            <a:pPr algn="ctr">
              <a:spcAft>
                <a:spcPts val="1200"/>
              </a:spcAft>
            </a:pPr>
            <a:r>
              <a:rPr lang="en-GB" sz="1500" b="1" dirty="0" smtClean="0"/>
              <a:t>Procedures:</a:t>
            </a:r>
            <a:endParaRPr lang="en-GB" sz="1500" dirty="0" smtClean="0"/>
          </a:p>
          <a:p>
            <a:pPr algn="ctr"/>
            <a:r>
              <a:rPr lang="en-GB" sz="1200" dirty="0" smtClean="0"/>
              <a:t>Technical</a:t>
            </a:r>
            <a:endParaRPr lang="en-GB" sz="1200" dirty="0"/>
          </a:p>
          <a:p>
            <a:pPr algn="ctr"/>
            <a:r>
              <a:rPr lang="en-GB" sz="1200" dirty="0"/>
              <a:t>Policies &amp;</a:t>
            </a:r>
          </a:p>
          <a:p>
            <a:pPr algn="ctr"/>
            <a:r>
              <a:rPr lang="en-GB" sz="1200" dirty="0"/>
              <a:t>Standards</a:t>
            </a:r>
          </a:p>
        </p:txBody>
      </p:sp>
      <p:sp>
        <p:nvSpPr>
          <p:cNvPr id="7" name="Rectangle 6"/>
          <p:cNvSpPr/>
          <p:nvPr/>
        </p:nvSpPr>
        <p:spPr>
          <a:xfrm rot="16200000">
            <a:off x="4139952" y="4158298"/>
            <a:ext cx="1080120" cy="2088232"/>
          </a:xfrm>
          <a:prstGeom prst="rect">
            <a:avLst/>
          </a:prstGeom>
        </p:spPr>
        <p:style>
          <a:lnRef idx="3">
            <a:schemeClr val="lt1"/>
          </a:lnRef>
          <a:fillRef idx="1">
            <a:schemeClr val="accent5"/>
          </a:fillRef>
          <a:effectRef idx="1">
            <a:schemeClr val="accent5"/>
          </a:effectRef>
          <a:fontRef idx="minor">
            <a:schemeClr val="lt1"/>
          </a:fontRef>
        </p:style>
        <p:txBody>
          <a:bodyPr vert="vert" rtlCol="0" anchor="ctr"/>
          <a:lstStyle/>
          <a:p>
            <a:pPr algn="ctr"/>
            <a:r>
              <a:rPr lang="en-GB" sz="1500" b="1" dirty="0" smtClean="0"/>
              <a:t>Specification:</a:t>
            </a:r>
            <a:endParaRPr lang="en-GB" sz="1500" b="1" dirty="0"/>
          </a:p>
          <a:p>
            <a:pPr algn="ctr"/>
            <a:r>
              <a:rPr lang="en-GB" sz="1200" dirty="0"/>
              <a:t>Define conceptual services</a:t>
            </a:r>
          </a:p>
          <a:p>
            <a:pPr algn="ctr"/>
            <a:r>
              <a:rPr lang="en-GB" sz="1200" dirty="0"/>
              <a:t>Map to user organisation and </a:t>
            </a:r>
          </a:p>
          <a:p>
            <a:pPr algn="ctr"/>
            <a:r>
              <a:rPr lang="en-GB" sz="1200" dirty="0"/>
              <a:t>interface technology</a:t>
            </a:r>
          </a:p>
          <a:p>
            <a:pPr algn="ctr"/>
            <a:r>
              <a:rPr lang="en-GB" sz="1200" dirty="0"/>
              <a:t>Map to data store technology</a:t>
            </a:r>
          </a:p>
        </p:txBody>
      </p:sp>
      <p:sp>
        <p:nvSpPr>
          <p:cNvPr id="8" name="Rectangle 7"/>
          <p:cNvSpPr/>
          <p:nvPr/>
        </p:nvSpPr>
        <p:spPr>
          <a:xfrm rot="16200000">
            <a:off x="4427984" y="3294202"/>
            <a:ext cx="504056" cy="2088232"/>
          </a:xfrm>
          <a:prstGeom prst="rect">
            <a:avLst/>
          </a:prstGeom>
        </p:spPr>
        <p:style>
          <a:lnRef idx="3">
            <a:schemeClr val="lt1"/>
          </a:lnRef>
          <a:fillRef idx="1">
            <a:schemeClr val="accent5"/>
          </a:fillRef>
          <a:effectRef idx="1">
            <a:schemeClr val="accent5"/>
          </a:effectRef>
          <a:fontRef idx="minor">
            <a:schemeClr val="lt1"/>
          </a:fontRef>
        </p:style>
        <p:txBody>
          <a:bodyPr vert="vert" rtlCol="0" anchor="ctr"/>
          <a:lstStyle/>
          <a:p>
            <a:pPr algn="ctr"/>
            <a:r>
              <a:rPr lang="en-GB" sz="1500" b="1" dirty="0" smtClean="0"/>
              <a:t>Investigation:</a:t>
            </a:r>
            <a:endParaRPr lang="en-GB" sz="1500" b="1" dirty="0"/>
          </a:p>
          <a:p>
            <a:pPr algn="ctr"/>
            <a:r>
              <a:rPr lang="en-GB" sz="1200" dirty="0"/>
              <a:t>Decide what is to be done</a:t>
            </a:r>
          </a:p>
        </p:txBody>
      </p:sp>
      <p:sp>
        <p:nvSpPr>
          <p:cNvPr id="9" name="Rectangle 8"/>
          <p:cNvSpPr/>
          <p:nvPr/>
        </p:nvSpPr>
        <p:spPr>
          <a:xfrm rot="16200000">
            <a:off x="4427984" y="5047232"/>
            <a:ext cx="504056" cy="2088232"/>
          </a:xfrm>
          <a:prstGeom prst="rect">
            <a:avLst/>
          </a:prstGeom>
        </p:spPr>
        <p:style>
          <a:lnRef idx="3">
            <a:schemeClr val="lt1"/>
          </a:lnRef>
          <a:fillRef idx="1">
            <a:schemeClr val="accent5"/>
          </a:fillRef>
          <a:effectRef idx="1">
            <a:schemeClr val="accent5"/>
          </a:effectRef>
          <a:fontRef idx="minor">
            <a:schemeClr val="lt1"/>
          </a:fontRef>
        </p:style>
        <p:txBody>
          <a:bodyPr vert="vert" rtlCol="0" anchor="ctr"/>
          <a:lstStyle/>
          <a:p>
            <a:pPr algn="ctr"/>
            <a:r>
              <a:rPr lang="en-GB" sz="1500" b="1" dirty="0" smtClean="0"/>
              <a:t>Construction:</a:t>
            </a:r>
            <a:endParaRPr lang="en-GB" sz="1500" b="1" dirty="0"/>
          </a:p>
          <a:p>
            <a:pPr algn="ctr"/>
            <a:r>
              <a:rPr lang="en-GB" sz="1200" dirty="0"/>
              <a:t>Build and integrate</a:t>
            </a:r>
          </a:p>
        </p:txBody>
      </p:sp>
    </p:spTree>
    <p:extLst>
      <p:ext uri="{BB962C8B-B14F-4D97-AF65-F5344CB8AC3E}">
        <p14:creationId xmlns:p14="http://schemas.microsoft.com/office/powerpoint/2010/main" val="105558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Pressures for the Change: SSADM4+ (1996)</a:t>
            </a:r>
            <a:endParaRPr lang="en-GB" dirty="0"/>
          </a:p>
        </p:txBody>
      </p:sp>
      <p:sp>
        <p:nvSpPr>
          <p:cNvPr id="3" name="Content Placeholder 2"/>
          <p:cNvSpPr>
            <a:spLocks noGrp="1"/>
          </p:cNvSpPr>
          <p:nvPr>
            <p:ph sz="half" idx="1"/>
          </p:nvPr>
        </p:nvSpPr>
        <p:spPr/>
        <p:txBody>
          <a:bodyPr>
            <a:normAutofit fontScale="55000" lnSpcReduction="20000"/>
          </a:bodyPr>
          <a:lstStyle/>
          <a:p>
            <a:r>
              <a:rPr lang="en-GB" dirty="0" smtClean="0"/>
              <a:t>The Business Context</a:t>
            </a:r>
          </a:p>
          <a:p>
            <a:pPr lvl="1"/>
            <a:r>
              <a:rPr lang="en-GB" dirty="0" smtClean="0">
                <a:solidFill>
                  <a:srgbClr val="FF3300"/>
                </a:solidFill>
              </a:rPr>
              <a:t>Business Activity Modelling</a:t>
            </a:r>
          </a:p>
          <a:p>
            <a:pPr lvl="1"/>
            <a:r>
              <a:rPr lang="en-GB" dirty="0" smtClean="0"/>
              <a:t>Requirements Definition</a:t>
            </a:r>
          </a:p>
          <a:p>
            <a:r>
              <a:rPr lang="en-GB" dirty="0" smtClean="0"/>
              <a:t>Data Modelling</a:t>
            </a:r>
          </a:p>
          <a:p>
            <a:pPr lvl="1"/>
            <a:r>
              <a:rPr lang="en-GB" dirty="0" smtClean="0"/>
              <a:t>Logical Data Modelling</a:t>
            </a:r>
          </a:p>
          <a:p>
            <a:pPr lvl="1"/>
            <a:r>
              <a:rPr lang="en-GB" dirty="0" smtClean="0"/>
              <a:t>Relational Data Analysis</a:t>
            </a:r>
          </a:p>
          <a:p>
            <a:r>
              <a:rPr lang="en-GB" dirty="0" smtClean="0"/>
              <a:t>Function Modelling</a:t>
            </a:r>
          </a:p>
          <a:p>
            <a:pPr lvl="1"/>
            <a:r>
              <a:rPr lang="en-GB" dirty="0" smtClean="0"/>
              <a:t>Data Flow Modelling</a:t>
            </a:r>
          </a:p>
          <a:p>
            <a:pPr lvl="1"/>
            <a:r>
              <a:rPr lang="en-GB" dirty="0" smtClean="0"/>
              <a:t>Function Definition (back-end)</a:t>
            </a:r>
          </a:p>
          <a:p>
            <a:r>
              <a:rPr lang="en-GB" dirty="0" smtClean="0"/>
              <a:t>User Centre Design</a:t>
            </a:r>
          </a:p>
          <a:p>
            <a:pPr lvl="1"/>
            <a:r>
              <a:rPr lang="en-GB" dirty="0" smtClean="0">
                <a:solidFill>
                  <a:srgbClr val="FF3300"/>
                </a:solidFill>
              </a:rPr>
              <a:t>Work Practice Modelling</a:t>
            </a:r>
          </a:p>
          <a:p>
            <a:pPr lvl="1"/>
            <a:r>
              <a:rPr lang="en-GB" dirty="0" smtClean="0"/>
              <a:t>User Object Modelling</a:t>
            </a:r>
          </a:p>
          <a:p>
            <a:pPr lvl="1"/>
            <a:r>
              <a:rPr lang="en-GB" dirty="0" smtClean="0"/>
              <a:t>Function Definition (front-end)</a:t>
            </a:r>
          </a:p>
          <a:p>
            <a:pPr lvl="1"/>
            <a:r>
              <a:rPr lang="en-GB" dirty="0" smtClean="0"/>
              <a:t>User Interface Design</a:t>
            </a:r>
          </a:p>
          <a:p>
            <a:pPr lvl="1"/>
            <a:r>
              <a:rPr lang="en-GB" dirty="0" smtClean="0"/>
              <a:t>Prototyping and Evaluation</a:t>
            </a:r>
          </a:p>
          <a:p>
            <a:r>
              <a:rPr lang="en-GB" dirty="0" smtClean="0"/>
              <a:t>Behaviour and Process Design</a:t>
            </a:r>
          </a:p>
          <a:p>
            <a:pPr lvl="1"/>
            <a:r>
              <a:rPr lang="en-GB" dirty="0" smtClean="0"/>
              <a:t>Entity Behaviour Modelling</a:t>
            </a:r>
          </a:p>
          <a:p>
            <a:pPr lvl="1"/>
            <a:r>
              <a:rPr lang="en-GB" dirty="0" smtClean="0"/>
              <a:t>Conceptual Process Modelling</a:t>
            </a:r>
          </a:p>
          <a:p>
            <a:r>
              <a:rPr lang="en-GB" dirty="0" smtClean="0"/>
              <a:t>Database and Physical Process Design</a:t>
            </a:r>
          </a:p>
          <a:p>
            <a:pPr lvl="1"/>
            <a:r>
              <a:rPr lang="en-GB" dirty="0" smtClean="0"/>
              <a:t>Database Design</a:t>
            </a:r>
          </a:p>
          <a:p>
            <a:pPr lvl="1"/>
            <a:r>
              <a:rPr lang="en-GB" dirty="0" smtClean="0"/>
              <a:t>Physical Process Design</a:t>
            </a:r>
          </a:p>
          <a:p>
            <a:endParaRPr lang="en-GB" dirty="0" smtClean="0"/>
          </a:p>
          <a:p>
            <a:endParaRPr lang="en-GB" dirty="0"/>
          </a:p>
        </p:txBody>
      </p:sp>
      <p:sp>
        <p:nvSpPr>
          <p:cNvPr id="4" name="Content Placeholder 3"/>
          <p:cNvSpPr>
            <a:spLocks noGrp="1"/>
          </p:cNvSpPr>
          <p:nvPr>
            <p:ph sz="half" idx="2"/>
          </p:nvPr>
        </p:nvSpPr>
        <p:spPr/>
        <p:txBody>
          <a:bodyPr>
            <a:noAutofit/>
          </a:bodyPr>
          <a:lstStyle/>
          <a:p>
            <a:pPr marL="342900" lvl="1" indent="-342900">
              <a:buFont typeface="Wingdings 2"/>
              <a:buChar char=""/>
            </a:pPr>
            <a:r>
              <a:rPr lang="en-GB" dirty="0"/>
              <a:t>Business Activity </a:t>
            </a:r>
            <a:r>
              <a:rPr lang="en-GB" dirty="0" smtClean="0"/>
              <a:t>Modelling </a:t>
            </a:r>
            <a:r>
              <a:rPr lang="en-GB" sz="2000" dirty="0"/>
              <a:t>(part of ‘Investigation</a:t>
            </a:r>
            <a:r>
              <a:rPr lang="en-GB" sz="2000" dirty="0" smtClean="0"/>
              <a:t>’):</a:t>
            </a:r>
            <a:endParaRPr lang="en-GB" sz="2000" dirty="0"/>
          </a:p>
          <a:p>
            <a:pPr lvl="1"/>
            <a:r>
              <a:rPr lang="en-GB" sz="2000" dirty="0" smtClean="0"/>
              <a:t>Business perspective (why)</a:t>
            </a:r>
          </a:p>
          <a:p>
            <a:pPr lvl="1"/>
            <a:r>
              <a:rPr lang="en-GB" sz="2000" dirty="0" smtClean="0"/>
              <a:t>Logical activity (what)</a:t>
            </a:r>
          </a:p>
          <a:p>
            <a:pPr lvl="1"/>
            <a:r>
              <a:rPr lang="en-GB" sz="2000" dirty="0" smtClean="0"/>
              <a:t>Business events (when)</a:t>
            </a:r>
          </a:p>
          <a:p>
            <a:pPr lvl="1"/>
            <a:r>
              <a:rPr lang="en-GB" sz="2000" dirty="0" smtClean="0"/>
              <a:t>Business rules (how)</a:t>
            </a:r>
          </a:p>
          <a:p>
            <a:r>
              <a:rPr lang="en-GB" sz="2400" dirty="0"/>
              <a:t>Work Practice </a:t>
            </a:r>
            <a:r>
              <a:rPr lang="en-GB" sz="2400" dirty="0" smtClean="0"/>
              <a:t>Modelling </a:t>
            </a:r>
            <a:r>
              <a:rPr lang="en-GB" sz="2000" dirty="0"/>
              <a:t>(‘User environment</a:t>
            </a:r>
            <a:r>
              <a:rPr lang="en-GB" sz="2000" dirty="0" smtClean="0"/>
              <a:t>’):</a:t>
            </a:r>
          </a:p>
          <a:p>
            <a:pPr lvl="1"/>
            <a:r>
              <a:rPr lang="en-GB" sz="2000" dirty="0" smtClean="0"/>
              <a:t>User roles (who)</a:t>
            </a:r>
          </a:p>
          <a:p>
            <a:pPr lvl="1"/>
            <a:r>
              <a:rPr lang="en-GB" sz="2000" dirty="0" smtClean="0"/>
              <a:t>Organisation structure and geography (where)</a:t>
            </a:r>
          </a:p>
        </p:txBody>
      </p:sp>
    </p:spTree>
    <p:extLst>
      <p:ext uri="{BB962C8B-B14F-4D97-AF65-F5344CB8AC3E}">
        <p14:creationId xmlns:p14="http://schemas.microsoft.com/office/powerpoint/2010/main" val="308905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Structured Analysis / Structured Design</a:t>
            </a:r>
            <a:br>
              <a:rPr lang="en-US" sz="3000" dirty="0"/>
            </a:br>
            <a:r>
              <a:rPr lang="en-US" sz="1600" dirty="0"/>
              <a:t>(Yourdon, </a:t>
            </a:r>
            <a:r>
              <a:rPr lang="en-GB" sz="1600" dirty="0"/>
              <a:t>DeMarco, Yourdon, </a:t>
            </a:r>
            <a:r>
              <a:rPr lang="en-GB" sz="1600" dirty="0" err="1"/>
              <a:t>Constatntine</a:t>
            </a:r>
            <a:r>
              <a:rPr lang="en-GB" sz="1600" dirty="0"/>
              <a:t>, late ‘70)</a:t>
            </a:r>
          </a:p>
        </p:txBody>
      </p:sp>
      <p:sp>
        <p:nvSpPr>
          <p:cNvPr id="6" name="Content Placeholder 5"/>
          <p:cNvSpPr>
            <a:spLocks noGrp="1"/>
          </p:cNvSpPr>
          <p:nvPr>
            <p:ph sz="half" idx="1"/>
          </p:nvPr>
        </p:nvSpPr>
        <p:spPr/>
        <p:txBody>
          <a:bodyPr>
            <a:normAutofit/>
          </a:bodyPr>
          <a:lstStyle/>
          <a:p>
            <a:pPr marL="0" indent="0">
              <a:buNone/>
            </a:pPr>
            <a:r>
              <a:rPr lang="en-GB" b="1" dirty="0" smtClean="0"/>
              <a:t>Structured analysis</a:t>
            </a:r>
          </a:p>
          <a:p>
            <a:r>
              <a:rPr lang="en-GB" dirty="0" smtClean="0"/>
              <a:t>Decomposition gathered information into detailed functions and data</a:t>
            </a:r>
          </a:p>
          <a:p>
            <a:r>
              <a:rPr lang="en-GB" dirty="0" smtClean="0"/>
              <a:t>Illustrate with the use of a graphic models such as:</a:t>
            </a:r>
          </a:p>
          <a:p>
            <a:pPr lvl="1"/>
            <a:r>
              <a:rPr lang="en-GB" dirty="0" smtClean="0"/>
              <a:t>Data Flow Diagram</a:t>
            </a:r>
          </a:p>
          <a:p>
            <a:pPr lvl="1"/>
            <a:r>
              <a:rPr lang="en-GB" dirty="0" smtClean="0"/>
              <a:t>Data Dictionary</a:t>
            </a:r>
          </a:p>
          <a:p>
            <a:pPr lvl="1"/>
            <a:r>
              <a:rPr lang="en-GB" dirty="0" smtClean="0"/>
              <a:t>Structured English</a:t>
            </a:r>
          </a:p>
          <a:p>
            <a:pPr lvl="1"/>
            <a:r>
              <a:rPr lang="en-GB" dirty="0" smtClean="0"/>
              <a:t>Decision Table</a:t>
            </a:r>
          </a:p>
          <a:p>
            <a:pPr lvl="1"/>
            <a:r>
              <a:rPr lang="en-GB" dirty="0" smtClean="0"/>
              <a:t>Decision Tree</a:t>
            </a:r>
          </a:p>
        </p:txBody>
      </p:sp>
      <p:sp>
        <p:nvSpPr>
          <p:cNvPr id="7" name="Content Placeholder 6"/>
          <p:cNvSpPr>
            <a:spLocks noGrp="1"/>
          </p:cNvSpPr>
          <p:nvPr>
            <p:ph sz="half" idx="2"/>
          </p:nvPr>
        </p:nvSpPr>
        <p:spPr/>
        <p:txBody>
          <a:bodyPr>
            <a:normAutofit/>
          </a:bodyPr>
          <a:lstStyle/>
          <a:p>
            <a:pPr marL="0" indent="0">
              <a:buNone/>
            </a:pPr>
            <a:r>
              <a:rPr lang="en-GB" b="1" dirty="0" smtClean="0"/>
              <a:t>Structured design</a:t>
            </a:r>
          </a:p>
          <a:p>
            <a:r>
              <a:rPr lang="en-GB" dirty="0" smtClean="0"/>
              <a:t>Formalisation of modules structure</a:t>
            </a:r>
          </a:p>
          <a:p>
            <a:r>
              <a:rPr lang="en-GB" dirty="0" smtClean="0"/>
              <a:t>Mapping each function to a module structure on the </a:t>
            </a:r>
            <a:r>
              <a:rPr lang="en-GB" dirty="0" smtClean="0">
                <a:solidFill>
                  <a:schemeClr val="tx1"/>
                </a:solidFill>
              </a:rPr>
              <a:t>structure chart</a:t>
            </a:r>
          </a:p>
        </p:txBody>
      </p:sp>
    </p:spTree>
    <p:extLst>
      <p:ext uri="{BB962C8B-B14F-4D97-AF65-F5344CB8AC3E}">
        <p14:creationId xmlns:p14="http://schemas.microsoft.com/office/powerpoint/2010/main" val="352831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Structured Design for Real-Time Systems</a:t>
            </a:r>
            <a:br>
              <a:rPr lang="en-GB" dirty="0" smtClean="0"/>
            </a:br>
            <a:r>
              <a:rPr lang="en-US" sz="1800" dirty="0" smtClean="0"/>
              <a:t>(</a:t>
            </a:r>
            <a:r>
              <a:rPr lang="pl-PL" sz="1800" dirty="0" smtClean="0"/>
              <a:t>Ward </a:t>
            </a:r>
            <a:r>
              <a:rPr lang="en-GB" sz="1800" dirty="0" smtClean="0"/>
              <a:t>&amp; </a:t>
            </a:r>
            <a:r>
              <a:rPr lang="pl-PL" sz="1800" dirty="0" smtClean="0"/>
              <a:t>Mellor</a:t>
            </a:r>
            <a:r>
              <a:rPr lang="en-GB" sz="1800" dirty="0" smtClean="0"/>
              <a:t>, Mid ‘80</a:t>
            </a:r>
            <a:r>
              <a:rPr lang="en-GB" sz="1800" dirty="0"/>
              <a:t>)</a:t>
            </a:r>
          </a:p>
        </p:txBody>
      </p:sp>
      <p:sp>
        <p:nvSpPr>
          <p:cNvPr id="3" name="Content Placeholder 2"/>
          <p:cNvSpPr>
            <a:spLocks noGrp="1"/>
          </p:cNvSpPr>
          <p:nvPr>
            <p:ph sz="half" idx="1"/>
          </p:nvPr>
        </p:nvSpPr>
        <p:spPr>
          <a:xfrm>
            <a:off x="304800" y="1600200"/>
            <a:ext cx="4191000" cy="5257800"/>
          </a:xfrm>
        </p:spPr>
        <p:txBody>
          <a:bodyPr>
            <a:normAutofit fontScale="85000" lnSpcReduction="10000"/>
          </a:bodyPr>
          <a:lstStyle/>
          <a:p>
            <a:pPr marL="0" indent="0">
              <a:buNone/>
            </a:pPr>
            <a:r>
              <a:rPr lang="en-GB" dirty="0" smtClean="0"/>
              <a:t>Also called Real-Time Structured (RTSA) Analysis extension for a real-time systems by:</a:t>
            </a:r>
          </a:p>
          <a:p>
            <a:r>
              <a:rPr lang="en-GB" dirty="0" smtClean="0"/>
              <a:t>receiving or sending an information flow on a time-continuous basis</a:t>
            </a:r>
          </a:p>
          <a:p>
            <a:r>
              <a:rPr lang="en-GB" dirty="0" smtClean="0"/>
              <a:t>passing control information throughout the system and associated control processing </a:t>
            </a:r>
          </a:p>
          <a:p>
            <a:r>
              <a:rPr lang="en-GB" dirty="0" smtClean="0"/>
              <a:t>allowing multiple instances of the same transformation to be encountered in multitasking situations</a:t>
            </a:r>
          </a:p>
          <a:p>
            <a:r>
              <a:rPr lang="en-GB" dirty="0" smtClean="0"/>
              <a:t>enabling systems to have states and a mechanism causes transition between states</a:t>
            </a:r>
          </a:p>
          <a:p>
            <a:endParaRPr lang="en-GB" dirty="0" smtClean="0"/>
          </a:p>
          <a:p>
            <a:pPr marL="0" indent="0">
              <a:buNone/>
            </a:pPr>
            <a:endParaRPr lang="en-GB" dirty="0"/>
          </a:p>
        </p:txBody>
      </p:sp>
      <p:pic>
        <p:nvPicPr>
          <p:cNvPr id="56322" name="Picture 2" descr="http://2.bp.blogspot.com/-jvule00YP78/T7y3rKp6lXI/AAAAAAAAANo/4Dcewl456IY/s1600/Capture.PNG"/>
          <p:cNvPicPr>
            <a:picLocks noChangeAspect="1" noChangeArrowheads="1"/>
          </p:cNvPicPr>
          <p:nvPr/>
        </p:nvPicPr>
        <p:blipFill>
          <a:blip r:embed="rId2" cstate="print"/>
          <a:srcRect/>
          <a:stretch>
            <a:fillRect/>
          </a:stretch>
        </p:blipFill>
        <p:spPr bwMode="auto">
          <a:xfrm>
            <a:off x="4385989" y="2465343"/>
            <a:ext cx="4650507" cy="3888601"/>
          </a:xfrm>
          <a:prstGeom prst="rect">
            <a:avLst/>
          </a:prstGeom>
          <a:noFill/>
        </p:spPr>
      </p:pic>
      <p:sp>
        <p:nvSpPr>
          <p:cNvPr id="7" name="Rounded Rectangular Callout 15"/>
          <p:cNvSpPr/>
          <p:nvPr/>
        </p:nvSpPr>
        <p:spPr>
          <a:xfrm>
            <a:off x="5328592" y="2276872"/>
            <a:ext cx="1080120" cy="252000"/>
          </a:xfrm>
          <a:prstGeom prst="wedgeRoundRectCallout">
            <a:avLst>
              <a:gd name="adj1" fmla="val -27053"/>
              <a:gd name="adj2" fmla="val 358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control store</a:t>
            </a:r>
            <a:endParaRPr lang="en-GB" sz="1400" dirty="0">
              <a:solidFill>
                <a:schemeClr val="tx1"/>
              </a:solidFill>
              <a:latin typeface="Arial Narrow" panose="020B0606020202030204" pitchFamily="34" charset="0"/>
            </a:endParaRPr>
          </a:p>
        </p:txBody>
      </p:sp>
      <p:sp>
        <p:nvSpPr>
          <p:cNvPr id="8" name="Rounded Rectangular Callout 15"/>
          <p:cNvSpPr/>
          <p:nvPr/>
        </p:nvSpPr>
        <p:spPr>
          <a:xfrm>
            <a:off x="7344816" y="1916832"/>
            <a:ext cx="1152128" cy="252000"/>
          </a:xfrm>
          <a:prstGeom prst="wedgeRoundRectCallout">
            <a:avLst>
              <a:gd name="adj1" fmla="val -37361"/>
              <a:gd name="adj2" fmla="val 3754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control process</a:t>
            </a:r>
            <a:endParaRPr lang="en-GB" sz="1400" dirty="0">
              <a:solidFill>
                <a:schemeClr val="tx1"/>
              </a:solidFill>
              <a:latin typeface="Arial Narrow" panose="020B0606020202030204" pitchFamily="34" charset="0"/>
            </a:endParaRPr>
          </a:p>
        </p:txBody>
      </p:sp>
      <p:sp>
        <p:nvSpPr>
          <p:cNvPr id="9" name="Rounded Rectangular Callout 15"/>
          <p:cNvSpPr/>
          <p:nvPr/>
        </p:nvSpPr>
        <p:spPr>
          <a:xfrm>
            <a:off x="4752528" y="1700808"/>
            <a:ext cx="1008112" cy="252000"/>
          </a:xfrm>
          <a:prstGeom prst="wedgeRoundRectCallout">
            <a:avLst>
              <a:gd name="adj1" fmla="val -71375"/>
              <a:gd name="adj2" fmla="val 4259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control flow</a:t>
            </a:r>
            <a:endParaRPr lang="en-GB" sz="1400" dirty="0">
              <a:solidFill>
                <a:schemeClr val="tx1"/>
              </a:solidFill>
              <a:latin typeface="Arial Narrow" panose="020B0606020202030204" pitchFamily="34" charset="0"/>
            </a:endParaRPr>
          </a:p>
        </p:txBody>
      </p:sp>
      <p:sp>
        <p:nvSpPr>
          <p:cNvPr id="10" name="Rounded Rectangular Callout 15"/>
          <p:cNvSpPr/>
          <p:nvPr/>
        </p:nvSpPr>
        <p:spPr>
          <a:xfrm>
            <a:off x="6480720" y="1556792"/>
            <a:ext cx="1296144" cy="252000"/>
          </a:xfrm>
          <a:prstGeom prst="wedgeRoundRectCallout">
            <a:avLst>
              <a:gd name="adj1" fmla="val -85087"/>
              <a:gd name="adj2" fmla="val 8780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itchFamily="34" charset="0"/>
              </a:rPr>
              <a:t>A m</a:t>
            </a:r>
            <a:r>
              <a:rPr lang="pl-PL" sz="1400" dirty="0" err="1" smtClean="0">
                <a:solidFill>
                  <a:schemeClr val="tx1"/>
                </a:solidFill>
                <a:latin typeface="Arial Narrow" pitchFamily="34" charset="0"/>
              </a:rPr>
              <a:t>ultiple</a:t>
            </a:r>
            <a:r>
              <a:rPr lang="pl-PL" sz="1400" dirty="0" smtClean="0">
                <a:solidFill>
                  <a:schemeClr val="tx1"/>
                </a:solidFill>
                <a:latin typeface="Arial Narrow" pitchFamily="34" charset="0"/>
              </a:rPr>
              <a:t> </a:t>
            </a:r>
            <a:r>
              <a:rPr lang="pl-PL" sz="1400" dirty="0" err="1" smtClean="0">
                <a:solidFill>
                  <a:schemeClr val="tx1"/>
                </a:solidFill>
                <a:latin typeface="Arial Narrow" pitchFamily="34" charset="0"/>
              </a:rPr>
              <a:t>instance</a:t>
            </a:r>
            <a:endParaRPr lang="en-GB" sz="1400" dirty="0">
              <a:solidFill>
                <a:schemeClr val="tx1"/>
              </a:solidFill>
              <a:latin typeface="Arial Narrow" pitchFamily="34" charset="0"/>
            </a:endParaRPr>
          </a:p>
        </p:txBody>
      </p:sp>
      <p:sp>
        <p:nvSpPr>
          <p:cNvPr id="11" name="pole tekstowe 4"/>
          <p:cNvSpPr txBox="1"/>
          <p:nvPr/>
        </p:nvSpPr>
        <p:spPr>
          <a:xfrm>
            <a:off x="0" y="6453336"/>
            <a:ext cx="9144000" cy="461665"/>
          </a:xfrm>
          <a:prstGeom prst="rect">
            <a:avLst/>
          </a:prstGeom>
          <a:noFill/>
        </p:spPr>
        <p:txBody>
          <a:bodyPr wrap="square" rtlCol="0">
            <a:spAutoFit/>
          </a:bodyPr>
          <a:lstStyle/>
          <a:p>
            <a:r>
              <a:rPr lang="en-GB" sz="1200" dirty="0" smtClean="0"/>
              <a:t>Software Engineering-Extensions for Real-Time Systems  (2012)</a:t>
            </a:r>
          </a:p>
          <a:p>
            <a:r>
              <a:rPr lang="en-GB" sz="1200" i="1" dirty="0" smtClean="0">
                <a:hlinkClick r:id="rId3"/>
              </a:rPr>
              <a:t>http://www.1000sourcecodes.com/2012/05/software-engineering-extensions-for.html</a:t>
            </a:r>
            <a:r>
              <a:rPr lang="en-GB" sz="1200" i="1" dirty="0" smtClean="0"/>
              <a:t> </a:t>
            </a:r>
            <a:r>
              <a:rPr lang="en-GB" sz="1200" dirty="0" smtClean="0"/>
              <a:t> </a:t>
            </a:r>
            <a:endParaRPr lang="pl-PL" sz="1200" dirty="0"/>
          </a:p>
        </p:txBody>
      </p:sp>
    </p:spTree>
    <p:extLst>
      <p:ext uri="{BB962C8B-B14F-4D97-AF65-F5344CB8AC3E}">
        <p14:creationId xmlns:p14="http://schemas.microsoft.com/office/powerpoint/2010/main" val="247155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93784"/>
            <a:ext cx="8534400" cy="758952"/>
          </a:xfrm>
        </p:spPr>
        <p:txBody>
          <a:bodyPr>
            <a:noAutofit/>
          </a:bodyPr>
          <a:lstStyle/>
          <a:p>
            <a:r>
              <a:rPr lang="en-GB" sz="3000" dirty="0"/>
              <a:t>Yourdon System Methods</a:t>
            </a:r>
            <a:br>
              <a:rPr lang="en-GB" sz="3000" dirty="0"/>
            </a:br>
            <a:r>
              <a:rPr lang="en-US" sz="3000" dirty="0"/>
              <a:t>(Yourdon</a:t>
            </a:r>
            <a:r>
              <a:rPr lang="en-GB" sz="3000" dirty="0"/>
              <a:t> early ‘90)</a:t>
            </a:r>
          </a:p>
        </p:txBody>
      </p:sp>
      <p:graphicFrame>
        <p:nvGraphicFramePr>
          <p:cNvPr id="17" name="Symbol zastępczy zawartości 16"/>
          <p:cNvGraphicFramePr>
            <a:graphicFrameLocks noGrp="1"/>
          </p:cNvGraphicFramePr>
          <p:nvPr>
            <p:ph sz="half" idx="1"/>
          </p:nvPr>
        </p:nvGraphicFramePr>
        <p:xfrm>
          <a:off x="0" y="1772816"/>
          <a:ext cx="8100392" cy="50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pole tekstowe 19"/>
          <p:cNvSpPr txBox="1"/>
          <p:nvPr/>
        </p:nvSpPr>
        <p:spPr>
          <a:xfrm>
            <a:off x="144016" y="1774557"/>
            <a:ext cx="2699792" cy="646331"/>
          </a:xfrm>
          <a:prstGeom prst="rect">
            <a:avLst/>
          </a:prstGeom>
          <a:noFill/>
        </p:spPr>
        <p:txBody>
          <a:bodyPr wrap="square" rtlCol="0">
            <a:spAutoFit/>
          </a:bodyPr>
          <a:lstStyle/>
          <a:p>
            <a:r>
              <a:rPr lang="en-GB" dirty="0" smtClean="0"/>
              <a:t>Describe the external view of the system</a:t>
            </a:r>
            <a:endParaRPr lang="pl-PL" dirty="0"/>
          </a:p>
        </p:txBody>
      </p:sp>
      <p:sp>
        <p:nvSpPr>
          <p:cNvPr id="21" name="pole tekstowe 20"/>
          <p:cNvSpPr txBox="1"/>
          <p:nvPr/>
        </p:nvSpPr>
        <p:spPr>
          <a:xfrm>
            <a:off x="144016" y="2996952"/>
            <a:ext cx="2843808" cy="646331"/>
          </a:xfrm>
          <a:prstGeom prst="rect">
            <a:avLst/>
          </a:prstGeom>
          <a:noFill/>
        </p:spPr>
        <p:txBody>
          <a:bodyPr wrap="square" rtlCol="0">
            <a:spAutoFit/>
          </a:bodyPr>
          <a:lstStyle/>
          <a:p>
            <a:r>
              <a:rPr lang="en-GB" dirty="0" smtClean="0"/>
              <a:t>Describe the system behaviour</a:t>
            </a:r>
            <a:endParaRPr lang="pl-PL" dirty="0"/>
          </a:p>
        </p:txBody>
      </p:sp>
      <p:sp>
        <p:nvSpPr>
          <p:cNvPr id="22" name="pole tekstowe 21"/>
          <p:cNvSpPr txBox="1"/>
          <p:nvPr/>
        </p:nvSpPr>
        <p:spPr>
          <a:xfrm>
            <a:off x="144016" y="4221088"/>
            <a:ext cx="2627784" cy="923330"/>
          </a:xfrm>
          <a:prstGeom prst="rect">
            <a:avLst/>
          </a:prstGeom>
          <a:noFill/>
        </p:spPr>
        <p:txBody>
          <a:bodyPr wrap="square" rtlCol="0">
            <a:spAutoFit/>
          </a:bodyPr>
          <a:lstStyle/>
          <a:p>
            <a:r>
              <a:rPr lang="en-GB" dirty="0" smtClean="0"/>
              <a:t>Define how the design can be implemented on the available technology</a:t>
            </a:r>
            <a:endParaRPr lang="pl-PL" dirty="0"/>
          </a:p>
        </p:txBody>
      </p:sp>
      <p:sp>
        <p:nvSpPr>
          <p:cNvPr id="23" name="pole tekstowe 22"/>
          <p:cNvSpPr txBox="1"/>
          <p:nvPr/>
        </p:nvSpPr>
        <p:spPr>
          <a:xfrm>
            <a:off x="6876256" y="1628800"/>
            <a:ext cx="2195736" cy="1169551"/>
          </a:xfrm>
          <a:prstGeom prst="rect">
            <a:avLst/>
          </a:prstGeom>
          <a:noFill/>
        </p:spPr>
        <p:txBody>
          <a:bodyPr wrap="square" rtlCol="0">
            <a:spAutoFit/>
          </a:bodyPr>
          <a:lstStyle/>
          <a:p>
            <a:pPr>
              <a:buFont typeface="Arial" pitchFamily="34" charset="0"/>
              <a:buChar char="•"/>
            </a:pPr>
            <a:r>
              <a:rPr lang="en-GB" sz="1400" dirty="0" smtClean="0"/>
              <a:t>the totality of a system and its component parts</a:t>
            </a:r>
          </a:p>
          <a:p>
            <a:pPr>
              <a:buFont typeface="Arial" pitchFamily="34" charset="0"/>
              <a:buChar char="•"/>
            </a:pPr>
            <a:r>
              <a:rPr lang="en-GB" sz="1400" dirty="0" smtClean="0"/>
              <a:t>how parts communicate</a:t>
            </a:r>
          </a:p>
          <a:p>
            <a:pPr>
              <a:buFont typeface="Arial" pitchFamily="34" charset="0"/>
              <a:buChar char="•"/>
            </a:pPr>
            <a:r>
              <a:rPr lang="en-GB" sz="1400" dirty="0" smtClean="0"/>
              <a:t>relationships between them</a:t>
            </a:r>
            <a:endParaRPr lang="pl-PL" sz="1400" dirty="0"/>
          </a:p>
        </p:txBody>
      </p:sp>
      <p:sp>
        <p:nvSpPr>
          <p:cNvPr id="24" name="pole tekstowe 23"/>
          <p:cNvSpPr txBox="1"/>
          <p:nvPr/>
        </p:nvSpPr>
        <p:spPr>
          <a:xfrm>
            <a:off x="6228184" y="2906941"/>
            <a:ext cx="2843808" cy="954107"/>
          </a:xfrm>
          <a:prstGeom prst="rect">
            <a:avLst/>
          </a:prstGeom>
          <a:noFill/>
        </p:spPr>
        <p:txBody>
          <a:bodyPr wrap="square" rtlCol="0">
            <a:spAutoFit/>
          </a:bodyPr>
          <a:lstStyle/>
          <a:p>
            <a:pPr>
              <a:buFont typeface="Arial" pitchFamily="34" charset="0"/>
              <a:buChar char="•"/>
            </a:pPr>
            <a:r>
              <a:rPr lang="en-GB" sz="1400" dirty="0" smtClean="0"/>
              <a:t>system functions</a:t>
            </a:r>
          </a:p>
          <a:p>
            <a:pPr>
              <a:buFont typeface="Arial" pitchFamily="34" charset="0"/>
              <a:buChar char="•"/>
            </a:pPr>
            <a:r>
              <a:rPr lang="en-GB" sz="1400" dirty="0" smtClean="0"/>
              <a:t>system behaviour with time</a:t>
            </a:r>
          </a:p>
          <a:p>
            <a:pPr>
              <a:buFont typeface="Arial" pitchFamily="34" charset="0"/>
              <a:buChar char="•"/>
            </a:pPr>
            <a:r>
              <a:rPr lang="en-GB" sz="1400" dirty="0" smtClean="0"/>
              <a:t>the information contained within the system</a:t>
            </a:r>
            <a:endParaRPr lang="pl-PL" sz="1400" dirty="0"/>
          </a:p>
        </p:txBody>
      </p:sp>
      <p:sp>
        <p:nvSpPr>
          <p:cNvPr id="25" name="pole tekstowe 24"/>
          <p:cNvSpPr txBox="1"/>
          <p:nvPr/>
        </p:nvSpPr>
        <p:spPr>
          <a:xfrm>
            <a:off x="6804248" y="1268760"/>
            <a:ext cx="1931683" cy="369332"/>
          </a:xfrm>
          <a:prstGeom prst="rect">
            <a:avLst/>
          </a:prstGeom>
          <a:noFill/>
        </p:spPr>
        <p:txBody>
          <a:bodyPr wrap="none" rtlCol="0">
            <a:spAutoFit/>
          </a:bodyPr>
          <a:lstStyle/>
          <a:p>
            <a:r>
              <a:rPr lang="en-GB" b="1" dirty="0" smtClean="0"/>
              <a:t>Define / describe:</a:t>
            </a:r>
            <a:endParaRPr lang="pl-PL" b="1" dirty="0"/>
          </a:p>
        </p:txBody>
      </p:sp>
      <p:sp>
        <p:nvSpPr>
          <p:cNvPr id="26" name="pole tekstowe 25"/>
          <p:cNvSpPr txBox="1"/>
          <p:nvPr/>
        </p:nvSpPr>
        <p:spPr>
          <a:xfrm>
            <a:off x="7020272" y="4130496"/>
            <a:ext cx="2195736" cy="738664"/>
          </a:xfrm>
          <a:prstGeom prst="rect">
            <a:avLst/>
          </a:prstGeom>
          <a:noFill/>
        </p:spPr>
        <p:txBody>
          <a:bodyPr wrap="square" rtlCol="0">
            <a:spAutoFit/>
          </a:bodyPr>
          <a:lstStyle/>
          <a:p>
            <a:pPr>
              <a:buFont typeface="Arial" pitchFamily="34" charset="0"/>
              <a:buChar char="•"/>
            </a:pPr>
            <a:r>
              <a:rPr lang="en-GB" sz="1400" dirty="0" smtClean="0"/>
              <a:t>partition the total system allocate to individual process</a:t>
            </a:r>
          </a:p>
        </p:txBody>
      </p:sp>
      <p:sp>
        <p:nvSpPr>
          <p:cNvPr id="27" name="pole tekstowe 26"/>
          <p:cNvSpPr txBox="1"/>
          <p:nvPr/>
        </p:nvSpPr>
        <p:spPr>
          <a:xfrm>
            <a:off x="6300192" y="5301208"/>
            <a:ext cx="2843808" cy="523220"/>
          </a:xfrm>
          <a:prstGeom prst="rect">
            <a:avLst/>
          </a:prstGeom>
          <a:noFill/>
        </p:spPr>
        <p:txBody>
          <a:bodyPr wrap="square" rtlCol="0">
            <a:spAutoFit/>
          </a:bodyPr>
          <a:lstStyle/>
          <a:p>
            <a:pPr>
              <a:buFont typeface="Arial" pitchFamily="34" charset="0"/>
              <a:buChar char="•"/>
            </a:pPr>
            <a:r>
              <a:rPr lang="en-GB" sz="1400" dirty="0" smtClean="0"/>
              <a:t>task, data area, communication for each process </a:t>
            </a:r>
          </a:p>
        </p:txBody>
      </p:sp>
      <p:sp>
        <p:nvSpPr>
          <p:cNvPr id="28" name="pole tekstowe 27"/>
          <p:cNvSpPr txBox="1"/>
          <p:nvPr/>
        </p:nvSpPr>
        <p:spPr>
          <a:xfrm>
            <a:off x="7092280" y="6093297"/>
            <a:ext cx="2051720" cy="307777"/>
          </a:xfrm>
          <a:prstGeom prst="rect">
            <a:avLst/>
          </a:prstGeom>
          <a:noFill/>
        </p:spPr>
        <p:txBody>
          <a:bodyPr wrap="square" rtlCol="0">
            <a:spAutoFit/>
          </a:bodyPr>
          <a:lstStyle/>
          <a:p>
            <a:pPr>
              <a:buFont typeface="Arial" pitchFamily="34" charset="0"/>
              <a:buChar char="•"/>
            </a:pPr>
            <a:r>
              <a:rPr lang="en-GB" sz="1400" dirty="0" smtClean="0"/>
              <a:t>task structure</a:t>
            </a:r>
          </a:p>
        </p:txBody>
      </p:sp>
      <p:sp>
        <p:nvSpPr>
          <p:cNvPr id="29" name="pole tekstowe 28"/>
          <p:cNvSpPr txBox="1"/>
          <p:nvPr/>
        </p:nvSpPr>
        <p:spPr>
          <a:xfrm>
            <a:off x="467544" y="1403484"/>
            <a:ext cx="4400885" cy="369332"/>
          </a:xfrm>
          <a:prstGeom prst="rect">
            <a:avLst/>
          </a:prstGeom>
          <a:noFill/>
        </p:spPr>
        <p:txBody>
          <a:bodyPr wrap="none" rtlCol="0">
            <a:spAutoFit/>
          </a:bodyPr>
          <a:lstStyle/>
          <a:p>
            <a:r>
              <a:rPr lang="en-GB" dirty="0" smtClean="0"/>
              <a:t>Analysis: </a:t>
            </a:r>
            <a:r>
              <a:rPr lang="en-GB" dirty="0" smtClean="0">
                <a:solidFill>
                  <a:srgbClr val="FF3300"/>
                </a:solidFill>
              </a:rPr>
              <a:t>WHAT</a:t>
            </a:r>
            <a:r>
              <a:rPr lang="en-GB" dirty="0" smtClean="0"/>
              <a:t> the system is required to do</a:t>
            </a:r>
            <a:endParaRPr lang="pl-PL" dirty="0"/>
          </a:p>
        </p:txBody>
      </p:sp>
      <p:sp>
        <p:nvSpPr>
          <p:cNvPr id="30" name="pole tekstowe 29"/>
          <p:cNvSpPr txBox="1"/>
          <p:nvPr/>
        </p:nvSpPr>
        <p:spPr>
          <a:xfrm>
            <a:off x="467544" y="3789040"/>
            <a:ext cx="4120743" cy="369332"/>
          </a:xfrm>
          <a:prstGeom prst="rect">
            <a:avLst/>
          </a:prstGeom>
          <a:noFill/>
        </p:spPr>
        <p:txBody>
          <a:bodyPr wrap="none" rtlCol="0">
            <a:spAutoFit/>
          </a:bodyPr>
          <a:lstStyle/>
          <a:p>
            <a:r>
              <a:rPr lang="en-GB" dirty="0" smtClean="0"/>
              <a:t>Design: </a:t>
            </a:r>
            <a:r>
              <a:rPr lang="en-GB" dirty="0" smtClean="0">
                <a:solidFill>
                  <a:srgbClr val="FF3300"/>
                </a:solidFill>
              </a:rPr>
              <a:t>HOW </a:t>
            </a:r>
            <a:r>
              <a:rPr lang="en-GB" dirty="0" smtClean="0"/>
              <a:t>the system is implemented</a:t>
            </a:r>
            <a:endParaRPr lang="pl-PL" dirty="0"/>
          </a:p>
        </p:txBody>
      </p:sp>
      <p:sp>
        <p:nvSpPr>
          <p:cNvPr id="37" name="pole tekstowe 4"/>
          <p:cNvSpPr txBox="1"/>
          <p:nvPr/>
        </p:nvSpPr>
        <p:spPr>
          <a:xfrm>
            <a:off x="0" y="6546830"/>
            <a:ext cx="2555776" cy="338554"/>
          </a:xfrm>
          <a:prstGeom prst="rect">
            <a:avLst/>
          </a:prstGeom>
          <a:noFill/>
        </p:spPr>
        <p:txBody>
          <a:bodyPr wrap="square" rtlCol="0">
            <a:spAutoFit/>
          </a:bodyPr>
          <a:lstStyle/>
          <a:p>
            <a:r>
              <a:rPr lang="en-GB" sz="1600" dirty="0" smtClean="0"/>
              <a:t>Cooling (1991) p 345-346</a:t>
            </a:r>
            <a:endParaRPr lang="pl-PL" sz="1600" dirty="0"/>
          </a:p>
        </p:txBody>
      </p:sp>
    </p:spTree>
    <p:extLst>
      <p:ext uri="{BB962C8B-B14F-4D97-AF65-F5344CB8AC3E}">
        <p14:creationId xmlns:p14="http://schemas.microsoft.com/office/powerpoint/2010/main" val="3065210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565" y="2380076"/>
            <a:ext cx="6767094" cy="447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01752" y="620688"/>
            <a:ext cx="8534400" cy="758952"/>
          </a:xfrm>
        </p:spPr>
        <p:txBody>
          <a:bodyPr>
            <a:noAutofit/>
          </a:bodyPr>
          <a:lstStyle/>
          <a:p>
            <a:r>
              <a:rPr lang="en-GB" sz="3000" dirty="0"/>
              <a:t>Behavioural modelling - </a:t>
            </a:r>
            <a:r>
              <a:rPr lang="en-GB" sz="3000" dirty="0" smtClean="0"/>
              <a:t>an </a:t>
            </a:r>
            <a:r>
              <a:rPr lang="en-GB" sz="3000" dirty="0"/>
              <a:t>extension to control-oriented aspects of the </a:t>
            </a:r>
            <a:r>
              <a:rPr lang="en-GB" sz="3000" dirty="0" smtClean="0"/>
              <a:t>system</a:t>
            </a:r>
            <a:br>
              <a:rPr lang="en-GB" sz="3000" dirty="0" smtClean="0"/>
            </a:br>
            <a:r>
              <a:rPr lang="en-GB" sz="3000" dirty="0" smtClean="0"/>
              <a:t>				</a:t>
            </a:r>
            <a:r>
              <a:rPr lang="en-GB" sz="1600" dirty="0" smtClean="0"/>
              <a:t>(</a:t>
            </a:r>
            <a:r>
              <a:rPr lang="en-GB" sz="1600" dirty="0" err="1" smtClean="0"/>
              <a:t>Hatlei-Pirbhai</a:t>
            </a:r>
            <a:r>
              <a:rPr lang="en-GB" sz="1600" dirty="0"/>
              <a:t>, late ‘80)</a:t>
            </a:r>
          </a:p>
        </p:txBody>
      </p:sp>
      <p:sp>
        <p:nvSpPr>
          <p:cNvPr id="8" name="pole tekstowe 4"/>
          <p:cNvSpPr txBox="1"/>
          <p:nvPr/>
        </p:nvSpPr>
        <p:spPr>
          <a:xfrm>
            <a:off x="-36513" y="6608385"/>
            <a:ext cx="9179171" cy="276999"/>
          </a:xfrm>
          <a:prstGeom prst="rect">
            <a:avLst/>
          </a:prstGeom>
          <a:noFill/>
        </p:spPr>
        <p:txBody>
          <a:bodyPr wrap="square" rtlCol="0">
            <a:spAutoFit/>
          </a:bodyPr>
          <a:lstStyle/>
          <a:p>
            <a:r>
              <a:rPr lang="en-GB" sz="1200" dirty="0" smtClean="0"/>
              <a:t>Pressman, R.S. (2010) </a:t>
            </a:r>
            <a:r>
              <a:rPr lang="en-GB" sz="1200" i="1" dirty="0" smtClean="0"/>
              <a:t>Software engineering: a practitioner's approach </a:t>
            </a:r>
            <a:r>
              <a:rPr lang="en-GB" sz="1200" dirty="0"/>
              <a:t>McGraw-Hill </a:t>
            </a:r>
            <a:r>
              <a:rPr lang="en-GB" sz="1200" i="1" dirty="0" smtClean="0"/>
              <a:t>  </a:t>
            </a:r>
          </a:p>
        </p:txBody>
      </p:sp>
      <p:sp>
        <p:nvSpPr>
          <p:cNvPr id="9" name="Rounded Rectangular Callout 15"/>
          <p:cNvSpPr/>
          <p:nvPr/>
        </p:nvSpPr>
        <p:spPr>
          <a:xfrm>
            <a:off x="6804248" y="2636912"/>
            <a:ext cx="1008112" cy="252000"/>
          </a:xfrm>
          <a:prstGeom prst="wedgeRoundRectCallout">
            <a:avLst>
              <a:gd name="adj1" fmla="val -36290"/>
              <a:gd name="adj2" fmla="val 141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decision rule</a:t>
            </a:r>
            <a:endParaRPr lang="en-GB" sz="1400" dirty="0">
              <a:solidFill>
                <a:schemeClr val="tx1"/>
              </a:solidFill>
              <a:latin typeface="Arial Narrow" panose="020B0606020202030204" pitchFamily="34" charset="0"/>
            </a:endParaRPr>
          </a:p>
        </p:txBody>
      </p:sp>
      <p:graphicFrame>
        <p:nvGraphicFramePr>
          <p:cNvPr id="21" name="Tabela 20"/>
          <p:cNvGraphicFramePr>
            <a:graphicFrameLocks noGrp="1"/>
          </p:cNvGraphicFramePr>
          <p:nvPr>
            <p:extLst>
              <p:ext uri="{D42A27DB-BD31-4B8C-83A1-F6EECF244321}">
                <p14:modId xmlns:p14="http://schemas.microsoft.com/office/powerpoint/2010/main" val="1531581572"/>
              </p:ext>
            </p:extLst>
          </p:nvPr>
        </p:nvGraphicFramePr>
        <p:xfrm>
          <a:off x="35496" y="3602053"/>
          <a:ext cx="3456382" cy="2811264"/>
        </p:xfrm>
        <a:graphic>
          <a:graphicData uri="http://schemas.openxmlformats.org/drawingml/2006/table">
            <a:tbl>
              <a:tblPr firstRow="1" bandRow="1">
                <a:tableStyleId>{5C22544A-7EE6-4342-B048-85BDC9FD1C3A}</a:tableStyleId>
              </a:tblPr>
              <a:tblGrid>
                <a:gridCol w="1329378">
                  <a:extLst>
                    <a:ext uri="{9D8B030D-6E8A-4147-A177-3AD203B41FA5}">
                      <a16:colId xmlns:a16="http://schemas.microsoft.com/office/drawing/2014/main" xmlns="" val="20000"/>
                    </a:ext>
                  </a:extLst>
                </a:gridCol>
                <a:gridCol w="354501">
                  <a:extLst>
                    <a:ext uri="{9D8B030D-6E8A-4147-A177-3AD203B41FA5}">
                      <a16:colId xmlns:a16="http://schemas.microsoft.com/office/drawing/2014/main" xmlns="" val="20001"/>
                    </a:ext>
                  </a:extLst>
                </a:gridCol>
                <a:gridCol w="354500">
                  <a:extLst>
                    <a:ext uri="{9D8B030D-6E8A-4147-A177-3AD203B41FA5}">
                      <a16:colId xmlns:a16="http://schemas.microsoft.com/office/drawing/2014/main" xmlns="" val="20002"/>
                    </a:ext>
                  </a:extLst>
                </a:gridCol>
                <a:gridCol w="354501">
                  <a:extLst>
                    <a:ext uri="{9D8B030D-6E8A-4147-A177-3AD203B41FA5}">
                      <a16:colId xmlns:a16="http://schemas.microsoft.com/office/drawing/2014/main" xmlns="" val="20003"/>
                    </a:ext>
                  </a:extLst>
                </a:gridCol>
                <a:gridCol w="354501">
                  <a:extLst>
                    <a:ext uri="{9D8B030D-6E8A-4147-A177-3AD203B41FA5}">
                      <a16:colId xmlns:a16="http://schemas.microsoft.com/office/drawing/2014/main" xmlns="" val="20004"/>
                    </a:ext>
                  </a:extLst>
                </a:gridCol>
                <a:gridCol w="354500">
                  <a:extLst>
                    <a:ext uri="{9D8B030D-6E8A-4147-A177-3AD203B41FA5}">
                      <a16:colId xmlns:a16="http://schemas.microsoft.com/office/drawing/2014/main" xmlns="" val="20005"/>
                    </a:ext>
                  </a:extLst>
                </a:gridCol>
                <a:gridCol w="354501">
                  <a:extLst>
                    <a:ext uri="{9D8B030D-6E8A-4147-A177-3AD203B41FA5}">
                      <a16:colId xmlns:a16="http://schemas.microsoft.com/office/drawing/2014/main" xmlns="" val="20006"/>
                    </a:ext>
                  </a:extLst>
                </a:gridCol>
              </a:tblGrid>
              <a:tr h="0">
                <a:tc>
                  <a:txBody>
                    <a:bodyPr/>
                    <a:lstStyle/>
                    <a:p>
                      <a:pPr algn="ctr"/>
                      <a:r>
                        <a:rPr lang="en-GB" sz="1100" noProof="0" dirty="0" smtClean="0">
                          <a:latin typeface="Arial Narrow" panose="020B0606020202030204" pitchFamily="34" charset="0"/>
                        </a:rPr>
                        <a:t>Input events</a:t>
                      </a:r>
                      <a:endParaRPr lang="en-GB" sz="1100" noProof="0" dirty="0">
                        <a:latin typeface="Arial Narrow" panose="020B0606020202030204" pitchFamily="34" charset="0"/>
                      </a:endParaRPr>
                    </a:p>
                  </a:txBody>
                  <a:tcPr anchor="ctr"/>
                </a:tc>
                <a:tc gridSpan="6">
                  <a:txBody>
                    <a:bodyPr/>
                    <a:lstStyle/>
                    <a:p>
                      <a:pPr algn="ctr"/>
                      <a:r>
                        <a:rPr lang="en-GB" sz="1100" noProof="0" dirty="0" smtClean="0">
                          <a:latin typeface="Arial Narrow" panose="020B0606020202030204" pitchFamily="34" charset="0"/>
                        </a:rPr>
                        <a:t>Process activation</a:t>
                      </a:r>
                      <a:endParaRPr lang="en-GB" sz="1100" noProof="0" dirty="0">
                        <a:latin typeface="Arial Narrow" panose="020B0606020202030204" pitchFamily="34" charset="0"/>
                      </a:endParaRPr>
                    </a:p>
                  </a:txBody>
                  <a:tcPr anchor="ctr"/>
                </a:tc>
                <a:tc hMerge="1">
                  <a:txBody>
                    <a:bodyPr/>
                    <a:lstStyle/>
                    <a:p>
                      <a:endParaRPr lang="en-GB" noProof="0" dirty="0"/>
                    </a:p>
                  </a:txBody>
                  <a:tcPr/>
                </a:tc>
                <a:tc hMerge="1">
                  <a:txBody>
                    <a:bodyPr/>
                    <a:lstStyle/>
                    <a:p>
                      <a:endParaRPr lang="en-GB" noProof="0" dirty="0"/>
                    </a:p>
                  </a:txBody>
                  <a:tcPr/>
                </a:tc>
                <a:tc hMerge="1">
                  <a:txBody>
                    <a:bodyPr/>
                    <a:lstStyle/>
                    <a:p>
                      <a:endParaRPr lang="en-GB" noProof="0" dirty="0"/>
                    </a:p>
                  </a:txBody>
                  <a:tcPr/>
                </a:tc>
                <a:tc hMerge="1">
                  <a:txBody>
                    <a:bodyPr/>
                    <a:lstStyle/>
                    <a:p>
                      <a:endParaRPr lang="en-GB" noProof="0" dirty="0"/>
                    </a:p>
                  </a:txBody>
                  <a:tcPr/>
                </a:tc>
                <a:tc hMerge="1">
                  <a:txBody>
                    <a:bodyPr/>
                    <a:lstStyle/>
                    <a:p>
                      <a:endParaRPr lang="en-GB" noProof="0" dirty="0"/>
                    </a:p>
                  </a:txBody>
                  <a:tcPr/>
                </a:tc>
                <a:extLst>
                  <a:ext uri="{0D108BD9-81ED-4DB2-BD59-A6C34878D82A}">
                    <a16:rowId xmlns:a16="http://schemas.microsoft.com/office/drawing/2014/main" xmlns="" val="10000"/>
                  </a:ext>
                </a:extLst>
              </a:tr>
              <a:tr h="205224">
                <a:tc>
                  <a:txBody>
                    <a:bodyPr/>
                    <a:lstStyle/>
                    <a:p>
                      <a:r>
                        <a:rPr lang="en-GB" sz="1100" noProof="0" dirty="0" smtClean="0">
                          <a:latin typeface="Arial Narrow" panose="020B0606020202030204" pitchFamily="34" charset="0"/>
                        </a:rPr>
                        <a:t>Sensor events</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01"/>
                  </a:ext>
                </a:extLst>
              </a:tr>
              <a:tr h="0">
                <a:tc>
                  <a:txBody>
                    <a:bodyPr/>
                    <a:lstStyle/>
                    <a:p>
                      <a:r>
                        <a:rPr lang="en-GB" sz="1100" noProof="0" dirty="0" smtClean="0">
                          <a:latin typeface="Arial Narrow" panose="020B0606020202030204" pitchFamily="34" charset="0"/>
                        </a:rPr>
                        <a:t>Blink</a:t>
                      </a:r>
                      <a:r>
                        <a:rPr lang="en-GB" sz="1100" baseline="0" noProof="0" dirty="0" smtClean="0">
                          <a:latin typeface="Arial Narrow" panose="020B0606020202030204" pitchFamily="34" charset="0"/>
                        </a:rPr>
                        <a:t> flag</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0</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0</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1</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1</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0</a:t>
                      </a:r>
                      <a:endParaRPr lang="en-GB" sz="1100" noProof="0" dirty="0">
                        <a:latin typeface="Arial Narrow" panose="020B0606020202030204" pitchFamily="34" charset="0"/>
                      </a:endParaRPr>
                    </a:p>
                  </a:txBody>
                  <a:tcPr marL="0" marR="0" marT="0" marB="0"/>
                </a:tc>
                <a:tc>
                  <a:txBody>
                    <a:bodyPr/>
                    <a:lstStyle/>
                    <a:p>
                      <a:r>
                        <a:rPr lang="en-GB" sz="1100" noProof="0" dirty="0" smtClean="0">
                          <a:latin typeface="Arial Narrow" panose="020B0606020202030204" pitchFamily="34" charset="0"/>
                        </a:rPr>
                        <a:t>0</a:t>
                      </a:r>
                      <a:endParaRPr lang="en-GB" sz="1100" noProof="0" dirty="0">
                        <a:latin typeface="Arial Narrow" panose="020B0606020202030204" pitchFamily="34" charset="0"/>
                      </a:endParaRPr>
                    </a:p>
                  </a:txBody>
                  <a:tcPr marL="0" marR="0" marT="0" marB="0"/>
                </a:tc>
                <a:extLst>
                  <a:ext uri="{0D108BD9-81ED-4DB2-BD59-A6C34878D82A}">
                    <a16:rowId xmlns:a16="http://schemas.microsoft.com/office/drawing/2014/main" xmlns="" val="10002"/>
                  </a:ext>
                </a:extLst>
              </a:tr>
              <a:tr h="105152">
                <a:tc>
                  <a:txBody>
                    <a:bodyPr/>
                    <a:lstStyle/>
                    <a:p>
                      <a:r>
                        <a:rPr lang="en-GB" sz="1100" noProof="0" dirty="0" smtClean="0">
                          <a:latin typeface="Arial Narrow" panose="020B0606020202030204" pitchFamily="34" charset="0"/>
                        </a:rPr>
                        <a:t>Start/stop switch</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03"/>
                  </a:ext>
                </a:extLst>
              </a:tr>
              <a:tr h="138296">
                <a:tc>
                  <a:txBody>
                    <a:bodyPr/>
                    <a:lstStyle/>
                    <a:p>
                      <a:r>
                        <a:rPr lang="en-GB" sz="1100" noProof="0" dirty="0" smtClean="0">
                          <a:latin typeface="Arial Narrow" panose="020B0606020202030204" pitchFamily="34" charset="0"/>
                        </a:rPr>
                        <a:t>Display action status</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04"/>
                  </a:ext>
                </a:extLst>
              </a:tr>
              <a:tr h="99432">
                <a:tc>
                  <a:txBody>
                    <a:bodyPr/>
                    <a:lstStyle/>
                    <a:p>
                      <a:r>
                        <a:rPr lang="en-GB" sz="1100" noProof="0" dirty="0" smtClean="0">
                          <a:latin typeface="Arial Narrow" panose="020B0606020202030204" pitchFamily="34" charset="0"/>
                        </a:rPr>
                        <a:t>Complete</a:t>
                      </a:r>
                      <a:r>
                        <a:rPr lang="en-GB" sz="1100" baseline="0" noProof="0" dirty="0" smtClean="0">
                          <a:latin typeface="Arial Narrow" panose="020B0606020202030204" pitchFamily="34" charset="0"/>
                        </a:rPr>
                        <a:t> in progress</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05"/>
                  </a:ext>
                </a:extLst>
              </a:tr>
              <a:tr h="60568">
                <a:tc>
                  <a:txBody>
                    <a:bodyPr/>
                    <a:lstStyle/>
                    <a:p>
                      <a:r>
                        <a:rPr lang="en-GB" sz="1100" b="1" noProof="0" dirty="0" smtClean="0">
                          <a:latin typeface="Arial Narrow" panose="020B0606020202030204" pitchFamily="34" charset="0"/>
                        </a:rPr>
                        <a:t>Output</a:t>
                      </a:r>
                      <a:endParaRPr lang="en-GB" sz="1100" b="1" noProof="0" dirty="0">
                        <a:latin typeface="Arial Narrow" panose="020B0606020202030204" pitchFamily="34" charset="0"/>
                      </a:endParaRPr>
                    </a:p>
                  </a:txBody>
                  <a:tcPr marL="0" marR="0" marT="0" marB="0"/>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100" noProof="0" dirty="0" smtClean="0">
                        <a:latin typeface="Arial Narrow" panose="020B0606020202030204" pitchFamily="34" charset="0"/>
                      </a:endParaRPr>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extLst>
                  <a:ext uri="{0D108BD9-81ED-4DB2-BD59-A6C34878D82A}">
                    <a16:rowId xmlns:a16="http://schemas.microsoft.com/office/drawing/2014/main" xmlns="" val="10006"/>
                  </a:ext>
                </a:extLst>
              </a:tr>
              <a:tr h="93712">
                <a:tc>
                  <a:txBody>
                    <a:bodyPr/>
                    <a:lstStyle/>
                    <a:p>
                      <a:r>
                        <a:rPr lang="en-GB" sz="1100" noProof="0" dirty="0" smtClean="0">
                          <a:latin typeface="Arial Narrow" panose="020B0606020202030204" pitchFamily="34" charset="0"/>
                        </a:rPr>
                        <a:t>Alarm</a:t>
                      </a:r>
                      <a:r>
                        <a:rPr lang="en-GB" sz="1100" baseline="0" noProof="0" dirty="0" smtClean="0">
                          <a:latin typeface="Arial Narrow" panose="020B0606020202030204" pitchFamily="34" charset="0"/>
                        </a:rPr>
                        <a:t> signal</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07"/>
                  </a:ext>
                </a:extLst>
              </a:tr>
              <a:tr h="93712">
                <a:tc>
                  <a:txBody>
                    <a:bodyPr/>
                    <a:lstStyle/>
                    <a:p>
                      <a:r>
                        <a:rPr lang="en-GB" sz="1100" b="1" noProof="0" dirty="0" smtClean="0">
                          <a:latin typeface="Arial Narrow" panose="020B0606020202030204" pitchFamily="34" charset="0"/>
                        </a:rPr>
                        <a:t>Process activation</a:t>
                      </a:r>
                      <a:endParaRPr lang="en-GB" sz="1100" b="1" noProof="0" dirty="0">
                        <a:latin typeface="Arial Narrow" panose="020B0606020202030204" pitchFamily="34" charset="0"/>
                      </a:endParaRPr>
                    </a:p>
                  </a:txBody>
                  <a:tcPr marL="0" marR="0" marT="0" marB="0"/>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100" noProof="0" dirty="0" smtClean="0">
                        <a:latin typeface="Arial Narrow" panose="020B0606020202030204" pitchFamily="34" charset="0"/>
                      </a:endParaRPr>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noProof="0" dirty="0" smtClean="0"/>
                    </a:p>
                  </a:txBody>
                  <a:tcPr marL="0" marR="0" marT="0" marB="0"/>
                </a:tc>
                <a:extLst>
                  <a:ext uri="{0D108BD9-81ED-4DB2-BD59-A6C34878D82A}">
                    <a16:rowId xmlns:a16="http://schemas.microsoft.com/office/drawing/2014/main" xmlns="" val="10008"/>
                  </a:ext>
                </a:extLst>
              </a:tr>
              <a:tr h="93712">
                <a:tc>
                  <a:txBody>
                    <a:bodyPr/>
                    <a:lstStyle/>
                    <a:p>
                      <a:r>
                        <a:rPr lang="en-GB" sz="1100" noProof="0" dirty="0" smtClean="0">
                          <a:latin typeface="Arial Narrow" panose="020B0606020202030204" pitchFamily="34" charset="0"/>
                        </a:rPr>
                        <a:t>Monitor and control system</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extLst>
                  <a:ext uri="{0D108BD9-81ED-4DB2-BD59-A6C34878D82A}">
                    <a16:rowId xmlns:a16="http://schemas.microsoft.com/office/drawing/2014/main" xmlns="" val="10009"/>
                  </a:ext>
                </a:extLst>
              </a:tr>
              <a:tr h="93712">
                <a:tc>
                  <a:txBody>
                    <a:bodyPr/>
                    <a:lstStyle/>
                    <a:p>
                      <a:r>
                        <a:rPr lang="en-GB" sz="1100" noProof="0" dirty="0" smtClean="0">
                          <a:latin typeface="Arial Narrow" panose="020B0606020202030204" pitchFamily="34" charset="0"/>
                        </a:rPr>
                        <a:t>Activate/ deactivate system</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extLst>
                  <a:ext uri="{0D108BD9-81ED-4DB2-BD59-A6C34878D82A}">
                    <a16:rowId xmlns:a16="http://schemas.microsoft.com/office/drawing/2014/main" xmlns="" val="10010"/>
                  </a:ext>
                </a:extLst>
              </a:tr>
              <a:tr h="93712">
                <a:tc>
                  <a:txBody>
                    <a:bodyPr/>
                    <a:lstStyle/>
                    <a:p>
                      <a:r>
                        <a:rPr lang="en-GB" sz="1100" noProof="0" dirty="0" smtClean="0">
                          <a:latin typeface="Arial Narrow" panose="020B0606020202030204" pitchFamily="34" charset="0"/>
                        </a:rPr>
                        <a:t>Display message and status</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extLst>
                  <a:ext uri="{0D108BD9-81ED-4DB2-BD59-A6C34878D82A}">
                    <a16:rowId xmlns:a16="http://schemas.microsoft.com/office/drawing/2014/main" xmlns="" val="10011"/>
                  </a:ext>
                </a:extLst>
              </a:tr>
              <a:tr h="93712">
                <a:tc>
                  <a:txBody>
                    <a:bodyPr/>
                    <a:lstStyle/>
                    <a:p>
                      <a:r>
                        <a:rPr lang="en-GB" sz="1100" noProof="0" dirty="0" smtClean="0">
                          <a:latin typeface="Arial Narrow" panose="020B0606020202030204" pitchFamily="34" charset="0"/>
                        </a:rPr>
                        <a:t>Interact with user</a:t>
                      </a:r>
                      <a:endParaRPr lang="en-GB" sz="1100" noProof="0" dirty="0">
                        <a:latin typeface="Arial Narrow" panose="020B0606020202030204" pitchFamily="34" charset="0"/>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0</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latin typeface="Arial Narrow" panose="020B0606020202030204" pitchFamily="34" charset="0"/>
                        </a:rPr>
                        <a:t>1</a:t>
                      </a:r>
                    </a:p>
                  </a:txBody>
                  <a:tcPr marL="0" marR="0" marT="0" marB="0"/>
                </a:tc>
                <a:extLst>
                  <a:ext uri="{0D108BD9-81ED-4DB2-BD59-A6C34878D82A}">
                    <a16:rowId xmlns:a16="http://schemas.microsoft.com/office/drawing/2014/main" xmlns="" val="10012"/>
                  </a:ext>
                </a:extLst>
              </a:tr>
            </a:tbl>
          </a:graphicData>
        </a:graphic>
      </p:graphicFrame>
      <p:sp>
        <p:nvSpPr>
          <p:cNvPr id="3" name="TextBox 2"/>
          <p:cNvSpPr txBox="1"/>
          <p:nvPr/>
        </p:nvSpPr>
        <p:spPr>
          <a:xfrm>
            <a:off x="179512" y="3284984"/>
            <a:ext cx="2771800" cy="307777"/>
          </a:xfrm>
          <a:prstGeom prst="rect">
            <a:avLst/>
          </a:prstGeom>
          <a:noFill/>
        </p:spPr>
        <p:txBody>
          <a:bodyPr wrap="square" rtlCol="0">
            <a:spAutoFit/>
          </a:bodyPr>
          <a:lstStyle/>
          <a:p>
            <a:r>
              <a:rPr lang="en-GB" sz="1400" dirty="0" smtClean="0"/>
              <a:t>Process </a:t>
            </a:r>
            <a:r>
              <a:rPr lang="en-GB" sz="1400" dirty="0"/>
              <a:t>Activation </a:t>
            </a:r>
            <a:r>
              <a:rPr lang="en-GB" sz="1400" dirty="0" smtClean="0"/>
              <a:t>Table (PAT)</a:t>
            </a:r>
            <a:endParaRPr lang="en-GB" sz="1400" dirty="0"/>
          </a:p>
        </p:txBody>
      </p:sp>
      <p:sp>
        <p:nvSpPr>
          <p:cNvPr id="7" name="Rounded Rectangular Callout 15"/>
          <p:cNvSpPr/>
          <p:nvPr/>
        </p:nvSpPr>
        <p:spPr>
          <a:xfrm>
            <a:off x="7884368" y="3933056"/>
            <a:ext cx="1008112" cy="252000"/>
          </a:xfrm>
          <a:prstGeom prst="wedgeRoundRectCallout">
            <a:avLst>
              <a:gd name="adj1" fmla="val -74799"/>
              <a:gd name="adj2" fmla="val 527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A control flow</a:t>
            </a:r>
            <a:endParaRPr lang="en-GB" sz="14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364555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GB" dirty="0" smtClean="0"/>
              <a:t>Summary: What should be memorised</a:t>
            </a:r>
            <a:endParaRPr lang="pl-PL" dirty="0"/>
          </a:p>
        </p:txBody>
      </p:sp>
      <p:sp>
        <p:nvSpPr>
          <p:cNvPr id="3" name="Symbol zastępczy zawartości 2"/>
          <p:cNvSpPr>
            <a:spLocks noGrp="1"/>
          </p:cNvSpPr>
          <p:nvPr>
            <p:ph sz="quarter" idx="1"/>
          </p:nvPr>
        </p:nvSpPr>
        <p:spPr/>
        <p:txBody>
          <a:bodyPr>
            <a:normAutofit fontScale="92500"/>
          </a:bodyPr>
          <a:lstStyle/>
          <a:p>
            <a:r>
              <a:rPr lang="en-US" dirty="0"/>
              <a:t>The Structured approach to systems development is based upon the separation of </a:t>
            </a:r>
            <a:r>
              <a:rPr lang="en-US" dirty="0" smtClean="0"/>
              <a:t>process, data and time/event (for a newer methods). A separate </a:t>
            </a:r>
            <a:r>
              <a:rPr lang="en-US" dirty="0"/>
              <a:t>models are built to represent </a:t>
            </a:r>
            <a:r>
              <a:rPr lang="en-US" dirty="0" smtClean="0"/>
              <a:t>these aspects </a:t>
            </a:r>
            <a:r>
              <a:rPr lang="en-US" dirty="0"/>
              <a:t>of a </a:t>
            </a:r>
            <a:r>
              <a:rPr lang="en-US" dirty="0" smtClean="0"/>
              <a:t>system. Is good to know this models, how they are constructed and in which stage of modelling and design can be used.</a:t>
            </a:r>
            <a:endParaRPr lang="en-US" dirty="0"/>
          </a:p>
          <a:p>
            <a:r>
              <a:rPr lang="en-GB" dirty="0"/>
              <a:t>SSADM is a structured information systems development methodology widely used in the U.K.</a:t>
            </a:r>
          </a:p>
          <a:p>
            <a:r>
              <a:rPr lang="en-GB" dirty="0" smtClean="0"/>
              <a:t>The methodologies and their extensions have been </a:t>
            </a:r>
            <a:r>
              <a:rPr lang="en-GB" dirty="0"/>
              <a:t>developed in response to current trends and industry </a:t>
            </a:r>
            <a:r>
              <a:rPr lang="en-GB" dirty="0" smtClean="0"/>
              <a:t>needs.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nvGraphicFramePr>
        <p:xfrm>
          <a:off x="5040560" y="3701256"/>
          <a:ext cx="4067944" cy="2680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p:cNvSpPr>
            <a:spLocks noGrp="1"/>
          </p:cNvSpPr>
          <p:nvPr>
            <p:ph type="title"/>
          </p:nvPr>
        </p:nvSpPr>
        <p:spPr/>
        <p:txBody>
          <a:bodyPr/>
          <a:lstStyle/>
          <a:p>
            <a:r>
              <a:rPr lang="en-GB" dirty="0" smtClean="0"/>
              <a:t>System Development Life Cycle</a:t>
            </a:r>
            <a:endParaRPr lang="pl-PL" dirty="0"/>
          </a:p>
        </p:txBody>
      </p:sp>
      <p:graphicFrame>
        <p:nvGraphicFramePr>
          <p:cNvPr id="4" name="Symbol zastępczy zawartości 3"/>
          <p:cNvGraphicFramePr>
            <a:graphicFrameLocks noGrp="1"/>
          </p:cNvGraphicFramePr>
          <p:nvPr>
            <p:ph sz="quarter" idx="1"/>
          </p:nvPr>
        </p:nvGraphicFramePr>
        <p:xfrm>
          <a:off x="4248472" y="2708920"/>
          <a:ext cx="4860032" cy="42484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hmurka 6"/>
          <p:cNvSpPr/>
          <p:nvPr/>
        </p:nvSpPr>
        <p:spPr>
          <a:xfrm>
            <a:off x="4968552" y="1412776"/>
            <a:ext cx="1835696"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GB" sz="1600" dirty="0" smtClean="0">
                <a:solidFill>
                  <a:schemeClr val="tx1"/>
                </a:solidFill>
              </a:rPr>
              <a:t>Do we need new / to improve software?</a:t>
            </a:r>
            <a:endParaRPr lang="pl-PL" sz="1600" dirty="0">
              <a:solidFill>
                <a:schemeClr val="tx1"/>
              </a:solidFill>
            </a:endParaRPr>
          </a:p>
        </p:txBody>
      </p:sp>
      <p:sp>
        <p:nvSpPr>
          <p:cNvPr id="6" name="Strzałka kolista 5"/>
          <p:cNvSpPr/>
          <p:nvPr/>
        </p:nvSpPr>
        <p:spPr>
          <a:xfrm rot="507366" flipH="1">
            <a:off x="3132790" y="2637861"/>
            <a:ext cx="5301630" cy="5301630"/>
          </a:xfrm>
          <a:prstGeom prst="circularArrow">
            <a:avLst>
              <a:gd name="adj1" fmla="val 3994"/>
              <a:gd name="adj2" fmla="val 250566"/>
              <a:gd name="adj3" fmla="val 16909956"/>
              <a:gd name="adj4" fmla="val 15239478"/>
              <a:gd name="adj5" fmla="val 4660"/>
            </a:avLst>
          </a:prstGeom>
          <a:gradFill>
            <a:gsLst>
              <a:gs pos="0">
                <a:srgbClr val="DDEBCF"/>
              </a:gs>
              <a:gs pos="50000">
                <a:srgbClr val="9CB86E"/>
              </a:gs>
              <a:gs pos="100000">
                <a:srgbClr val="156B13"/>
              </a:gs>
            </a:gsLst>
            <a:lin ang="5400000" scaled="0"/>
          </a:gra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pl-PL" dirty="0"/>
          </a:p>
        </p:txBody>
      </p:sp>
      <p:grpSp>
        <p:nvGrpSpPr>
          <p:cNvPr id="3" name="Grupa 7"/>
          <p:cNvGrpSpPr/>
          <p:nvPr/>
        </p:nvGrpSpPr>
        <p:grpSpPr>
          <a:xfrm>
            <a:off x="7632813" y="2993793"/>
            <a:ext cx="1582214" cy="959662"/>
            <a:chOff x="5337572" y="3482733"/>
            <a:chExt cx="1582214" cy="959662"/>
          </a:xfrm>
        </p:grpSpPr>
        <p:sp>
          <p:nvSpPr>
            <p:cNvPr id="9" name="Prostokąt 8"/>
            <p:cNvSpPr/>
            <p:nvPr/>
          </p:nvSpPr>
          <p:spPr>
            <a:xfrm>
              <a:off x="5337572" y="3482733"/>
              <a:ext cx="1582214" cy="9596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Prostokąt 9"/>
            <p:cNvSpPr/>
            <p:nvPr/>
          </p:nvSpPr>
          <p:spPr>
            <a:xfrm>
              <a:off x="5337572" y="3482733"/>
              <a:ext cx="1582214" cy="9596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7470" tIns="77470" rIns="77470" bIns="77470" numCol="1" spcCol="1270" anchor="ctr" anchorCtr="0">
              <a:noAutofit/>
            </a:bodyPr>
            <a:lstStyle/>
            <a:p>
              <a:pPr lvl="0" algn="ctr" defTabSz="2711450">
                <a:lnSpc>
                  <a:spcPct val="90000"/>
                </a:lnSpc>
                <a:spcBef>
                  <a:spcPct val="0"/>
                </a:spcBef>
                <a:spcAft>
                  <a:spcPct val="35000"/>
                </a:spcAft>
              </a:pPr>
              <a:endParaRPr lang="pl-PL" sz="6100" kern="1200"/>
            </a:p>
          </p:txBody>
        </p:sp>
      </p:grpSp>
      <p:sp>
        <p:nvSpPr>
          <p:cNvPr id="11" name="pole tekstowe 10"/>
          <p:cNvSpPr txBox="1"/>
          <p:nvPr/>
        </p:nvSpPr>
        <p:spPr>
          <a:xfrm>
            <a:off x="7740352" y="3193231"/>
            <a:ext cx="576064" cy="307777"/>
          </a:xfrm>
          <a:prstGeom prst="rect">
            <a:avLst/>
          </a:prstGeom>
          <a:noFill/>
        </p:spPr>
        <p:txBody>
          <a:bodyPr wrap="square" rtlCol="0">
            <a:spAutoFit/>
          </a:bodyPr>
          <a:lstStyle/>
          <a:p>
            <a:r>
              <a:rPr lang="en-GB" sz="1400" dirty="0" smtClean="0"/>
              <a:t>YES</a:t>
            </a:r>
            <a:endParaRPr lang="pl-PL" sz="1400" dirty="0"/>
          </a:p>
        </p:txBody>
      </p:sp>
      <p:sp>
        <p:nvSpPr>
          <p:cNvPr id="15" name="pole tekstowe 14"/>
          <p:cNvSpPr txBox="1"/>
          <p:nvPr/>
        </p:nvSpPr>
        <p:spPr>
          <a:xfrm>
            <a:off x="6084168" y="2492896"/>
            <a:ext cx="576064" cy="307777"/>
          </a:xfrm>
          <a:prstGeom prst="rect">
            <a:avLst/>
          </a:prstGeom>
          <a:noFill/>
        </p:spPr>
        <p:txBody>
          <a:bodyPr wrap="square" rtlCol="0">
            <a:spAutoFit/>
          </a:bodyPr>
          <a:lstStyle/>
          <a:p>
            <a:r>
              <a:rPr lang="en-GB" sz="1400" dirty="0" smtClean="0"/>
              <a:t>NO</a:t>
            </a:r>
            <a:endParaRPr lang="pl-PL" sz="1400" dirty="0"/>
          </a:p>
        </p:txBody>
      </p:sp>
      <p:sp>
        <p:nvSpPr>
          <p:cNvPr id="23" name="pole tekstowe 22"/>
          <p:cNvSpPr txBox="1"/>
          <p:nvPr/>
        </p:nvSpPr>
        <p:spPr>
          <a:xfrm>
            <a:off x="8316416" y="2996952"/>
            <a:ext cx="576064" cy="307777"/>
          </a:xfrm>
          <a:prstGeom prst="rect">
            <a:avLst/>
          </a:prstGeom>
          <a:noFill/>
        </p:spPr>
        <p:txBody>
          <a:bodyPr wrap="square" rtlCol="0">
            <a:spAutoFit/>
          </a:bodyPr>
          <a:lstStyle/>
          <a:p>
            <a:r>
              <a:rPr lang="en-GB" sz="1400" dirty="0" smtClean="0"/>
              <a:t>NO</a:t>
            </a:r>
            <a:endParaRPr lang="pl-PL" sz="1400" dirty="0"/>
          </a:p>
        </p:txBody>
      </p:sp>
      <p:sp>
        <p:nvSpPr>
          <p:cNvPr id="24" name="Chmurka 23"/>
          <p:cNvSpPr/>
          <p:nvPr/>
        </p:nvSpPr>
        <p:spPr>
          <a:xfrm>
            <a:off x="6876256" y="1772816"/>
            <a:ext cx="2160240"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GB" sz="1600" dirty="0" smtClean="0">
                <a:solidFill>
                  <a:schemeClr val="tx1"/>
                </a:solidFill>
              </a:rPr>
              <a:t>Are we going to undertake such a </a:t>
            </a:r>
            <a:r>
              <a:rPr lang="en-GB" sz="1600" i="1" dirty="0" smtClean="0">
                <a:solidFill>
                  <a:schemeClr val="tx1"/>
                </a:solidFill>
              </a:rPr>
              <a:t>project</a:t>
            </a:r>
            <a:r>
              <a:rPr lang="en-GB" sz="1600" dirty="0" smtClean="0">
                <a:solidFill>
                  <a:schemeClr val="tx1"/>
                </a:solidFill>
              </a:rPr>
              <a:t>?</a:t>
            </a:r>
            <a:endParaRPr lang="en-GB" sz="1600" dirty="0">
              <a:solidFill>
                <a:schemeClr val="tx1"/>
              </a:solidFill>
            </a:endParaRPr>
          </a:p>
        </p:txBody>
      </p:sp>
      <p:sp>
        <p:nvSpPr>
          <p:cNvPr id="21" name="Strzałka kolista 20"/>
          <p:cNvSpPr/>
          <p:nvPr/>
        </p:nvSpPr>
        <p:spPr>
          <a:xfrm rot="5573564" flipH="1">
            <a:off x="3806874" y="431626"/>
            <a:ext cx="5301630" cy="5301630"/>
          </a:xfrm>
          <a:prstGeom prst="circularArrow">
            <a:avLst>
              <a:gd name="adj1" fmla="val 3994"/>
              <a:gd name="adj2" fmla="val 250566"/>
              <a:gd name="adj3" fmla="val 16909956"/>
              <a:gd name="adj4" fmla="val 15239478"/>
              <a:gd name="adj5" fmla="val 4660"/>
            </a:avLst>
          </a:prstGeom>
          <a:gradFill>
            <a:gsLst>
              <a:gs pos="0">
                <a:srgbClr val="DDEBCF"/>
              </a:gs>
              <a:gs pos="50000">
                <a:srgbClr val="9CB86E"/>
              </a:gs>
              <a:gs pos="100000">
                <a:srgbClr val="156B13"/>
              </a:gs>
            </a:gsLst>
            <a:lin ang="5400000" scaled="0"/>
          </a:gra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pl-PL" dirty="0"/>
          </a:p>
        </p:txBody>
      </p:sp>
      <p:sp>
        <p:nvSpPr>
          <p:cNvPr id="18" name="Symbol zastępczy zawartości 2"/>
          <p:cNvSpPr txBox="1">
            <a:spLocks/>
          </p:cNvSpPr>
          <p:nvPr/>
        </p:nvSpPr>
        <p:spPr>
          <a:xfrm>
            <a:off x="0" y="1700808"/>
            <a:ext cx="5004048" cy="5013176"/>
          </a:xfrm>
          <a:prstGeom prst="rect">
            <a:avLst/>
          </a:prstGeom>
        </p:spPr>
        <p:txBody>
          <a:bodyPr vert="horz">
            <a:normAutofit fontScale="92500" lnSpcReduction="20000"/>
          </a:bodyPr>
          <a:lstStyle/>
          <a:p>
            <a:pPr lvl="0">
              <a:spcBef>
                <a:spcPct val="20000"/>
              </a:spcBef>
              <a:buClr>
                <a:schemeClr val="accent1"/>
              </a:buClr>
              <a:buSzPct val="70000"/>
            </a:pPr>
            <a:r>
              <a:rPr lang="en-GB" sz="2400" dirty="0" smtClean="0"/>
              <a:t>Deming &amp; </a:t>
            </a:r>
            <a:r>
              <a:rPr lang="en-GB" sz="2400" dirty="0" err="1" smtClean="0"/>
              <a:t>Shewhart</a:t>
            </a:r>
            <a:r>
              <a:rPr lang="en-GB" sz="2400" dirty="0" smtClean="0"/>
              <a:t> quality improvement cycle (first introduced in </a:t>
            </a:r>
            <a:r>
              <a:rPr lang="en-GB" sz="2400" dirty="0" smtClean="0">
                <a:solidFill>
                  <a:srgbClr val="FF3300"/>
                </a:solidFill>
              </a:rPr>
              <a:t>1930s</a:t>
            </a:r>
            <a:r>
              <a:rPr lang="en-GB" sz="2400" dirty="0" smtClean="0"/>
              <a:t>):</a:t>
            </a:r>
          </a:p>
          <a:p>
            <a:pPr marL="342900" lvl="0" indent="-342900">
              <a:spcBef>
                <a:spcPct val="20000"/>
              </a:spcBef>
              <a:buClr>
                <a:schemeClr val="accent1"/>
              </a:buClr>
              <a:buSzPct val="70000"/>
              <a:buFont typeface="Wingdings 2"/>
              <a:buChar char=""/>
            </a:pPr>
            <a:r>
              <a:rPr lang="en-GB" sz="2400" dirty="0" smtClean="0"/>
              <a:t>Analysis </a:t>
            </a:r>
            <a:r>
              <a:rPr lang="en-GB" sz="2400" dirty="0"/>
              <a:t>and </a:t>
            </a:r>
            <a:r>
              <a:rPr lang="en-GB" sz="2400" dirty="0" smtClean="0"/>
              <a:t>Design – </a:t>
            </a:r>
            <a:r>
              <a:rPr lang="en-GB" sz="2400" b="1" dirty="0" smtClean="0"/>
              <a:t>PLAN</a:t>
            </a:r>
            <a:r>
              <a:rPr lang="en-GB" sz="2400" dirty="0" smtClean="0"/>
              <a:t> – investigate / establish / determine </a:t>
            </a:r>
            <a:r>
              <a:rPr lang="en-GB" sz="2400" dirty="0"/>
              <a:t>the main aims of process to achieve expected </a:t>
            </a:r>
            <a:r>
              <a:rPr lang="en-GB" sz="2400" dirty="0" smtClean="0"/>
              <a:t>results</a:t>
            </a:r>
          </a:p>
          <a:p>
            <a:pPr marL="342900" lvl="0" indent="-342900">
              <a:spcBef>
                <a:spcPct val="20000"/>
              </a:spcBef>
              <a:buClr>
                <a:schemeClr val="accent1"/>
              </a:buClr>
              <a:buSzPct val="70000"/>
              <a:buFont typeface="Wingdings 2"/>
              <a:buChar char=""/>
            </a:pPr>
            <a:r>
              <a:rPr lang="en-GB" sz="2400" dirty="0" smtClean="0"/>
              <a:t>Development – </a:t>
            </a:r>
            <a:r>
              <a:rPr lang="en-GB" sz="2400" b="1" dirty="0" smtClean="0"/>
              <a:t>DO</a:t>
            </a:r>
            <a:r>
              <a:rPr lang="en-GB" sz="2400" dirty="0" smtClean="0"/>
              <a:t> </a:t>
            </a:r>
            <a:r>
              <a:rPr lang="en-GB" sz="2400" dirty="0"/>
              <a:t>- execute your </a:t>
            </a:r>
            <a:r>
              <a:rPr lang="en-GB" sz="2400" dirty="0" smtClean="0"/>
              <a:t>plan. It may involve implementation new modules or obtaining and configuration </a:t>
            </a:r>
            <a:r>
              <a:rPr lang="en-GB" sz="2400" b="1" dirty="0" smtClean="0">
                <a:solidFill>
                  <a:srgbClr val="FF3300"/>
                </a:solidFill>
              </a:rPr>
              <a:t>COTS</a:t>
            </a:r>
            <a:r>
              <a:rPr lang="en-GB" sz="2400" dirty="0" smtClean="0"/>
              <a:t>.</a:t>
            </a:r>
          </a:p>
          <a:p>
            <a:pPr marL="342900" lvl="0" indent="-342900">
              <a:spcBef>
                <a:spcPct val="20000"/>
              </a:spcBef>
              <a:buClr>
                <a:schemeClr val="accent1"/>
              </a:buClr>
              <a:buSzPct val="70000"/>
              <a:buFont typeface="Wingdings 2"/>
              <a:buChar char=""/>
            </a:pPr>
            <a:r>
              <a:rPr lang="en-GB" sz="2400" dirty="0" smtClean="0"/>
              <a:t>Testing – </a:t>
            </a:r>
            <a:r>
              <a:rPr lang="en-GB" sz="2400" b="1" dirty="0" smtClean="0"/>
              <a:t>CHECK</a:t>
            </a:r>
            <a:r>
              <a:rPr lang="en-GB" sz="2400" dirty="0" smtClean="0"/>
              <a:t> </a:t>
            </a:r>
            <a:r>
              <a:rPr lang="en-GB" sz="2400" dirty="0"/>
              <a:t>- </a:t>
            </a:r>
            <a:r>
              <a:rPr lang="en-GB" sz="2400" dirty="0" smtClean="0"/>
              <a:t>examine </a:t>
            </a:r>
            <a:r>
              <a:rPr lang="en-GB" sz="2400" dirty="0"/>
              <a:t>if results of what you done fulfil/satisfy planed </a:t>
            </a:r>
            <a:r>
              <a:rPr lang="en-GB" sz="2400" dirty="0" smtClean="0"/>
              <a:t>expectations</a:t>
            </a:r>
          </a:p>
          <a:p>
            <a:pPr marL="342900" lvl="0" indent="-342900">
              <a:spcBef>
                <a:spcPct val="20000"/>
              </a:spcBef>
              <a:buClr>
                <a:schemeClr val="accent1"/>
              </a:buClr>
              <a:buSzPct val="70000"/>
              <a:buFont typeface="Wingdings 2"/>
              <a:buChar char=""/>
            </a:pPr>
            <a:r>
              <a:rPr lang="en-GB" sz="2400" dirty="0" smtClean="0"/>
              <a:t>Deployment – </a:t>
            </a:r>
            <a:r>
              <a:rPr lang="en-GB" sz="2400" b="1" dirty="0" smtClean="0"/>
              <a:t>ACT</a:t>
            </a:r>
            <a:r>
              <a:rPr lang="en-GB" sz="2400" dirty="0" smtClean="0"/>
              <a:t>  or </a:t>
            </a:r>
            <a:r>
              <a:rPr lang="en-GB" sz="2400" b="1" dirty="0" smtClean="0"/>
              <a:t>ADJUST</a:t>
            </a:r>
            <a:r>
              <a:rPr lang="en-GB" sz="2400" dirty="0" smtClean="0"/>
              <a:t> - </a:t>
            </a:r>
            <a:r>
              <a:rPr lang="en-GB" sz="2400" dirty="0"/>
              <a:t>operate what you done and checked</a:t>
            </a:r>
            <a:r>
              <a:rPr lang="en-GB" sz="2400" dirty="0" smtClean="0"/>
              <a:t>.</a:t>
            </a:r>
            <a:endParaRPr lang="pl-PL" sz="2400" dirty="0"/>
          </a:p>
        </p:txBody>
      </p:sp>
      <p:sp>
        <p:nvSpPr>
          <p:cNvPr id="22" name="pole tekstowe 21"/>
          <p:cNvSpPr txBox="1"/>
          <p:nvPr/>
        </p:nvSpPr>
        <p:spPr>
          <a:xfrm>
            <a:off x="8676456" y="4345359"/>
            <a:ext cx="576064" cy="307777"/>
          </a:xfrm>
          <a:prstGeom prst="rect">
            <a:avLst/>
          </a:prstGeom>
          <a:noFill/>
        </p:spPr>
        <p:txBody>
          <a:bodyPr wrap="square" rtlCol="0">
            <a:spAutoFit/>
          </a:bodyPr>
          <a:lstStyle/>
          <a:p>
            <a:r>
              <a:rPr lang="en-GB" sz="1400" dirty="0" smtClean="0"/>
              <a:t>YES</a:t>
            </a:r>
            <a:endParaRPr lang="pl-PL" sz="1400" dirty="0"/>
          </a:p>
        </p:txBody>
      </p:sp>
      <p:sp>
        <p:nvSpPr>
          <p:cNvPr id="17" name="pole tekstowe 4"/>
          <p:cNvSpPr txBox="1"/>
          <p:nvPr/>
        </p:nvSpPr>
        <p:spPr>
          <a:xfrm>
            <a:off x="0" y="6608385"/>
            <a:ext cx="8172400" cy="276999"/>
          </a:xfrm>
          <a:prstGeom prst="rect">
            <a:avLst/>
          </a:prstGeom>
          <a:noFill/>
        </p:spPr>
        <p:txBody>
          <a:bodyPr wrap="square" rtlCol="0">
            <a:spAutoFit/>
          </a:bodyPr>
          <a:lstStyle/>
          <a:p>
            <a:r>
              <a:rPr lang="en-GB" sz="1200" dirty="0"/>
              <a:t>based on: </a:t>
            </a:r>
            <a:r>
              <a:rPr lang="en-GB" sz="1200" dirty="0" smtClean="0"/>
              <a:t>Deming, W.E. (1991) </a:t>
            </a:r>
            <a:r>
              <a:rPr lang="en-GB" sz="1200" i="1" dirty="0" smtClean="0">
                <a:hlinkClick r:id="rId13"/>
              </a:rPr>
              <a:t>Quality, Productivity and Competitive Position</a:t>
            </a:r>
            <a:r>
              <a:rPr lang="en-GB" sz="1200" dirty="0" smtClean="0"/>
              <a:t>. Quality Enhancement Seminary.</a:t>
            </a:r>
            <a:endParaRPr lang="pl-PL"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smtClean="0"/>
              <a:t>References/Bibliography</a:t>
            </a:r>
            <a:endParaRPr lang="pl-PL" dirty="0"/>
          </a:p>
        </p:txBody>
      </p:sp>
      <p:sp>
        <p:nvSpPr>
          <p:cNvPr id="3" name="Symbol zastępczy zawartości 2"/>
          <p:cNvSpPr>
            <a:spLocks noGrp="1"/>
          </p:cNvSpPr>
          <p:nvPr>
            <p:ph sz="quarter" idx="1"/>
          </p:nvPr>
        </p:nvSpPr>
        <p:spPr>
          <a:xfrm>
            <a:off x="304800" y="1554162"/>
            <a:ext cx="8686800" cy="4395118"/>
          </a:xfrm>
        </p:spPr>
        <p:txBody>
          <a:bodyPr numCol="2">
            <a:normAutofit fontScale="77500" lnSpcReduction="20000"/>
          </a:bodyPr>
          <a:lstStyle/>
          <a:p>
            <a:pPr>
              <a:lnSpc>
                <a:spcPct val="80000"/>
              </a:lnSpc>
              <a:buFont typeface="Monotype Sorts" pitchFamily="2" charset="2"/>
              <a:buNone/>
            </a:pPr>
            <a:r>
              <a:rPr lang="en-GB" dirty="0"/>
              <a:t>Pressman, R.S. (2010) </a:t>
            </a:r>
            <a:r>
              <a:rPr lang="en-GB" i="1" dirty="0"/>
              <a:t>Software engineering: a practitioner's approach </a:t>
            </a:r>
            <a:r>
              <a:rPr lang="en-GB" dirty="0" smtClean="0"/>
              <a:t>McGraw-Hill</a:t>
            </a:r>
          </a:p>
          <a:p>
            <a:pPr>
              <a:lnSpc>
                <a:spcPct val="80000"/>
              </a:lnSpc>
              <a:buNone/>
            </a:pPr>
            <a:r>
              <a:rPr lang="en-US" dirty="0"/>
              <a:t>Kendall, K.E. &amp; Kendall, J.E.  (2005)  </a:t>
            </a:r>
            <a:r>
              <a:rPr lang="en-US" i="1" dirty="0"/>
              <a:t>Systems Analysis and Design</a:t>
            </a:r>
            <a:r>
              <a:rPr lang="en-US" dirty="0"/>
              <a:t>.  6th. ed.  Prentice-Hall</a:t>
            </a:r>
            <a:r>
              <a:rPr lang="en-US" dirty="0" smtClean="0"/>
              <a:t>.</a:t>
            </a:r>
            <a:endParaRPr lang="en-GB" dirty="0" smtClean="0"/>
          </a:p>
          <a:p>
            <a:pPr>
              <a:lnSpc>
                <a:spcPct val="80000"/>
              </a:lnSpc>
              <a:buNone/>
            </a:pPr>
            <a:r>
              <a:rPr lang="en-US" dirty="0" err="1"/>
              <a:t>Yeates</a:t>
            </a:r>
            <a:r>
              <a:rPr lang="en-US" dirty="0"/>
              <a:t>, D.  Wakefield, T. (2004) </a:t>
            </a:r>
            <a:r>
              <a:rPr lang="en-US" i="1" dirty="0"/>
              <a:t>Systems Analysis and Design</a:t>
            </a:r>
            <a:r>
              <a:rPr lang="en-US" dirty="0"/>
              <a:t>. 2nd. Ed. Pearson.</a:t>
            </a:r>
          </a:p>
          <a:p>
            <a:pPr>
              <a:lnSpc>
                <a:spcPct val="80000"/>
              </a:lnSpc>
              <a:buNone/>
            </a:pPr>
            <a:r>
              <a:rPr lang="en-US" dirty="0"/>
              <a:t>Hoffer, J.A., George, J.F. &amp; </a:t>
            </a:r>
            <a:r>
              <a:rPr lang="en-US" dirty="0" err="1"/>
              <a:t>Valacich</a:t>
            </a:r>
            <a:r>
              <a:rPr lang="en-US" dirty="0"/>
              <a:t>, J. S.  (2004)  </a:t>
            </a:r>
            <a:r>
              <a:rPr lang="en-US" i="1" dirty="0"/>
              <a:t>Modern Systems Analysis &amp; Design</a:t>
            </a:r>
            <a:r>
              <a:rPr lang="en-US" dirty="0"/>
              <a:t>.  4th. ed.  Prentice-Hall. </a:t>
            </a:r>
          </a:p>
          <a:p>
            <a:pPr>
              <a:lnSpc>
                <a:spcPct val="80000"/>
              </a:lnSpc>
              <a:buFont typeface="Monotype Sorts" pitchFamily="2" charset="2"/>
              <a:buNone/>
            </a:pPr>
            <a:r>
              <a:rPr lang="en-US" dirty="0"/>
              <a:t>Robinson, B. &amp; Prior, M.  (1995)  </a:t>
            </a:r>
            <a:r>
              <a:rPr lang="en-US" i="1" dirty="0"/>
              <a:t>Systems Analysis Techniques.</a:t>
            </a:r>
            <a:r>
              <a:rPr lang="en-US" dirty="0"/>
              <a:t>  ITP.</a:t>
            </a:r>
          </a:p>
          <a:p>
            <a:pPr>
              <a:lnSpc>
                <a:spcPct val="80000"/>
              </a:lnSpc>
              <a:buFont typeface="Monotype Sorts" pitchFamily="2" charset="2"/>
              <a:buNone/>
            </a:pPr>
            <a:r>
              <a:rPr lang="en-US" dirty="0"/>
              <a:t>Tudor, D.J. &amp; Tudor, I.J.  (1995) </a:t>
            </a:r>
            <a:r>
              <a:rPr lang="en-US" i="1" dirty="0"/>
              <a:t>Systems Analysis and Design: a comparison of structured methods.</a:t>
            </a:r>
            <a:r>
              <a:rPr lang="en-US" dirty="0"/>
              <a:t>  NCC </a:t>
            </a:r>
            <a:r>
              <a:rPr lang="en-US" dirty="0" smtClean="0"/>
              <a:t>Blackwell</a:t>
            </a:r>
            <a:endParaRPr lang="en-GB" dirty="0" smtClean="0"/>
          </a:p>
          <a:p>
            <a:pPr>
              <a:lnSpc>
                <a:spcPct val="80000"/>
              </a:lnSpc>
              <a:buFont typeface="Monotype Sorts" pitchFamily="2" charset="2"/>
              <a:buNone/>
            </a:pPr>
            <a:r>
              <a:rPr lang="en-GB" dirty="0" smtClean="0"/>
              <a:t>Cooling, J. E. (1991) </a:t>
            </a:r>
            <a:r>
              <a:rPr lang="en-GB" i="1" dirty="0" smtClean="0"/>
              <a:t>Software Design for Real-time Systems </a:t>
            </a:r>
            <a:r>
              <a:rPr lang="en-GB" dirty="0" smtClean="0"/>
              <a:t>Springer-</a:t>
            </a:r>
            <a:r>
              <a:rPr lang="en-GB" dirty="0" err="1" smtClean="0"/>
              <a:t>Sciene+Business</a:t>
            </a:r>
            <a:r>
              <a:rPr lang="en-GB" dirty="0" smtClean="0"/>
              <a:t> Media</a:t>
            </a:r>
            <a:endParaRPr lang="en-US" dirty="0" smtClean="0"/>
          </a:p>
          <a:p>
            <a:pPr>
              <a:lnSpc>
                <a:spcPct val="80000"/>
              </a:lnSpc>
              <a:buFont typeface="Monotype Sorts" pitchFamily="2" charset="2"/>
              <a:buNone/>
            </a:pPr>
            <a:r>
              <a:rPr lang="en-US" dirty="0" smtClean="0"/>
              <a:t>Yourdon, Ed. (1988) </a:t>
            </a:r>
            <a:r>
              <a:rPr lang="en-US" i="1" dirty="0"/>
              <a:t>Modern Structured </a:t>
            </a:r>
            <a:r>
              <a:rPr lang="en-US" i="1" dirty="0" smtClean="0"/>
              <a:t>Analysis </a:t>
            </a:r>
            <a:r>
              <a:rPr lang="en-GB" dirty="0"/>
              <a:t>Prentice Hall</a:t>
            </a:r>
            <a:endParaRPr lang="en-US" i="1" dirty="0"/>
          </a:p>
          <a:p>
            <a:pPr>
              <a:lnSpc>
                <a:spcPct val="80000"/>
              </a:lnSpc>
              <a:buFont typeface="Monotype Sorts" pitchFamily="2" charset="2"/>
              <a:buNone/>
            </a:pPr>
            <a:r>
              <a:rPr lang="en-US" dirty="0" smtClean="0"/>
              <a:t>Page-Jones, M.  (1988)  </a:t>
            </a:r>
            <a:r>
              <a:rPr lang="en-US" i="1" dirty="0" smtClean="0"/>
              <a:t>The Practical Guide to Structured Systems Design.</a:t>
            </a:r>
            <a:r>
              <a:rPr lang="en-US" dirty="0" smtClean="0"/>
              <a:t>  Prentice-Hall.</a:t>
            </a:r>
          </a:p>
          <a:p>
            <a:pPr>
              <a:lnSpc>
                <a:spcPct val="80000"/>
              </a:lnSpc>
              <a:buFont typeface="Monotype Sorts" pitchFamily="2" charset="2"/>
              <a:buNone/>
            </a:pPr>
            <a:r>
              <a:rPr lang="en-US" dirty="0" smtClean="0"/>
              <a:t>Ward, P.T. &amp; Mellor, S.J. (1985) </a:t>
            </a:r>
            <a:r>
              <a:rPr lang="en-US" i="1" dirty="0" smtClean="0"/>
              <a:t>Structured Development for Real-Time Systems</a:t>
            </a:r>
            <a:r>
              <a:rPr lang="en-US" dirty="0" smtClean="0"/>
              <a:t>, Yourdon Press</a:t>
            </a:r>
          </a:p>
          <a:p>
            <a:pPr>
              <a:lnSpc>
                <a:spcPct val="80000"/>
              </a:lnSpc>
              <a:buNone/>
            </a:pPr>
            <a:r>
              <a:rPr lang="en-US" dirty="0"/>
              <a:t>DeMarco, T.  (1979) </a:t>
            </a:r>
            <a:r>
              <a:rPr lang="en-US" i="1" dirty="0"/>
              <a:t>Structured Analysis and System Specification.</a:t>
            </a:r>
            <a:r>
              <a:rPr lang="en-US" dirty="0"/>
              <a:t>  Yourdon </a:t>
            </a:r>
            <a:r>
              <a:rPr lang="en-US" dirty="0" smtClean="0"/>
              <a:t>Press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the modelling actually is?</a:t>
            </a:r>
            <a:endParaRPr lang="en-GB" dirty="0"/>
          </a:p>
        </p:txBody>
      </p:sp>
      <p:sp>
        <p:nvSpPr>
          <p:cNvPr id="27" name="Content Placeholder 26"/>
          <p:cNvSpPr>
            <a:spLocks noGrp="1"/>
          </p:cNvSpPr>
          <p:nvPr>
            <p:ph sz="half" idx="1"/>
          </p:nvPr>
        </p:nvSpPr>
        <p:spPr>
          <a:xfrm>
            <a:off x="207021" y="3717032"/>
            <a:ext cx="8757467" cy="3024336"/>
          </a:xfrm>
        </p:spPr>
        <p:txBody>
          <a:bodyPr>
            <a:normAutofit/>
          </a:bodyPr>
          <a:lstStyle/>
          <a:p>
            <a:r>
              <a:rPr lang="en-GB" sz="2400" dirty="0" smtClean="0">
                <a:solidFill>
                  <a:srgbClr val="FF3300"/>
                </a:solidFill>
              </a:rPr>
              <a:t>Conceptual model </a:t>
            </a:r>
            <a:r>
              <a:rPr lang="en-GB" sz="2400" dirty="0" smtClean="0"/>
              <a:t>– a high level representation of the system composed </a:t>
            </a:r>
            <a:r>
              <a:rPr lang="en-GB" sz="2400" dirty="0"/>
              <a:t>of concepts (entities) and </a:t>
            </a:r>
            <a:r>
              <a:rPr lang="en-GB" sz="2400" dirty="0" smtClean="0"/>
              <a:t>relationships between </a:t>
            </a:r>
            <a:r>
              <a:rPr lang="en-GB" sz="2400" dirty="0"/>
              <a:t>them</a:t>
            </a:r>
            <a:endParaRPr lang="en-GB" sz="2400" dirty="0" smtClean="0"/>
          </a:p>
          <a:p>
            <a:r>
              <a:rPr lang="en-GB" sz="2400" dirty="0" smtClean="0">
                <a:solidFill>
                  <a:srgbClr val="FF3300"/>
                </a:solidFill>
              </a:rPr>
              <a:t>Logical model </a:t>
            </a:r>
            <a:r>
              <a:rPr lang="en-GB" sz="2400" dirty="0" smtClean="0"/>
              <a:t>– a lower level, more detailed, representation of the system </a:t>
            </a:r>
          </a:p>
          <a:p>
            <a:r>
              <a:rPr lang="en-GB" sz="2400" dirty="0" smtClean="0">
                <a:solidFill>
                  <a:srgbClr val="FF3300"/>
                </a:solidFill>
              </a:rPr>
              <a:t>Physical model </a:t>
            </a:r>
            <a:r>
              <a:rPr lang="en-GB" sz="2400" dirty="0" smtClean="0"/>
              <a:t>– the lowest level representation of the system. Contains implementation information</a:t>
            </a:r>
          </a:p>
        </p:txBody>
      </p:sp>
      <p:sp>
        <p:nvSpPr>
          <p:cNvPr id="5" name="Rectangle 4"/>
          <p:cNvSpPr/>
          <p:nvPr/>
        </p:nvSpPr>
        <p:spPr>
          <a:xfrm>
            <a:off x="359532" y="1990608"/>
            <a:ext cx="936104" cy="43204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t>Domain</a:t>
            </a:r>
            <a:endParaRPr lang="en-GB" dirty="0"/>
          </a:p>
        </p:txBody>
      </p:sp>
      <p:sp>
        <p:nvSpPr>
          <p:cNvPr id="6" name="Rectangle 5"/>
          <p:cNvSpPr/>
          <p:nvPr/>
        </p:nvSpPr>
        <p:spPr>
          <a:xfrm>
            <a:off x="1730471" y="1990608"/>
            <a:ext cx="936104" cy="432048"/>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t>Model</a:t>
            </a:r>
            <a:endParaRPr lang="en-GB" dirty="0"/>
          </a:p>
        </p:txBody>
      </p:sp>
      <p:sp>
        <p:nvSpPr>
          <p:cNvPr id="7" name="Rectangle 6"/>
          <p:cNvSpPr/>
          <p:nvPr/>
        </p:nvSpPr>
        <p:spPr>
          <a:xfrm>
            <a:off x="3095836" y="1988840"/>
            <a:ext cx="1260140" cy="43204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t>Language</a:t>
            </a:r>
            <a:endParaRPr lang="en-GB" dirty="0"/>
          </a:p>
        </p:txBody>
      </p:sp>
      <p:sp>
        <p:nvSpPr>
          <p:cNvPr id="8" name="Rectangle 7"/>
          <p:cNvSpPr/>
          <p:nvPr/>
        </p:nvSpPr>
        <p:spPr>
          <a:xfrm>
            <a:off x="1568453" y="2852936"/>
            <a:ext cx="1260140" cy="43204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dirty="0" smtClean="0"/>
              <a:t>Users</a:t>
            </a:r>
            <a:endParaRPr lang="en-GB" dirty="0"/>
          </a:p>
        </p:txBody>
      </p:sp>
      <p:cxnSp>
        <p:nvCxnSpPr>
          <p:cNvPr id="10" name="Straight Connector 9"/>
          <p:cNvCxnSpPr>
            <a:stCxn id="5" idx="3"/>
            <a:endCxn id="6" idx="1"/>
          </p:cNvCxnSpPr>
          <p:nvPr/>
        </p:nvCxnSpPr>
        <p:spPr>
          <a:xfrm>
            <a:off x="1295636" y="2206632"/>
            <a:ext cx="434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7" idx="1"/>
          </p:cNvCxnSpPr>
          <p:nvPr/>
        </p:nvCxnSpPr>
        <p:spPr>
          <a:xfrm flipV="1">
            <a:off x="2666575" y="2204864"/>
            <a:ext cx="429261" cy="17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6" idx="2"/>
          </p:cNvCxnSpPr>
          <p:nvPr/>
        </p:nvCxnSpPr>
        <p:spPr>
          <a:xfrm flipV="1">
            <a:off x="2198523" y="2422656"/>
            <a:ext cx="0" cy="4302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315033" y="2664907"/>
            <a:ext cx="1025102" cy="252000"/>
          </a:xfrm>
          <a:prstGeom prst="wedgeRoundRectCallout">
            <a:avLst>
              <a:gd name="adj1" fmla="val 69476"/>
              <a:gd name="adj2" fmla="val -218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Semantic</a:t>
            </a:r>
            <a:endParaRPr lang="en-GB" sz="1400" dirty="0">
              <a:solidFill>
                <a:schemeClr val="tx1"/>
              </a:solidFill>
              <a:latin typeface="Arial Narrow" panose="020B0606020202030204" pitchFamily="34" charset="0"/>
            </a:endParaRPr>
          </a:p>
        </p:txBody>
      </p:sp>
      <p:sp>
        <p:nvSpPr>
          <p:cNvPr id="20" name="Rounded Rectangular Callout 19"/>
          <p:cNvSpPr/>
          <p:nvPr/>
        </p:nvSpPr>
        <p:spPr>
          <a:xfrm>
            <a:off x="2735796" y="2456920"/>
            <a:ext cx="1025102" cy="252000"/>
          </a:xfrm>
          <a:prstGeom prst="wedgeRoundRectCallout">
            <a:avLst>
              <a:gd name="adj1" fmla="val -31507"/>
              <a:gd name="adj2" fmla="val -136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Syntactic</a:t>
            </a:r>
            <a:endParaRPr lang="en-GB" sz="1400" dirty="0">
              <a:solidFill>
                <a:schemeClr val="tx1"/>
              </a:solidFill>
              <a:latin typeface="Arial Narrow" panose="020B0606020202030204" pitchFamily="34" charset="0"/>
            </a:endParaRPr>
          </a:p>
        </p:txBody>
      </p:sp>
      <p:sp>
        <p:nvSpPr>
          <p:cNvPr id="21" name="Rounded Rectangular Callout 20"/>
          <p:cNvSpPr/>
          <p:nvPr/>
        </p:nvSpPr>
        <p:spPr>
          <a:xfrm>
            <a:off x="3111634" y="2924944"/>
            <a:ext cx="1025102" cy="252000"/>
          </a:xfrm>
          <a:prstGeom prst="wedgeRoundRectCallout">
            <a:avLst>
              <a:gd name="adj1" fmla="val -138379"/>
              <a:gd name="adj2" fmla="val -1671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smtClean="0">
                <a:solidFill>
                  <a:schemeClr val="tx1"/>
                </a:solidFill>
                <a:latin typeface="Arial Narrow" panose="020B0606020202030204" pitchFamily="34" charset="0"/>
              </a:rPr>
              <a:t>Pragmatic</a:t>
            </a:r>
            <a:endParaRPr lang="en-GB" sz="1400" dirty="0">
              <a:solidFill>
                <a:schemeClr val="tx1"/>
              </a:solidFill>
              <a:latin typeface="Arial Narrow" panose="020B0606020202030204" pitchFamily="34" charset="0"/>
            </a:endParaRPr>
          </a:p>
        </p:txBody>
      </p:sp>
      <p:sp>
        <p:nvSpPr>
          <p:cNvPr id="28" name="TextBox 27"/>
          <p:cNvSpPr txBox="1"/>
          <p:nvPr/>
        </p:nvSpPr>
        <p:spPr>
          <a:xfrm>
            <a:off x="4572000" y="1702576"/>
            <a:ext cx="4320480" cy="1938992"/>
          </a:xfrm>
          <a:prstGeom prst="rect">
            <a:avLst/>
          </a:prstGeom>
          <a:noFill/>
        </p:spPr>
        <p:txBody>
          <a:bodyPr wrap="square" rtlCol="0">
            <a:spAutoFit/>
          </a:bodyPr>
          <a:lstStyle/>
          <a:p>
            <a:r>
              <a:rPr lang="en-GB" sz="2400" dirty="0" smtClean="0"/>
              <a:t>A </a:t>
            </a:r>
            <a:r>
              <a:rPr lang="en-GB" sz="2400" dirty="0"/>
              <a:t>simplified representation or description of a system or complex entity, </a:t>
            </a:r>
            <a:r>
              <a:rPr lang="en-GB" sz="2400" dirty="0" smtClean="0"/>
              <a:t>especially </a:t>
            </a:r>
            <a:r>
              <a:rPr lang="en-GB" sz="2400" dirty="0"/>
              <a:t>one designed to facilitate calculations and </a:t>
            </a:r>
            <a:r>
              <a:rPr lang="en-GB" sz="2400" dirty="0">
                <a:solidFill>
                  <a:srgbClr val="FF3300"/>
                </a:solidFill>
              </a:rPr>
              <a:t>predictions </a:t>
            </a:r>
          </a:p>
        </p:txBody>
      </p:sp>
    </p:spTree>
    <p:extLst>
      <p:ext uri="{BB962C8B-B14F-4D97-AF65-F5344CB8AC3E}">
        <p14:creationId xmlns:p14="http://schemas.microsoft.com/office/powerpoint/2010/main" val="86783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p:cNvSpPr>
            <a:spLocks noGrp="1"/>
          </p:cNvSpPr>
          <p:nvPr>
            <p:ph type="body" idx="1"/>
          </p:nvPr>
        </p:nvSpPr>
        <p:spPr/>
        <p:txBody>
          <a:bodyPr/>
          <a:lstStyle/>
          <a:p>
            <a:r>
              <a:rPr lang="pl-PL" dirty="0">
                <a:hlinkClick r:id="rId3"/>
              </a:rPr>
              <a:t>https://</a:t>
            </a:r>
            <a:r>
              <a:rPr lang="pl-PL" dirty="0" smtClean="0">
                <a:hlinkClick r:id="rId3"/>
              </a:rPr>
              <a:t>todaysmeet.com/week2</a:t>
            </a:r>
            <a:endParaRPr lang="pl-PL" dirty="0"/>
          </a:p>
        </p:txBody>
      </p:sp>
      <p:sp>
        <p:nvSpPr>
          <p:cNvPr id="4" name="Tytuł 3"/>
          <p:cNvSpPr>
            <a:spLocks noGrp="1"/>
          </p:cNvSpPr>
          <p:nvPr>
            <p:ph type="title"/>
          </p:nvPr>
        </p:nvSpPr>
        <p:spPr/>
        <p:txBody>
          <a:bodyPr>
            <a:normAutofit/>
          </a:bodyPr>
          <a:lstStyle/>
          <a:p>
            <a:r>
              <a:rPr lang="en-GB" dirty="0" smtClean="0"/>
              <a:t>Methods : </a:t>
            </a:r>
            <a:br>
              <a:rPr lang="en-GB" dirty="0" smtClean="0"/>
            </a:br>
            <a:r>
              <a:rPr lang="en-GB" dirty="0" smtClean="0"/>
              <a:t>Structured system development</a:t>
            </a:r>
            <a:endParaRPr lang="pl-PL" dirty="0"/>
          </a:p>
        </p:txBody>
      </p:sp>
    </p:spTree>
    <p:extLst>
      <p:ext uri="{BB962C8B-B14F-4D97-AF65-F5344CB8AC3E}">
        <p14:creationId xmlns:p14="http://schemas.microsoft.com/office/powerpoint/2010/main" val="8646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GB" dirty="0"/>
              <a:t>Lecture Objectives - Lecture 2</a:t>
            </a:r>
            <a:endParaRPr lang="pl-PL" dirty="0"/>
          </a:p>
        </p:txBody>
      </p:sp>
      <p:sp>
        <p:nvSpPr>
          <p:cNvPr id="3" name="Symbol zastępczy zawartości 2"/>
          <p:cNvSpPr>
            <a:spLocks noGrp="1"/>
          </p:cNvSpPr>
          <p:nvPr>
            <p:ph sz="quarter" idx="1"/>
          </p:nvPr>
        </p:nvSpPr>
        <p:spPr>
          <a:xfrm>
            <a:off x="0" y="1554162"/>
            <a:ext cx="9144000" cy="5303838"/>
          </a:xfrm>
        </p:spPr>
        <p:txBody>
          <a:bodyPr>
            <a:normAutofit/>
          </a:bodyPr>
          <a:lstStyle/>
          <a:p>
            <a:r>
              <a:rPr lang="en-US" dirty="0" smtClean="0">
                <a:solidFill>
                  <a:schemeClr val="tx1"/>
                </a:solidFill>
              </a:rPr>
              <a:t>To </a:t>
            </a:r>
            <a:r>
              <a:rPr lang="en-US" dirty="0">
                <a:solidFill>
                  <a:schemeClr val="tx1"/>
                </a:solidFill>
              </a:rPr>
              <a:t>explain the structured approach to information systems </a:t>
            </a:r>
            <a:r>
              <a:rPr lang="en-US" dirty="0" smtClean="0">
                <a:solidFill>
                  <a:schemeClr val="tx1"/>
                </a:solidFill>
              </a:rPr>
              <a:t>development</a:t>
            </a:r>
          </a:p>
          <a:p>
            <a:r>
              <a:rPr lang="en-US" dirty="0" smtClean="0">
                <a:solidFill>
                  <a:schemeClr val="tx1"/>
                </a:solidFill>
              </a:rPr>
              <a:t>To present </a:t>
            </a:r>
            <a:r>
              <a:rPr lang="en-US" dirty="0">
                <a:solidFill>
                  <a:schemeClr val="tx1"/>
                </a:solidFill>
              </a:rPr>
              <a:t>the </a:t>
            </a:r>
            <a:r>
              <a:rPr lang="en-US" dirty="0" smtClean="0">
                <a:solidFill>
                  <a:schemeClr val="tx1"/>
                </a:solidFill>
              </a:rPr>
              <a:t>techniques used </a:t>
            </a:r>
            <a:r>
              <a:rPr lang="en-US" dirty="0">
                <a:solidFill>
                  <a:schemeClr val="tx1"/>
                </a:solidFill>
              </a:rPr>
              <a:t>in structured systems analysis and design</a:t>
            </a:r>
            <a:r>
              <a:rPr lang="en-US" dirty="0" smtClean="0">
                <a:solidFill>
                  <a:schemeClr val="tx1"/>
                </a:solidFill>
              </a:rPr>
              <a:t>.</a:t>
            </a:r>
          </a:p>
          <a:p>
            <a:r>
              <a:rPr lang="en-GB" dirty="0">
                <a:solidFill>
                  <a:schemeClr val="tx1"/>
                </a:solidFill>
              </a:rPr>
              <a:t>To </a:t>
            </a:r>
            <a:r>
              <a:rPr lang="en-GB" dirty="0" smtClean="0">
                <a:solidFill>
                  <a:schemeClr val="tx1"/>
                </a:solidFill>
              </a:rPr>
              <a:t>introduce </a:t>
            </a:r>
            <a:r>
              <a:rPr lang="en-GB" dirty="0">
                <a:solidFill>
                  <a:schemeClr val="tx1"/>
                </a:solidFill>
              </a:rPr>
              <a:t>a Structured Information Systems Development </a:t>
            </a:r>
            <a:r>
              <a:rPr lang="en-GB" dirty="0" smtClean="0">
                <a:solidFill>
                  <a:schemeClr val="tx1"/>
                </a:solidFill>
              </a:rPr>
              <a:t>Methodology (SSADM</a:t>
            </a:r>
            <a:r>
              <a:rPr lang="en-US" dirty="0" smtClean="0">
                <a:solidFill>
                  <a:schemeClr val="tx1"/>
                </a:solidFill>
              </a:rPr>
              <a:t>)</a:t>
            </a:r>
          </a:p>
          <a:p>
            <a:r>
              <a:rPr lang="en-US" dirty="0">
                <a:solidFill>
                  <a:schemeClr val="tx1"/>
                </a:solidFill>
              </a:rPr>
              <a:t>To become acquainted </a:t>
            </a:r>
            <a:r>
              <a:rPr lang="en-US" dirty="0" smtClean="0">
                <a:solidFill>
                  <a:schemeClr val="tx1"/>
                </a:solidFill>
              </a:rPr>
              <a:t>with other structured methods and their extensions</a:t>
            </a:r>
            <a:endParaRPr lang="en-US" dirty="0">
              <a:solidFill>
                <a:schemeClr val="tx1"/>
              </a:solidFill>
            </a:endParaRPr>
          </a:p>
          <a:p>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Once upon time... </a:t>
            </a:r>
            <a:r>
              <a:rPr lang="en-GB" sz="1600" dirty="0" smtClean="0"/>
              <a:t>(</a:t>
            </a:r>
            <a:r>
              <a:rPr lang="pl-PL" sz="1600" dirty="0" smtClean="0"/>
              <a:t>Parnas, </a:t>
            </a:r>
            <a:r>
              <a:rPr lang="pl-PL" sz="1600" dirty="0" err="1" smtClean="0"/>
              <a:t>Haberman</a:t>
            </a:r>
            <a:r>
              <a:rPr lang="en-GB" sz="1600" dirty="0" smtClean="0"/>
              <a:t>, 1972)</a:t>
            </a:r>
            <a:endParaRPr lang="en-GB" sz="1600" dirty="0"/>
          </a:p>
        </p:txBody>
      </p:sp>
      <p:sp>
        <p:nvSpPr>
          <p:cNvPr id="14" name="Content Placeholder 18"/>
          <p:cNvSpPr>
            <a:spLocks noGrp="1"/>
          </p:cNvSpPr>
          <p:nvPr>
            <p:ph sz="half" idx="1"/>
          </p:nvPr>
        </p:nvSpPr>
        <p:spPr>
          <a:xfrm>
            <a:off x="5004048" y="1600200"/>
            <a:ext cx="4139952" cy="5257800"/>
          </a:xfrm>
        </p:spPr>
        <p:txBody>
          <a:bodyPr>
            <a:normAutofit/>
          </a:bodyPr>
          <a:lstStyle/>
          <a:p>
            <a:pPr>
              <a:buNone/>
            </a:pPr>
            <a:r>
              <a:rPr lang="en-GB" sz="2400" dirty="0" smtClean="0"/>
              <a:t>Benefits of Modularisations:</a:t>
            </a:r>
            <a:endParaRPr lang="en-GB" sz="2400" b="1" dirty="0" smtClean="0"/>
          </a:p>
          <a:p>
            <a:r>
              <a:rPr lang="pl-PL" sz="2400" b="1" dirty="0" err="1" smtClean="0"/>
              <a:t>Changeability</a:t>
            </a:r>
            <a:r>
              <a:rPr lang="en-GB" sz="2400" b="1" dirty="0" smtClean="0"/>
              <a:t> – </a:t>
            </a:r>
            <a:r>
              <a:rPr lang="en-GB" sz="2400" dirty="0" smtClean="0"/>
              <a:t>modules can be changed without affecting others</a:t>
            </a:r>
          </a:p>
          <a:p>
            <a:r>
              <a:rPr lang="pl-PL" sz="2400" b="1" dirty="0" smtClean="0"/>
              <a:t>Independent Development</a:t>
            </a:r>
            <a:r>
              <a:rPr lang="en-GB" sz="2400" b="1" dirty="0" smtClean="0"/>
              <a:t> </a:t>
            </a:r>
            <a:r>
              <a:rPr lang="en-GB" sz="2400" dirty="0" smtClean="0"/>
              <a:t>each of module</a:t>
            </a:r>
          </a:p>
          <a:p>
            <a:r>
              <a:rPr lang="pl-PL" sz="2400" b="1" dirty="0" err="1" smtClean="0"/>
              <a:t>Comprehensibility</a:t>
            </a:r>
            <a:r>
              <a:rPr lang="en-GB" sz="2400" dirty="0" smtClean="0"/>
              <a:t> – easy to understand piece by piece</a:t>
            </a:r>
          </a:p>
          <a:p>
            <a:pPr lvl="0"/>
            <a:endParaRPr lang="en-GB" sz="2000" dirty="0" smtClean="0"/>
          </a:p>
          <a:p>
            <a:endParaRPr lang="pl-PL" dirty="0"/>
          </a:p>
        </p:txBody>
      </p:sp>
      <p:graphicFrame>
        <p:nvGraphicFramePr>
          <p:cNvPr id="6" name="Diagram 5"/>
          <p:cNvGraphicFramePr/>
          <p:nvPr/>
        </p:nvGraphicFramePr>
        <p:xfrm>
          <a:off x="35496" y="2348880"/>
          <a:ext cx="2376264" cy="334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555776" y="1628800"/>
          <a:ext cx="237626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pole tekstowe 9"/>
          <p:cNvSpPr txBox="1"/>
          <p:nvPr/>
        </p:nvSpPr>
        <p:spPr>
          <a:xfrm>
            <a:off x="0" y="5692800"/>
            <a:ext cx="4932040" cy="369332"/>
          </a:xfrm>
          <a:prstGeom prst="rect">
            <a:avLst/>
          </a:prstGeom>
          <a:noFill/>
        </p:spPr>
        <p:txBody>
          <a:bodyPr wrap="square" rtlCol="0">
            <a:spAutoFit/>
          </a:bodyPr>
          <a:lstStyle/>
          <a:p>
            <a:r>
              <a:rPr lang="en-GB" dirty="0" smtClean="0"/>
              <a:t>    </a:t>
            </a:r>
            <a:r>
              <a:rPr lang="pl-PL" dirty="0" err="1" smtClean="0"/>
              <a:t>Modularization</a:t>
            </a:r>
            <a:r>
              <a:rPr lang="pl-PL" dirty="0" smtClean="0"/>
              <a:t> </a:t>
            </a:r>
            <a:r>
              <a:rPr lang="en-GB" dirty="0" smtClean="0"/>
              <a:t>1	  </a:t>
            </a:r>
            <a:r>
              <a:rPr lang="pl-PL" dirty="0" err="1" smtClean="0"/>
              <a:t>Modularization</a:t>
            </a:r>
            <a:r>
              <a:rPr lang="pl-PL" dirty="0" smtClean="0"/>
              <a:t> 2</a:t>
            </a:r>
            <a:endParaRPr lang="en-GB" dirty="0" smtClean="0"/>
          </a:p>
        </p:txBody>
      </p:sp>
      <p:sp>
        <p:nvSpPr>
          <p:cNvPr id="11" name="pole tekstowe 4"/>
          <p:cNvSpPr txBox="1"/>
          <p:nvPr/>
        </p:nvSpPr>
        <p:spPr>
          <a:xfrm>
            <a:off x="0" y="6608385"/>
            <a:ext cx="9144000" cy="276999"/>
          </a:xfrm>
          <a:prstGeom prst="rect">
            <a:avLst/>
          </a:prstGeom>
          <a:noFill/>
        </p:spPr>
        <p:txBody>
          <a:bodyPr wrap="square" rtlCol="0">
            <a:spAutoFit/>
          </a:bodyPr>
          <a:lstStyle/>
          <a:p>
            <a:r>
              <a:rPr lang="en-GB" sz="1200" dirty="0" err="1" smtClean="0"/>
              <a:t>Parnas</a:t>
            </a:r>
            <a:r>
              <a:rPr lang="en-GB" sz="1200" dirty="0" smtClean="0"/>
              <a:t>, D.L. (1972) </a:t>
            </a:r>
            <a:r>
              <a:rPr lang="en-GB" sz="1200" i="1" dirty="0" smtClean="0">
                <a:hlinkClick r:id="rId12"/>
              </a:rPr>
              <a:t>On The Criteria To Be Used In Decomposing Systems Into Modules</a:t>
            </a:r>
            <a:r>
              <a:rPr lang="en-GB" sz="1200" i="1" dirty="0" smtClean="0"/>
              <a:t>. </a:t>
            </a:r>
            <a:r>
              <a:rPr lang="pl-PL" sz="1200" dirty="0" err="1" smtClean="0"/>
              <a:t>Programming</a:t>
            </a:r>
            <a:r>
              <a:rPr lang="pl-PL" sz="1200" dirty="0" smtClean="0"/>
              <a:t> </a:t>
            </a:r>
            <a:r>
              <a:rPr lang="en-GB" sz="1200" dirty="0" smtClean="0"/>
              <a:t> </a:t>
            </a:r>
            <a:r>
              <a:rPr lang="pl-PL" sz="1200" dirty="0" err="1" smtClean="0"/>
              <a:t>Techniques</a:t>
            </a:r>
            <a:r>
              <a:rPr lang="pl-PL" sz="1200" dirty="0" smtClean="0"/>
              <a:t> </a:t>
            </a:r>
            <a:endParaRPr lang="en-GB" sz="1200" dirty="0" smtClean="0"/>
          </a:p>
        </p:txBody>
      </p:sp>
    </p:spTree>
    <p:extLst>
      <p:ext uri="{BB962C8B-B14F-4D97-AF65-F5344CB8AC3E}">
        <p14:creationId xmlns:p14="http://schemas.microsoft.com/office/powerpoint/2010/main" val="84332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Structured System development</a:t>
            </a:r>
            <a:endParaRPr lang="en-GB" dirty="0"/>
          </a:p>
        </p:txBody>
      </p:sp>
      <p:sp>
        <p:nvSpPr>
          <p:cNvPr id="5" name="Content Placeholder 4"/>
          <p:cNvSpPr>
            <a:spLocks noGrp="1"/>
          </p:cNvSpPr>
          <p:nvPr>
            <p:ph sz="quarter" idx="1"/>
          </p:nvPr>
        </p:nvSpPr>
        <p:spPr/>
        <p:txBody>
          <a:bodyPr>
            <a:normAutofit/>
          </a:bodyPr>
          <a:lstStyle/>
          <a:p>
            <a:r>
              <a:rPr lang="en-GB" dirty="0"/>
              <a:t>Based on waterfall lifecycle</a:t>
            </a:r>
          </a:p>
          <a:p>
            <a:r>
              <a:rPr lang="en-GB" dirty="0"/>
              <a:t>Top-down functional decomposition</a:t>
            </a:r>
          </a:p>
          <a:p>
            <a:r>
              <a:rPr lang="en-GB" dirty="0"/>
              <a:t>Structured design introduced:</a:t>
            </a:r>
          </a:p>
          <a:p>
            <a:pPr lvl="1"/>
            <a:r>
              <a:rPr lang="en-GB" dirty="0"/>
              <a:t>information hiding</a:t>
            </a:r>
          </a:p>
          <a:p>
            <a:pPr lvl="1"/>
            <a:r>
              <a:rPr lang="en-GB" dirty="0"/>
              <a:t>coupling</a:t>
            </a:r>
          </a:p>
          <a:p>
            <a:pPr lvl="1"/>
            <a:r>
              <a:rPr lang="en-GB" dirty="0"/>
              <a:t>cohesion</a:t>
            </a:r>
          </a:p>
          <a:p>
            <a:r>
              <a:rPr lang="en-GB" dirty="0" smtClean="0"/>
              <a:t>Structured visual </a:t>
            </a:r>
            <a:r>
              <a:rPr lang="en-GB" dirty="0"/>
              <a:t>modelling</a:t>
            </a:r>
          </a:p>
          <a:p>
            <a:r>
              <a:rPr lang="en-GB" dirty="0"/>
              <a:t>Included both technical and managerial elements</a:t>
            </a:r>
          </a:p>
          <a:p>
            <a:r>
              <a:rPr lang="en-GB" dirty="0"/>
              <a:t>Initially process-driven</a:t>
            </a:r>
            <a:r>
              <a:rPr lang="en-GB" dirty="0" smtClean="0"/>
              <a:t>.</a:t>
            </a:r>
            <a:endParaRPr lang="en-US" dirty="0"/>
          </a:p>
        </p:txBody>
      </p:sp>
    </p:spTree>
    <p:extLst>
      <p:ext uri="{BB962C8B-B14F-4D97-AF65-F5344CB8AC3E}">
        <p14:creationId xmlns:p14="http://schemas.microsoft.com/office/powerpoint/2010/main" val="178922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Structured TECHIQUES</a:t>
            </a:r>
            <a:endParaRPr lang="en-GB" dirty="0"/>
          </a:p>
        </p:txBody>
      </p:sp>
      <p:sp>
        <p:nvSpPr>
          <p:cNvPr id="5" name="Content Placeholder 4"/>
          <p:cNvSpPr>
            <a:spLocks noGrp="1"/>
          </p:cNvSpPr>
          <p:nvPr>
            <p:ph sz="quarter" idx="1"/>
          </p:nvPr>
        </p:nvSpPr>
        <p:spPr>
          <a:xfrm>
            <a:off x="304800" y="1554162"/>
            <a:ext cx="8686800" cy="5303838"/>
          </a:xfrm>
        </p:spPr>
        <p:txBody>
          <a:bodyPr>
            <a:normAutofit fontScale="85000" lnSpcReduction="20000"/>
          </a:bodyPr>
          <a:lstStyle/>
          <a:p>
            <a:pPr marL="0" indent="0">
              <a:buNone/>
            </a:pPr>
            <a:r>
              <a:rPr lang="en-US" dirty="0" smtClean="0">
                <a:solidFill>
                  <a:schemeClr val="tx1"/>
                </a:solidFill>
              </a:rPr>
              <a:t>Process </a:t>
            </a:r>
            <a:r>
              <a:rPr lang="en-US" dirty="0">
                <a:solidFill>
                  <a:schemeClr val="tx1"/>
                </a:solidFill>
              </a:rPr>
              <a:t>and </a:t>
            </a:r>
            <a:r>
              <a:rPr lang="en-US" dirty="0" smtClean="0">
                <a:solidFill>
                  <a:schemeClr val="tx1"/>
                </a:solidFill>
              </a:rPr>
              <a:t>data are modeled separately </a:t>
            </a:r>
            <a:r>
              <a:rPr lang="en-GB" dirty="0" smtClean="0">
                <a:solidFill>
                  <a:schemeClr val="tx1"/>
                </a:solidFill>
              </a:rPr>
              <a:t>to emphasis procedural aspects of the development:</a:t>
            </a:r>
          </a:p>
          <a:p>
            <a:r>
              <a:rPr lang="en-GB" dirty="0" smtClean="0"/>
              <a:t>Data modelling </a:t>
            </a:r>
          </a:p>
          <a:p>
            <a:pPr lvl="1"/>
            <a:r>
              <a:rPr lang="en-GB" dirty="0" smtClean="0"/>
              <a:t>entity diagrams</a:t>
            </a:r>
          </a:p>
          <a:p>
            <a:r>
              <a:rPr lang="en-GB" dirty="0" smtClean="0"/>
              <a:t>Function </a:t>
            </a:r>
            <a:r>
              <a:rPr lang="en-GB" dirty="0"/>
              <a:t>modelling </a:t>
            </a:r>
            <a:endParaRPr lang="en-GB" dirty="0" smtClean="0"/>
          </a:p>
          <a:p>
            <a:pPr lvl="1"/>
            <a:r>
              <a:rPr lang="en-GB" dirty="0" smtClean="0"/>
              <a:t>data </a:t>
            </a:r>
            <a:r>
              <a:rPr lang="en-GB" dirty="0"/>
              <a:t>flow </a:t>
            </a:r>
            <a:r>
              <a:rPr lang="en-GB" dirty="0" smtClean="0"/>
              <a:t>diagrams</a:t>
            </a:r>
          </a:p>
          <a:p>
            <a:r>
              <a:rPr lang="en-GB" dirty="0" smtClean="0"/>
              <a:t>Process specification </a:t>
            </a:r>
          </a:p>
          <a:p>
            <a:pPr lvl="1"/>
            <a:r>
              <a:rPr lang="en-GB" dirty="0" smtClean="0"/>
              <a:t>decision tables</a:t>
            </a:r>
          </a:p>
          <a:p>
            <a:pPr lvl="1"/>
            <a:r>
              <a:rPr lang="en-GB" dirty="0"/>
              <a:t>d</a:t>
            </a:r>
            <a:r>
              <a:rPr lang="en-GB" dirty="0" smtClean="0"/>
              <a:t>ecision tree</a:t>
            </a:r>
          </a:p>
          <a:p>
            <a:pPr lvl="1"/>
            <a:r>
              <a:rPr lang="en-GB" dirty="0" smtClean="0"/>
              <a:t>structured English</a:t>
            </a:r>
          </a:p>
          <a:p>
            <a:r>
              <a:rPr lang="en-GB" dirty="0" smtClean="0"/>
              <a:t>Program structure modelling</a:t>
            </a:r>
            <a:r>
              <a:rPr lang="en-GB" dirty="0"/>
              <a:t> </a:t>
            </a:r>
            <a:r>
              <a:rPr lang="en-GB" dirty="0" smtClean="0"/>
              <a:t>&amp; module specification </a:t>
            </a:r>
          </a:p>
          <a:p>
            <a:pPr lvl="1"/>
            <a:r>
              <a:rPr lang="en-GB" dirty="0" smtClean="0"/>
              <a:t>structure charts</a:t>
            </a:r>
          </a:p>
          <a:p>
            <a:r>
              <a:rPr lang="en-GB" dirty="0" smtClean="0"/>
              <a:t>Time-dependent behaviour</a:t>
            </a:r>
          </a:p>
          <a:p>
            <a:pPr lvl="1"/>
            <a:r>
              <a:rPr lang="en-GB" dirty="0"/>
              <a:t>State transition diagram:</a:t>
            </a:r>
          </a:p>
          <a:p>
            <a:r>
              <a:rPr lang="en-GB" dirty="0" smtClean="0"/>
              <a:t>Structured programming </a:t>
            </a:r>
          </a:p>
          <a:p>
            <a:pPr lvl="1"/>
            <a:r>
              <a:rPr lang="en-GB" dirty="0"/>
              <a:t>Jackson Structured </a:t>
            </a:r>
            <a:r>
              <a:rPr lang="en-GB" dirty="0" smtClean="0"/>
              <a:t>Development and Programming</a:t>
            </a:r>
            <a:endParaRPr lang="en-GB" dirty="0"/>
          </a:p>
        </p:txBody>
      </p:sp>
    </p:spTree>
    <p:extLst>
      <p:ext uri="{BB962C8B-B14F-4D97-AF65-F5344CB8AC3E}">
        <p14:creationId xmlns:p14="http://schemas.microsoft.com/office/powerpoint/2010/main" val="5176616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IMAT01</Template>
  <TotalTime>6729</TotalTime>
  <Words>2949</Words>
  <Application>Microsoft Office PowerPoint</Application>
  <PresentationFormat>On-screen Show (4:3)</PresentationFormat>
  <Paragraphs>632</Paragraphs>
  <Slides>30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Narrow</vt:lpstr>
      <vt:lpstr>Calibri</vt:lpstr>
      <vt:lpstr>Georgia</vt:lpstr>
      <vt:lpstr>Monotype Sorts</vt:lpstr>
      <vt:lpstr>Wingdings</vt:lpstr>
      <vt:lpstr>Wingdings 2</vt:lpstr>
      <vt:lpstr>Civic</vt:lpstr>
      <vt:lpstr>Systems Building: Methods</vt:lpstr>
      <vt:lpstr>What is an Information System Development Methodology?</vt:lpstr>
      <vt:lpstr>System Development Life Cycle</vt:lpstr>
      <vt:lpstr>What the modelling actually is?</vt:lpstr>
      <vt:lpstr>Methods :  Structured system development</vt:lpstr>
      <vt:lpstr>Lecture Objectives - Lecture 2</vt:lpstr>
      <vt:lpstr>Once upon time... (Parnas, Haberman, 1972)</vt:lpstr>
      <vt:lpstr>Structured System development</vt:lpstr>
      <vt:lpstr>Structured TECHIQUES</vt:lpstr>
      <vt:lpstr>Entity Diagrams: Data Modelling</vt:lpstr>
      <vt:lpstr>Data Flow Diagrams: functions modelling</vt:lpstr>
      <vt:lpstr>Process specification</vt:lpstr>
      <vt:lpstr>Structure Chart: Program Modelling</vt:lpstr>
      <vt:lpstr>State transition diagram: Time-dependent behaviour</vt:lpstr>
      <vt:lpstr>Structured programming</vt:lpstr>
      <vt:lpstr>Structured systems analysis and design </vt:lpstr>
      <vt:lpstr>Feasibility study</vt:lpstr>
      <vt:lpstr>Investigation of the current environment</vt:lpstr>
      <vt:lpstr>Business system options (BSO)</vt:lpstr>
      <vt:lpstr>Requirements specification</vt:lpstr>
      <vt:lpstr>Technical system options (TSO)</vt:lpstr>
      <vt:lpstr>Logical  and       Physical design</vt:lpstr>
      <vt:lpstr>SSADM concepts</vt:lpstr>
      <vt:lpstr>Pressures for the Change: SSADM4+ (1996)</vt:lpstr>
      <vt:lpstr>Structured Analysis / Structured Design (Yourdon, DeMarco, Yourdon, Constatntine, late ‘70)</vt:lpstr>
      <vt:lpstr>Structured Design for Real-Time Systems (Ward &amp; Mellor, Mid ‘80)</vt:lpstr>
      <vt:lpstr>Yourdon System Methods (Yourdon early ‘90)</vt:lpstr>
      <vt:lpstr>Behavioural modelling - an extension to control-oriented aspects of the system     (Hatlei-Pirbhai, late ‘80)</vt:lpstr>
      <vt:lpstr>Summary: What should be memorised</vt:lpstr>
      <vt:lpstr>References/Bibliography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Building: Methods and Management</dc:title>
  <dc:creator>map</dc:creator>
  <cp:lastModifiedBy>Ali Amr</cp:lastModifiedBy>
  <cp:revision>410</cp:revision>
  <cp:lastPrinted>2017-10-09T16:41:56Z</cp:lastPrinted>
  <dcterms:created xsi:type="dcterms:W3CDTF">2016-09-28T11:29:13Z</dcterms:created>
  <dcterms:modified xsi:type="dcterms:W3CDTF">2018-10-05T14:46:06Z</dcterms:modified>
</cp:coreProperties>
</file>