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upal Kariappa" userId="fdb9536dad85ddc3" providerId="LiveId" clId="{D368AA4D-7847-4175-B705-3D09F09C6F01}"/>
    <pc:docChg chg="custSel modSld">
      <pc:chgData name="Krupal Kariappa" userId="fdb9536dad85ddc3" providerId="LiveId" clId="{D368AA4D-7847-4175-B705-3D09F09C6F01}" dt="2022-01-24T08:01:20.666" v="18" actId="1582"/>
      <pc:docMkLst>
        <pc:docMk/>
      </pc:docMkLst>
      <pc:sldChg chg="addSp delSp modSp mod">
        <pc:chgData name="Krupal Kariappa" userId="fdb9536dad85ddc3" providerId="LiveId" clId="{D368AA4D-7847-4175-B705-3D09F09C6F01}" dt="2022-01-24T08:01:20.666" v="18" actId="1582"/>
        <pc:sldMkLst>
          <pc:docMk/>
          <pc:sldMk cId="2993858752" sldId="257"/>
        </pc:sldMkLst>
        <pc:cxnChg chg="add del">
          <ac:chgData name="Krupal Kariappa" userId="fdb9536dad85ddc3" providerId="LiveId" clId="{D368AA4D-7847-4175-B705-3D09F09C6F01}" dt="2022-01-24T07:58:28.872" v="4" actId="478"/>
          <ac:cxnSpMkLst>
            <pc:docMk/>
            <pc:sldMk cId="2993858752" sldId="257"/>
            <ac:cxnSpMk id="6" creationId="{263ADE40-29AF-4E3C-9F5D-C7F8CEF01B6B}"/>
          </ac:cxnSpMkLst>
        </pc:cxnChg>
        <pc:cxnChg chg="add del mod">
          <ac:chgData name="Krupal Kariappa" userId="fdb9536dad85ddc3" providerId="LiveId" clId="{D368AA4D-7847-4175-B705-3D09F09C6F01}" dt="2022-01-24T07:59:04.056" v="8" actId="478"/>
          <ac:cxnSpMkLst>
            <pc:docMk/>
            <pc:sldMk cId="2993858752" sldId="257"/>
            <ac:cxnSpMk id="10" creationId="{3561D92F-BFB3-43CA-93C3-E26AA85C4F2E}"/>
          </ac:cxnSpMkLst>
        </pc:cxnChg>
        <pc:cxnChg chg="add del mod">
          <ac:chgData name="Krupal Kariappa" userId="fdb9536dad85ddc3" providerId="LiveId" clId="{D368AA4D-7847-4175-B705-3D09F09C6F01}" dt="2022-01-24T08:00:11.957" v="12" actId="478"/>
          <ac:cxnSpMkLst>
            <pc:docMk/>
            <pc:sldMk cId="2993858752" sldId="257"/>
            <ac:cxnSpMk id="12" creationId="{A4AC9D12-36C7-4D6E-A6B2-E8708447285E}"/>
          </ac:cxnSpMkLst>
        </pc:cxnChg>
        <pc:cxnChg chg="add del mod">
          <ac:chgData name="Krupal Kariappa" userId="fdb9536dad85ddc3" providerId="LiveId" clId="{D368AA4D-7847-4175-B705-3D09F09C6F01}" dt="2022-01-24T08:00:48.801" v="15" actId="478"/>
          <ac:cxnSpMkLst>
            <pc:docMk/>
            <pc:sldMk cId="2993858752" sldId="257"/>
            <ac:cxnSpMk id="14" creationId="{8F37F2A5-CD58-47B3-8D90-442F25ED9250}"/>
          </ac:cxnSpMkLst>
        </pc:cxnChg>
        <pc:cxnChg chg="add mod">
          <ac:chgData name="Krupal Kariappa" userId="fdb9536dad85ddc3" providerId="LiveId" clId="{D368AA4D-7847-4175-B705-3D09F09C6F01}" dt="2022-01-24T08:01:20.666" v="18" actId="1582"/>
          <ac:cxnSpMkLst>
            <pc:docMk/>
            <pc:sldMk cId="2993858752" sldId="257"/>
            <ac:cxnSpMk id="16" creationId="{4ED6575B-085D-4952-B35B-011F1439419E}"/>
          </ac:cxnSpMkLst>
        </pc:cxnChg>
        <pc:cxnChg chg="del mod">
          <ac:chgData name="Krupal Kariappa" userId="fdb9536dad85ddc3" providerId="LiveId" clId="{D368AA4D-7847-4175-B705-3D09F09C6F01}" dt="2022-01-24T07:58:15.085" v="2" actId="478"/>
          <ac:cxnSpMkLst>
            <pc:docMk/>
            <pc:sldMk cId="2993858752" sldId="257"/>
            <ac:cxnSpMk id="36" creationId="{5948892E-8EE8-4A71-B268-11794654424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43B5-F49E-439C-9B54-BB2FCD3E2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18EC3-0027-46D7-91F5-D4F3BD645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535E7-6835-47D5-8869-415E30D9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E30F-4E45-4AD7-AC57-6E25929A35D3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E2848-1821-4FE4-A510-CC4D17B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F58C6-FCC4-45B4-9355-021450FB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B6CD-EE6C-4C51-9EFA-AE1E17FA9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56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33DA-C178-492E-A0E2-ACFA99DD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73486-45CD-4E0E-B7E8-955E8E5CE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D3938-3799-43CE-802F-F646BA7C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E30F-4E45-4AD7-AC57-6E25929A35D3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D3E72-8767-445C-8262-A3F82850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C391A-E288-4A3F-818B-A615CDDD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B6CD-EE6C-4C51-9EFA-AE1E17FA9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09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EF393F-491E-4310-87C3-41DD32958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C57BE-01A2-41AC-B307-D309C8A69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EC2C2-3ED8-43D8-AC0B-4C6E8A39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E30F-4E45-4AD7-AC57-6E25929A35D3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F1A94-E889-40D3-B9B4-C93B51A9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94CDE-5FB4-4132-AEBE-D270B5A1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B6CD-EE6C-4C51-9EFA-AE1E17FA9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07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AB2DA-BFAD-4AC5-A378-A056BDF9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A81A7-453E-4672-B0AD-7F6837B43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6E0AB-D9E5-496E-A379-F503B3B39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E30F-4E45-4AD7-AC57-6E25929A35D3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47C48-5218-4DB6-A726-975BD605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1FF8D-59A5-4802-B198-2F4CB199E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B6CD-EE6C-4C51-9EFA-AE1E17FA9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67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34F2-DA39-4090-B409-F1F87D7DF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8529F-A000-4EFB-AE66-ACBA715F5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B183A-EC33-4BB3-87C1-5622CA29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E30F-4E45-4AD7-AC57-6E25929A35D3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F575C-0510-4F76-8C85-A4992558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CC122-BB51-431B-80ED-19F022B2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B6CD-EE6C-4C51-9EFA-AE1E17FA9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35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7AFB-231C-4D39-AB89-94D36F49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96C5C-FB0C-4E7B-990E-32649C279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18AB2-09D6-47B0-B239-8E89A9B67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36D56-F158-4D9A-B4B1-2633247BC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E30F-4E45-4AD7-AC57-6E25929A35D3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33CC7-39C3-4ED1-90D8-2E3AE40C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C7598-4322-4707-8892-C3E7038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B6CD-EE6C-4C51-9EFA-AE1E17FA9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59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D37E2-34C7-479D-8814-B87872F7D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A87C3-21B8-4D53-B8BC-93936705A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6019B-AC42-46F4-8DEF-3E0301F72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1083D7-9BC3-4A1A-A180-326A4C04E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0D041-3B89-4E42-A632-3FC6A83D6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E5032B-112C-4226-B601-51A235BD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E30F-4E45-4AD7-AC57-6E25929A35D3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D29DB-D584-468E-9614-60FCC8FD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626A84-A806-4A0C-8CB5-D4672E2E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B6CD-EE6C-4C51-9EFA-AE1E17FA9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01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0FC9-0BD3-48A1-ABFA-9CD8555A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B57681-CF88-4EA8-916D-F56B82BD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E30F-4E45-4AD7-AC57-6E25929A35D3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1317E-332F-4C4E-A86B-0D5F49A79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B1EBE-6BD1-4FEB-96DA-E25D95D0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B6CD-EE6C-4C51-9EFA-AE1E17FA9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08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32626-DA32-4FD0-859F-A4E1D684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E30F-4E45-4AD7-AC57-6E25929A35D3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B8212-7B15-4B0E-AB1D-10A08061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988EA-4C04-419B-95CD-ADF46210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B6CD-EE6C-4C51-9EFA-AE1E17FA9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93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682F-15B1-46EF-B2A4-955E0AF1D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5FAEA-9A1E-41DB-97FE-67B08BA78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864B0-5208-4618-B445-119FFFD4F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B08D5-C369-466F-9CB8-FAB4C3BF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E30F-4E45-4AD7-AC57-6E25929A35D3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AFFE3-2937-48CB-B5F2-875F75D0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ED1AB-F217-457B-AB2A-0EFBB858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B6CD-EE6C-4C51-9EFA-AE1E17FA9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65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EE49-B750-4BB9-BD52-2446C9C3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05105-6413-4FB6-BC80-384FD0737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3852F-2A1F-459D-8400-9F6CC70FA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71B37-2201-4B73-93F2-05EEDBA7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E30F-4E45-4AD7-AC57-6E25929A35D3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6EAFD-FDEF-447E-B4C5-22FFCE4F5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60548-4FE5-4881-9EC9-8A179995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B6CD-EE6C-4C51-9EFA-AE1E17FA9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79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F15717-5085-4A4A-BB44-75045B85E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432AB-1AA4-4DC6-9812-69CAC0B27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DD084-5812-4BA0-B813-98E14011F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4E30F-4E45-4AD7-AC57-6E25929A35D3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BA4FF-57DC-4EC8-8D7B-4FE520F76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A02-FEFF-40F5-BB58-97E47B0AC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4B6CD-EE6C-4C51-9EFA-AE1E17FA9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86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851D-CA89-4393-B741-75958B5F3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0918" y="591671"/>
            <a:ext cx="9144000" cy="2387600"/>
          </a:xfrm>
        </p:spPr>
        <p:txBody>
          <a:bodyPr/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ARDUNIO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4ABFC-88D2-4D6F-A45E-9AF211EAE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0918" y="3100014"/>
            <a:ext cx="9144000" cy="1655762"/>
          </a:xfrm>
        </p:spPr>
        <p:txBody>
          <a:bodyPr/>
          <a:lstStyle/>
          <a:p>
            <a:r>
              <a:rPr lang="en-US" b="1" dirty="0"/>
              <a:t>Object Detection Using Sensor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3456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607F7B-11C9-4A67-966D-E3A2F4013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325" y="-4482"/>
            <a:ext cx="2635624" cy="160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7DB94B-041E-4BD0-A6FF-28FFAC81C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118347" y="2418229"/>
            <a:ext cx="5558119" cy="3321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37DC33-8A1E-4F4B-B689-4A1D0BA931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848" y="0"/>
            <a:ext cx="6155952" cy="4838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7BA01D-79F5-4A56-B300-590E225D82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873" y="4932830"/>
            <a:ext cx="4201926" cy="192517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1275149-E8CC-402C-9AA1-DFB582FC90F7}"/>
              </a:ext>
            </a:extLst>
          </p:cNvPr>
          <p:cNvCxnSpPr/>
          <p:nvPr/>
        </p:nvCxnSpPr>
        <p:spPr>
          <a:xfrm flipH="1">
            <a:off x="2796988" y="2644588"/>
            <a:ext cx="3639671" cy="806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96766ED-41B8-4D75-8501-F7F60402A6B1}"/>
              </a:ext>
            </a:extLst>
          </p:cNvPr>
          <p:cNvCxnSpPr/>
          <p:nvPr/>
        </p:nvCxnSpPr>
        <p:spPr>
          <a:xfrm flipH="1">
            <a:off x="2940424" y="2788024"/>
            <a:ext cx="3621741" cy="10757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EB3CCC-AC39-4DA9-858C-0485CC698F98}"/>
              </a:ext>
            </a:extLst>
          </p:cNvPr>
          <p:cNvCxnSpPr/>
          <p:nvPr/>
        </p:nvCxnSpPr>
        <p:spPr>
          <a:xfrm flipH="1">
            <a:off x="4374776" y="5916706"/>
            <a:ext cx="39982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2D8DBE1-B33E-43BC-9CAB-F83249ABAA3B}"/>
              </a:ext>
            </a:extLst>
          </p:cNvPr>
          <p:cNvCxnSpPr/>
          <p:nvPr/>
        </p:nvCxnSpPr>
        <p:spPr>
          <a:xfrm flipV="1">
            <a:off x="4374776" y="3065929"/>
            <a:ext cx="0" cy="28507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87CDAB1-1278-4674-9968-8C956244891D}"/>
              </a:ext>
            </a:extLst>
          </p:cNvPr>
          <p:cNvCxnSpPr>
            <a:cxnSpLocks/>
          </p:cNvCxnSpPr>
          <p:nvPr/>
        </p:nvCxnSpPr>
        <p:spPr>
          <a:xfrm>
            <a:off x="2796988" y="3065929"/>
            <a:ext cx="15777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A80F5A-7C68-4596-B0A5-5939B9D3779A}"/>
              </a:ext>
            </a:extLst>
          </p:cNvPr>
          <p:cNvCxnSpPr/>
          <p:nvPr/>
        </p:nvCxnSpPr>
        <p:spPr>
          <a:xfrm flipH="1">
            <a:off x="4240306" y="6060141"/>
            <a:ext cx="4132729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8AD72C1-C1DE-4526-BC9C-546512C762E3}"/>
              </a:ext>
            </a:extLst>
          </p:cNvPr>
          <p:cNvCxnSpPr/>
          <p:nvPr/>
        </p:nvCxnSpPr>
        <p:spPr>
          <a:xfrm>
            <a:off x="4240306" y="3209365"/>
            <a:ext cx="0" cy="285077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D6575B-085D-4952-B35B-011F1439419E}"/>
              </a:ext>
            </a:extLst>
          </p:cNvPr>
          <p:cNvCxnSpPr/>
          <p:nvPr/>
        </p:nvCxnSpPr>
        <p:spPr>
          <a:xfrm>
            <a:off x="2940424" y="3209365"/>
            <a:ext cx="129988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7E4B52-893C-4988-8ACC-415ADE79B556}"/>
              </a:ext>
            </a:extLst>
          </p:cNvPr>
          <p:cNvCxnSpPr/>
          <p:nvPr/>
        </p:nvCxnSpPr>
        <p:spPr>
          <a:xfrm flipH="1">
            <a:off x="7718612" y="5737412"/>
            <a:ext cx="654423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B5E635-E131-4AF7-8341-E60570733D93}"/>
              </a:ext>
            </a:extLst>
          </p:cNvPr>
          <p:cNvCxnSpPr/>
          <p:nvPr/>
        </p:nvCxnSpPr>
        <p:spPr>
          <a:xfrm flipV="1">
            <a:off x="7718612" y="5360894"/>
            <a:ext cx="0" cy="37651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8065BD-69EE-4551-BFB9-E4167AF7C86D}"/>
              </a:ext>
            </a:extLst>
          </p:cNvPr>
          <p:cNvCxnSpPr/>
          <p:nvPr/>
        </p:nvCxnSpPr>
        <p:spPr>
          <a:xfrm>
            <a:off x="7718612" y="5360894"/>
            <a:ext cx="4318187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5C166E-2ED2-4A5B-9A1E-EBC5B86311DE}"/>
              </a:ext>
            </a:extLst>
          </p:cNvPr>
          <p:cNvCxnSpPr/>
          <p:nvPr/>
        </p:nvCxnSpPr>
        <p:spPr>
          <a:xfrm flipV="1">
            <a:off x="12036799" y="2294965"/>
            <a:ext cx="0" cy="3065929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5FD9F2-AF2A-4C91-87DF-86F1D87E932D}"/>
              </a:ext>
            </a:extLst>
          </p:cNvPr>
          <p:cNvCxnSpPr/>
          <p:nvPr/>
        </p:nvCxnSpPr>
        <p:spPr>
          <a:xfrm>
            <a:off x="4374776" y="1515035"/>
            <a:ext cx="0" cy="9681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E3D1AB3-E65F-4D10-AD97-7E00F02C17F8}"/>
              </a:ext>
            </a:extLst>
          </p:cNvPr>
          <p:cNvCxnSpPr/>
          <p:nvPr/>
        </p:nvCxnSpPr>
        <p:spPr>
          <a:xfrm flipH="1">
            <a:off x="2734235" y="2483224"/>
            <a:ext cx="1640541" cy="986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22EFCD-F9C6-4295-9D84-1ADE423E20AB}"/>
              </a:ext>
            </a:extLst>
          </p:cNvPr>
          <p:cNvCxnSpPr/>
          <p:nvPr/>
        </p:nvCxnSpPr>
        <p:spPr>
          <a:xfrm>
            <a:off x="2734235" y="2581835"/>
            <a:ext cx="0" cy="6275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809F0B-D50A-4A27-9A0F-DD6303B1460D}"/>
              </a:ext>
            </a:extLst>
          </p:cNvPr>
          <p:cNvCxnSpPr/>
          <p:nvPr/>
        </p:nvCxnSpPr>
        <p:spPr>
          <a:xfrm flipH="1">
            <a:off x="2483224" y="3357282"/>
            <a:ext cx="4572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A133396-7E0B-46C5-ADF8-9673831198B6}"/>
              </a:ext>
            </a:extLst>
          </p:cNvPr>
          <p:cNvCxnSpPr/>
          <p:nvPr/>
        </p:nvCxnSpPr>
        <p:spPr>
          <a:xfrm flipV="1">
            <a:off x="2483224" y="2384612"/>
            <a:ext cx="0" cy="97267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E2C019E-F1F4-4731-98F6-20EE7C9D6576}"/>
              </a:ext>
            </a:extLst>
          </p:cNvPr>
          <p:cNvCxnSpPr/>
          <p:nvPr/>
        </p:nvCxnSpPr>
        <p:spPr>
          <a:xfrm flipV="1">
            <a:off x="2483224" y="2205318"/>
            <a:ext cx="2348752" cy="17929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CCFEC35-1CC9-4529-9F92-5206178E342F}"/>
              </a:ext>
            </a:extLst>
          </p:cNvPr>
          <p:cNvCxnSpPr/>
          <p:nvPr/>
        </p:nvCxnSpPr>
        <p:spPr>
          <a:xfrm flipV="1">
            <a:off x="4831976" y="1515035"/>
            <a:ext cx="0" cy="69028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213123C-6211-4E2A-B0DC-FAAEFE04CB8A}"/>
              </a:ext>
            </a:extLst>
          </p:cNvPr>
          <p:cNvCxnSpPr/>
          <p:nvPr/>
        </p:nvCxnSpPr>
        <p:spPr>
          <a:xfrm>
            <a:off x="4509247" y="1515035"/>
            <a:ext cx="0" cy="362174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54FD85-FD64-4D3D-B6C4-B5C7804BE19E}"/>
              </a:ext>
            </a:extLst>
          </p:cNvPr>
          <p:cNvCxnSpPr/>
          <p:nvPr/>
        </p:nvCxnSpPr>
        <p:spPr>
          <a:xfrm>
            <a:off x="4509247" y="5136776"/>
            <a:ext cx="7019365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027A4CB-5F76-4934-B414-695C617E40A0}"/>
              </a:ext>
            </a:extLst>
          </p:cNvPr>
          <p:cNvCxnSpPr/>
          <p:nvPr/>
        </p:nvCxnSpPr>
        <p:spPr>
          <a:xfrm flipV="1">
            <a:off x="11528612" y="2581835"/>
            <a:ext cx="0" cy="255494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896985-6D75-4C9E-96FD-46B08A4F7004}"/>
              </a:ext>
            </a:extLst>
          </p:cNvPr>
          <p:cNvCxnSpPr>
            <a:stCxn id="3" idx="2"/>
          </p:cNvCxnSpPr>
          <p:nvPr/>
        </p:nvCxnSpPr>
        <p:spPr>
          <a:xfrm>
            <a:off x="4601137" y="1595718"/>
            <a:ext cx="0" cy="368449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03B9676-4811-4661-A2D5-6150380B28C3}"/>
              </a:ext>
            </a:extLst>
          </p:cNvPr>
          <p:cNvCxnSpPr/>
          <p:nvPr/>
        </p:nvCxnSpPr>
        <p:spPr>
          <a:xfrm flipV="1">
            <a:off x="4601137" y="5199529"/>
            <a:ext cx="7286063" cy="806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0F6D87B-713E-4923-B1DF-6B2B2CE78772}"/>
              </a:ext>
            </a:extLst>
          </p:cNvPr>
          <p:cNvCxnSpPr/>
          <p:nvPr/>
        </p:nvCxnSpPr>
        <p:spPr>
          <a:xfrm flipV="1">
            <a:off x="11887200" y="2419350"/>
            <a:ext cx="0" cy="278017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85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D5BD48-214A-44D0-9C41-D9AFAA018982}"/>
              </a:ext>
            </a:extLst>
          </p:cNvPr>
          <p:cNvSpPr txBox="1"/>
          <p:nvPr/>
        </p:nvSpPr>
        <p:spPr>
          <a:xfrm>
            <a:off x="9601200" y="4975413"/>
            <a:ext cx="3818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 Black" panose="020B0A04020102020204" pitchFamily="34" charset="0"/>
              </a:rPr>
              <a:t>SONAR</a:t>
            </a:r>
            <a:r>
              <a:rPr lang="en-US" dirty="0">
                <a:latin typeface="Arial Black" panose="020B0A04020102020204" pitchFamily="34" charset="0"/>
              </a:rPr>
              <a:t> :</a:t>
            </a:r>
          </a:p>
          <a:p>
            <a:endParaRPr lang="en-IN" dirty="0">
              <a:latin typeface="Arial Black" panose="020B0A04020102020204" pitchFamily="34" charset="0"/>
            </a:endParaRPr>
          </a:p>
          <a:p>
            <a:r>
              <a:rPr lang="en-IN" dirty="0">
                <a:latin typeface="Arial Black" panose="020B0A04020102020204" pitchFamily="34" charset="0"/>
              </a:rPr>
              <a:t>VCC – 5V</a:t>
            </a:r>
          </a:p>
          <a:p>
            <a:r>
              <a:rPr lang="en-IN" dirty="0">
                <a:latin typeface="Arial Black" panose="020B0A04020102020204" pitchFamily="34" charset="0"/>
              </a:rPr>
              <a:t>GND – GROUND</a:t>
            </a:r>
          </a:p>
          <a:p>
            <a:r>
              <a:rPr lang="en-IN" dirty="0">
                <a:latin typeface="Arial Black" panose="020B0A04020102020204" pitchFamily="34" charset="0"/>
              </a:rPr>
              <a:t>TRIG – PIN 10</a:t>
            </a:r>
          </a:p>
          <a:p>
            <a:r>
              <a:rPr lang="en-IN" dirty="0">
                <a:latin typeface="Arial Black" panose="020B0A04020102020204" pitchFamily="34" charset="0"/>
              </a:rPr>
              <a:t>ECHO – PIN 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6B4C9-9AAA-4011-BA36-56F97C036EC5}"/>
              </a:ext>
            </a:extLst>
          </p:cNvPr>
          <p:cNvSpPr txBox="1"/>
          <p:nvPr/>
        </p:nvSpPr>
        <p:spPr>
          <a:xfrm>
            <a:off x="5163671" y="4975413"/>
            <a:ext cx="3863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 Black" panose="020B0A04020102020204" pitchFamily="34" charset="0"/>
              </a:rPr>
              <a:t>SERVO</a:t>
            </a:r>
            <a:r>
              <a:rPr lang="en-US" dirty="0">
                <a:latin typeface="Arial Black" panose="020B0A04020102020204" pitchFamily="34" charset="0"/>
              </a:rPr>
              <a:t> :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RED – 5V</a:t>
            </a:r>
          </a:p>
          <a:p>
            <a:r>
              <a:rPr lang="en-US" dirty="0">
                <a:latin typeface="Arial Black" panose="020B0A04020102020204" pitchFamily="34" charset="0"/>
              </a:rPr>
              <a:t>BLACK – GROUND</a:t>
            </a:r>
          </a:p>
          <a:p>
            <a:r>
              <a:rPr lang="en-US" dirty="0">
                <a:latin typeface="Arial Black" panose="020B0A04020102020204" pitchFamily="34" charset="0"/>
              </a:rPr>
              <a:t>YELLOW – PIN 12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60E51A-409B-4244-A4B0-8E3C7F720188}"/>
              </a:ext>
            </a:extLst>
          </p:cNvPr>
          <p:cNvSpPr txBox="1"/>
          <p:nvPr/>
        </p:nvSpPr>
        <p:spPr>
          <a:xfrm>
            <a:off x="600636" y="4975413"/>
            <a:ext cx="3532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 Black" panose="020B0A04020102020204" pitchFamily="34" charset="0"/>
              </a:rPr>
              <a:t>ARDUNIO</a:t>
            </a:r>
            <a:r>
              <a:rPr lang="en-US" dirty="0">
                <a:latin typeface="Arial Black" panose="020B0A04020102020204" pitchFamily="34" charset="0"/>
              </a:rPr>
              <a:t> :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RED – 5V</a:t>
            </a:r>
          </a:p>
          <a:p>
            <a:r>
              <a:rPr lang="en-US" dirty="0">
                <a:latin typeface="Arial Black" panose="020B0A04020102020204" pitchFamily="34" charset="0"/>
              </a:rPr>
              <a:t>BLACK - GROUND</a:t>
            </a:r>
            <a:endParaRPr lang="en-IN" dirty="0"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D6327-7C28-470B-BDAE-89EADB874774}"/>
              </a:ext>
            </a:extLst>
          </p:cNvPr>
          <p:cNvCxnSpPr/>
          <p:nvPr/>
        </p:nvCxnSpPr>
        <p:spPr>
          <a:xfrm>
            <a:off x="412376" y="4518212"/>
            <a:ext cx="11304495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2DA40C8-3884-48B2-9718-09B3D8FCD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77" y="203387"/>
            <a:ext cx="11304494" cy="408622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0ACBC0-4B2B-4B7C-9CCA-282C4BD14A4B}"/>
              </a:ext>
            </a:extLst>
          </p:cNvPr>
          <p:cNvCxnSpPr/>
          <p:nvPr/>
        </p:nvCxnSpPr>
        <p:spPr>
          <a:xfrm>
            <a:off x="4132730" y="4975413"/>
            <a:ext cx="0" cy="1477328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D09FD1-AA37-4712-9915-8EA3B7D61E43}"/>
              </a:ext>
            </a:extLst>
          </p:cNvPr>
          <p:cNvCxnSpPr/>
          <p:nvPr/>
        </p:nvCxnSpPr>
        <p:spPr>
          <a:xfrm>
            <a:off x="8597153" y="5047130"/>
            <a:ext cx="0" cy="1477328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533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41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Algerian</vt:lpstr>
      <vt:lpstr>Arial</vt:lpstr>
      <vt:lpstr>Arial Black</vt:lpstr>
      <vt:lpstr>Calibri</vt:lpstr>
      <vt:lpstr>Calibri Light</vt:lpstr>
      <vt:lpstr>Office Theme</vt:lpstr>
      <vt:lpstr>ARDUNIO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ARDUNIO</dc:title>
  <dc:creator>Hp</dc:creator>
  <cp:lastModifiedBy>Krupal Kariappa</cp:lastModifiedBy>
  <cp:revision>4</cp:revision>
  <dcterms:created xsi:type="dcterms:W3CDTF">2022-01-23T12:50:43Z</dcterms:created>
  <dcterms:modified xsi:type="dcterms:W3CDTF">2022-01-24T11:21:21Z</dcterms:modified>
</cp:coreProperties>
</file>