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9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87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6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64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7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0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1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31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32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7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4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1189-D440-4ED5-83AC-948131ACA1D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DC74-59A5-4199-A690-5CDFA64A8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33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3AF49C-E8CA-F3F9-26CE-A0436814130F}"/>
              </a:ext>
            </a:extLst>
          </p:cNvPr>
          <p:cNvSpPr txBox="1"/>
          <p:nvPr/>
        </p:nvSpPr>
        <p:spPr>
          <a:xfrm>
            <a:off x="363984" y="1526959"/>
            <a:ext cx="1101718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Name : </a:t>
            </a:r>
            <a:r>
              <a:rPr lang="en-US" sz="4400" dirty="0">
                <a:solidFill>
                  <a:srgbClr val="FF0000"/>
                </a:solidFill>
                <a:latin typeface="Algerian" panose="04020705040A02060702" pitchFamily="82" charset="0"/>
              </a:rPr>
              <a:t>Krupal patel</a:t>
            </a:r>
          </a:p>
          <a:p>
            <a:r>
              <a:rPr lang="en-US" sz="4400" dirty="0" err="1">
                <a:latin typeface="Algerian" panose="04020705040A02060702" pitchFamily="82" charset="0"/>
              </a:rPr>
              <a:t>En</a:t>
            </a:r>
            <a:r>
              <a:rPr lang="en-US" sz="4400" dirty="0">
                <a:latin typeface="Algerian" panose="04020705040A02060702" pitchFamily="82" charset="0"/>
              </a:rPr>
              <a:t>. No. : </a:t>
            </a:r>
            <a:r>
              <a:rPr lang="en-US" sz="4400" dirty="0">
                <a:solidFill>
                  <a:srgbClr val="FF0000"/>
                </a:solidFill>
                <a:latin typeface="Algerian" panose="04020705040A02060702" pitchFamily="82" charset="0"/>
              </a:rPr>
              <a:t>21162101018</a:t>
            </a:r>
          </a:p>
          <a:p>
            <a:r>
              <a:rPr lang="en-US" sz="4400" dirty="0">
                <a:latin typeface="Algerian" panose="04020705040A02060702" pitchFamily="82" charset="0"/>
              </a:rPr>
              <a:t>									    ESFP-II</a:t>
            </a:r>
          </a:p>
          <a:p>
            <a:r>
              <a:rPr lang="en-US" sz="4400" dirty="0">
                <a:latin typeface="Algerian" panose="04020705040A02060702" pitchFamily="82" charset="0"/>
              </a:rPr>
              <a:t>Project: </a:t>
            </a:r>
            <a:r>
              <a:rPr lang="en-US" sz="4400" dirty="0">
                <a:solidFill>
                  <a:srgbClr val="FF0000"/>
                </a:solidFill>
                <a:latin typeface="Algerian" panose="04020705040A02060702" pitchFamily="82" charset="0"/>
              </a:rPr>
              <a:t>Banking and atm</a:t>
            </a:r>
            <a:r>
              <a:rPr lang="en-US" sz="4400" dirty="0">
                <a:latin typeface="Algerian" panose="04020705040A02060702" pitchFamily="82" charset="0"/>
              </a:rPr>
              <a:t>.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0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BFD53-3FB6-187F-9909-1F3EDA616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1478111"/>
            <a:ext cx="6932701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6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3A0C7-E377-7F62-5E26-9F779305E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86" y="1227768"/>
            <a:ext cx="7193651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2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BC856-DE51-2A0B-85A4-16B5F76D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0" y="1291405"/>
            <a:ext cx="7569184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EEBF6-D3C5-86C1-E9E2-B7A39FCF8415}"/>
              </a:ext>
            </a:extLst>
          </p:cNvPr>
          <p:cNvSpPr txBox="1"/>
          <p:nvPr/>
        </p:nvSpPr>
        <p:spPr>
          <a:xfrm>
            <a:off x="1278384" y="2379216"/>
            <a:ext cx="956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Algerian" panose="04020705040A02060702" pitchFamily="82" charset="0"/>
              </a:rPr>
              <a:t>    THANK YOU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9CB4A-D186-156E-1650-E7613156694F}"/>
              </a:ext>
            </a:extLst>
          </p:cNvPr>
          <p:cNvSpPr txBox="1"/>
          <p:nvPr/>
        </p:nvSpPr>
        <p:spPr>
          <a:xfrm>
            <a:off x="514905" y="1660124"/>
            <a:ext cx="113456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Header Used in this project :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1)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#include&lt;iostream&gt;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2)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#include&lt;string.h&gt;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3)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#include&lt;stdlib.h&gt;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4)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#include&lt;fstream&gt;</a:t>
            </a:r>
          </a:p>
          <a:p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551B2-C967-5B5F-DA59-AC13AC5EB5BE}"/>
              </a:ext>
            </a:extLst>
          </p:cNvPr>
          <p:cNvSpPr txBox="1"/>
          <p:nvPr/>
        </p:nvSpPr>
        <p:spPr>
          <a:xfrm>
            <a:off x="159798" y="1686757"/>
            <a:ext cx="1130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: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39E5E-1345-5937-EC2A-1FBC35BC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4" y="722012"/>
            <a:ext cx="11029025" cy="60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3A1EF-2D7A-C533-83A5-C3AF412D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691592"/>
            <a:ext cx="9252517" cy="6166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6A92AC-CC8F-897E-176D-6680379D9F91}"/>
              </a:ext>
            </a:extLst>
          </p:cNvPr>
          <p:cNvSpPr txBox="1"/>
          <p:nvPr/>
        </p:nvSpPr>
        <p:spPr>
          <a:xfrm>
            <a:off x="133165" y="1837678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97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F1F31C-7B93-AF3B-1F40-902BCFBA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05" y="772356"/>
            <a:ext cx="10247323" cy="6085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C610F-A2BC-98AB-9040-79F47255CEAC}"/>
              </a:ext>
            </a:extLst>
          </p:cNvPr>
          <p:cNvSpPr txBox="1"/>
          <p:nvPr/>
        </p:nvSpPr>
        <p:spPr>
          <a:xfrm>
            <a:off x="79899" y="187318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3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78E69-F9FB-729A-8D01-DE0EBF05F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28" y="816746"/>
            <a:ext cx="10120595" cy="6041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FE25CF-2907-14EE-80F7-FC3D782F30B8}"/>
              </a:ext>
            </a:extLst>
          </p:cNvPr>
          <p:cNvSpPr txBox="1"/>
          <p:nvPr/>
        </p:nvSpPr>
        <p:spPr>
          <a:xfrm>
            <a:off x="142043" y="1890944"/>
            <a:ext cx="120736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63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E9142-5E95-62C1-BC46-A556D00DDBDE}"/>
              </a:ext>
            </a:extLst>
          </p:cNvPr>
          <p:cNvSpPr txBox="1"/>
          <p:nvPr/>
        </p:nvSpPr>
        <p:spPr>
          <a:xfrm>
            <a:off x="142043" y="1748901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D1823-5169-AF9F-D356-EA3C57BF5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1535266"/>
            <a:ext cx="7177860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7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2288A-F316-1727-5B6F-5F8B3DF8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4" y="42103"/>
            <a:ext cx="6081153" cy="6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7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13BE7-32F4-B822-E5D8-38CCF71A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21" y="1463734"/>
            <a:ext cx="7844693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542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</TotalTime>
  <Words>78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Algerian</vt:lpstr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KRUPAL PATEL</dc:creator>
  <cp:lastModifiedBy>KRUPAL PATEL</cp:lastModifiedBy>
  <cp:revision>2</cp:revision>
  <dcterms:created xsi:type="dcterms:W3CDTF">2022-07-05T03:25:53Z</dcterms:created>
  <dcterms:modified xsi:type="dcterms:W3CDTF">2022-07-05T03:51:00Z</dcterms:modified>
</cp:coreProperties>
</file>