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6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64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0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1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3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2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4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3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AF49C-E8CA-F3F9-26CE-A0436814130F}"/>
              </a:ext>
            </a:extLst>
          </p:cNvPr>
          <p:cNvSpPr txBox="1"/>
          <p:nvPr/>
        </p:nvSpPr>
        <p:spPr>
          <a:xfrm>
            <a:off x="363984" y="1526959"/>
            <a:ext cx="110171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Name 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Krupal patel</a:t>
            </a:r>
          </a:p>
          <a:p>
            <a:r>
              <a:rPr lang="en-US" sz="4400" dirty="0" err="1">
                <a:latin typeface="Algerian" panose="04020705040A02060702" pitchFamily="82" charset="0"/>
              </a:rPr>
              <a:t>En</a:t>
            </a:r>
            <a:r>
              <a:rPr lang="en-US" sz="4400" dirty="0">
                <a:latin typeface="Algerian" panose="04020705040A02060702" pitchFamily="82" charset="0"/>
              </a:rPr>
              <a:t>. No. 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21162101018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									    ESFP-II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Project: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Banking and atm</a:t>
            </a:r>
            <a:r>
              <a:rPr lang="en-US" sz="4400" dirty="0">
                <a:latin typeface="Algerian" panose="04020705040A02060702" pitchFamily="82" charset="0"/>
              </a:rPr>
              <a:t>.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9CB4A-D186-156E-1650-E7613156694F}"/>
              </a:ext>
            </a:extLst>
          </p:cNvPr>
          <p:cNvSpPr txBox="1"/>
          <p:nvPr/>
        </p:nvSpPr>
        <p:spPr>
          <a:xfrm>
            <a:off x="514905" y="1660124"/>
            <a:ext cx="11345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Header Used in this project :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1)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#include&lt;iostream&gt;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2)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#include&lt;string.h&gt;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3)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#include&lt;stdlib.h&gt;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4)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#include&lt;fstream&gt;</a:t>
            </a:r>
          </a:p>
          <a:p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551B2-C967-5B5F-DA59-AC13AC5EB5BE}"/>
              </a:ext>
            </a:extLst>
          </p:cNvPr>
          <p:cNvSpPr txBox="1"/>
          <p:nvPr/>
        </p:nvSpPr>
        <p:spPr>
          <a:xfrm>
            <a:off x="159798" y="1686757"/>
            <a:ext cx="113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39E5E-1345-5937-EC2A-1FBC35BC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4" y="722012"/>
            <a:ext cx="11029025" cy="6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3A1EF-2D7A-C533-83A5-C3AF412D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691592"/>
            <a:ext cx="9252517" cy="6166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A92AC-CC8F-897E-176D-6680379D9F91}"/>
              </a:ext>
            </a:extLst>
          </p:cNvPr>
          <p:cNvSpPr txBox="1"/>
          <p:nvPr/>
        </p:nvSpPr>
        <p:spPr>
          <a:xfrm>
            <a:off x="133165" y="1837678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97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1F31C-7B93-AF3B-1F40-902BCFB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05" y="772356"/>
            <a:ext cx="10247323" cy="6085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C610F-A2BC-98AB-9040-79F47255CEAC}"/>
              </a:ext>
            </a:extLst>
          </p:cNvPr>
          <p:cNvSpPr txBox="1"/>
          <p:nvPr/>
        </p:nvSpPr>
        <p:spPr>
          <a:xfrm>
            <a:off x="79899" y="187318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78E69-F9FB-729A-8D01-DE0EBF05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28" y="816746"/>
            <a:ext cx="10120595" cy="6041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E25CF-2907-14EE-80F7-FC3D782F30B8}"/>
              </a:ext>
            </a:extLst>
          </p:cNvPr>
          <p:cNvSpPr txBox="1"/>
          <p:nvPr/>
        </p:nvSpPr>
        <p:spPr>
          <a:xfrm>
            <a:off x="142043" y="1890944"/>
            <a:ext cx="12073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6382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KRUPAL PATEL</dc:creator>
  <cp:lastModifiedBy>KRUPAL PATEL</cp:lastModifiedBy>
  <cp:revision>1</cp:revision>
  <dcterms:created xsi:type="dcterms:W3CDTF">2022-07-05T03:25:53Z</dcterms:created>
  <dcterms:modified xsi:type="dcterms:W3CDTF">2022-07-05T03:37:15Z</dcterms:modified>
</cp:coreProperties>
</file>