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7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14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7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00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1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6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9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1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3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7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1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B4F5-28DD-4A8E-8065-BF139AED6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+ Maven + JSON +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D7F4D-CA3D-484F-9B18-E140D72DB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Krupali Dangshiya </a:t>
            </a:r>
          </a:p>
          <a:p>
            <a:r>
              <a:rPr lang="en-US" dirty="0" err="1"/>
              <a:t>Jalak</a:t>
            </a:r>
            <a:r>
              <a:rPr lang="en-US" dirty="0"/>
              <a:t> </a:t>
            </a:r>
            <a:r>
              <a:rPr lang="en-US"/>
              <a:t>Gevariya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7234-EDCD-459B-8292-6F38FA9C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B611BC-6727-4716-8720-D1EE6CDFC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1757680"/>
          <a:ext cx="3772217" cy="4317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217">
                  <a:extLst>
                    <a:ext uri="{9D8B030D-6E8A-4147-A177-3AD203B41FA5}">
                      <a16:colId xmlns:a16="http://schemas.microsoft.com/office/drawing/2014/main" val="3057399052"/>
                    </a:ext>
                  </a:extLst>
                </a:gridCol>
              </a:tblGrid>
              <a:tr h="9042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16628"/>
                  </a:ext>
                </a:extLst>
              </a:tr>
              <a:tr h="3413278">
                <a:tc>
                  <a:txBody>
                    <a:bodyPr/>
                    <a:lstStyle/>
                    <a:p>
                      <a:r>
                        <a:rPr lang="en-US" dirty="0" err="1"/>
                        <a:t>showId</a:t>
                      </a:r>
                      <a:r>
                        <a:rPr lang="en-US" dirty="0"/>
                        <a:t> : int</a:t>
                      </a:r>
                    </a:p>
                    <a:p>
                      <a:r>
                        <a:rPr lang="en-US" dirty="0"/>
                        <a:t>name : String </a:t>
                      </a:r>
                    </a:p>
                    <a:p>
                      <a:r>
                        <a:rPr lang="en-US" dirty="0"/>
                        <a:t>type : String </a:t>
                      </a:r>
                    </a:p>
                    <a:p>
                      <a:r>
                        <a:rPr lang="en-US" dirty="0"/>
                        <a:t>language : String </a:t>
                      </a:r>
                    </a:p>
                    <a:p>
                      <a:r>
                        <a:rPr lang="en-US" dirty="0"/>
                        <a:t>status : String </a:t>
                      </a:r>
                    </a:p>
                    <a:p>
                      <a:r>
                        <a:rPr lang="en-US" dirty="0"/>
                        <a:t>runtime : int</a:t>
                      </a:r>
                    </a:p>
                    <a:p>
                      <a:r>
                        <a:rPr lang="en-US" dirty="0"/>
                        <a:t>premiered : String </a:t>
                      </a:r>
                    </a:p>
                    <a:p>
                      <a:r>
                        <a:rPr lang="en-US" dirty="0"/>
                        <a:t>network : String </a:t>
                      </a:r>
                    </a:p>
                    <a:p>
                      <a:r>
                        <a:rPr lang="en-US" dirty="0" err="1"/>
                        <a:t>officialWebSite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dirty="0"/>
                        <a:t>summary : String </a:t>
                      </a:r>
                    </a:p>
                    <a:p>
                      <a:r>
                        <a:rPr lang="en-US" dirty="0"/>
                        <a:t>cast : List&lt;Cast&gt;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0665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3CFE7A8-B7F1-4FF8-A6AD-17EAD67EDB36}"/>
              </a:ext>
            </a:extLst>
          </p:cNvPr>
          <p:cNvGraphicFramePr>
            <a:graphicFrameLocks/>
          </p:cNvGraphicFramePr>
          <p:nvPr/>
        </p:nvGraphicFramePr>
        <p:xfrm>
          <a:off x="6868161" y="1757681"/>
          <a:ext cx="326136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360">
                  <a:extLst>
                    <a:ext uri="{9D8B030D-6E8A-4147-A177-3AD203B41FA5}">
                      <a16:colId xmlns:a16="http://schemas.microsoft.com/office/drawing/2014/main" val="3057399052"/>
                    </a:ext>
                  </a:extLst>
                </a:gridCol>
              </a:tblGrid>
              <a:tr h="65905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916628"/>
                  </a:ext>
                </a:extLst>
              </a:tr>
              <a:tr h="251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castId</a:t>
                      </a:r>
                      <a:r>
                        <a:rPr lang="en-US" dirty="0"/>
                        <a:t> : int</a:t>
                      </a:r>
                    </a:p>
                    <a:p>
                      <a:r>
                        <a:rPr lang="en-US" dirty="0"/>
                        <a:t>name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r>
                        <a:rPr lang="en-US" dirty="0"/>
                        <a:t> : String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  <a:r>
                        <a:rPr lang="en-US" dirty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06656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85B291-00A0-49A7-A597-E8A9DF61A346}"/>
              </a:ext>
            </a:extLst>
          </p:cNvPr>
          <p:cNvCxnSpPr>
            <a:cxnSpLocks/>
          </p:cNvCxnSpPr>
          <p:nvPr/>
        </p:nvCxnSpPr>
        <p:spPr>
          <a:xfrm>
            <a:off x="4450080" y="3779520"/>
            <a:ext cx="24180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400AD0-393D-4D02-9201-AC47FDFF608C}"/>
              </a:ext>
            </a:extLst>
          </p:cNvPr>
          <p:cNvSpPr txBox="1"/>
          <p:nvPr/>
        </p:nvSpPr>
        <p:spPr>
          <a:xfrm>
            <a:off x="4450080" y="385901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F2FE8-C154-4EA3-8222-1577B08D406E}"/>
              </a:ext>
            </a:extLst>
          </p:cNvPr>
          <p:cNvSpPr txBox="1"/>
          <p:nvPr/>
        </p:nvSpPr>
        <p:spPr>
          <a:xfrm>
            <a:off x="6634480" y="385901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3845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Spring Boot + Maven + JSON + Docker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+ Maven + JSON + Docker</dc:title>
  <dc:creator>Krupali Dangshiya</dc:creator>
  <cp:lastModifiedBy>Krupali Dangshiya</cp:lastModifiedBy>
  <cp:revision>2</cp:revision>
  <dcterms:created xsi:type="dcterms:W3CDTF">2023-05-12T03:27:37Z</dcterms:created>
  <dcterms:modified xsi:type="dcterms:W3CDTF">2023-05-12T03:29:18Z</dcterms:modified>
</cp:coreProperties>
</file>