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E1C-5E50-BF37-6646-9A2C65D6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D59DE-2FC7-3308-090D-74B935941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5F2B-712E-BC6C-A9BF-4B5DF765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EE8A-9A3D-D058-30C4-518595F6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4A16-57D4-063E-16ED-DEFA5DA9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4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CC0F-3C53-921B-4F55-BDF83EA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75980-AD9E-9F7D-1336-461463BA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9423-FA18-005E-1045-A93BC0AA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39EC-83A4-C6C9-B1F0-1BC3C9A2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4B21-D4C7-BB67-EF87-33C44BC6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1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344BF-36FC-43C7-5463-5DC65452A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70126-3E89-6255-BE6C-1A8695FE9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DC5D-866F-787A-9C07-93C6E0D0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0D7B-6BC2-D47E-1C88-A271ED57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53F0-E0D9-47B3-BF34-B73117EF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1106-E308-21F9-71D5-DA5882D9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91DB-909B-E831-7310-42F0BE89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3282-C9F5-931E-8F11-C48C95BC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C1C-E030-4D1F-9383-8CC17057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2B20-FF89-8A83-4BC0-05398D2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28D-F111-2108-DFA8-42FA89E4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5FA9A-DBFA-E4EA-C576-4914106B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0370-EB85-9B5B-EED6-2BDC33CA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F1C3-D130-B00A-2409-B75614A4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CABA-8D54-EDAE-BE13-0D53230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ABB6-3F6E-09E2-F428-365F42F9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439-1319-3EAC-6E64-994C9113A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77ACF-C648-8F51-C5DB-D580225B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BEE55-0C4F-FD35-A6EC-BDE38C0E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D6DE-89F7-0AB3-C5E9-37D7C185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CC74-ADD0-4464-A0E7-D346DF07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47D5-4C42-1544-98B3-F4DBE7AA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823B5-658E-4029-EBD4-D1DF055E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4E512-743C-074A-F7EA-8BD83D500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BB4FC-66D1-59D3-383E-E182B46A0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23E02-E1C0-C327-412D-1CDF14B3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A835-74F4-BD60-B6C8-26AA65E3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18136-8D72-B5DA-9DAC-5E60545D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2BE44-56E1-A96A-E209-D89A5EFE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3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88B5-C3CD-E7D0-12BA-863474B7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B372E-22C5-4026-A0A6-A0D6FA42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5AB8-F2EC-E54D-8F05-5E546ED8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6F9E2-5F7C-0193-8366-798FE79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F8C1A-95DF-C7FC-76EC-7D59142E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A0D11-3299-F1BA-AE26-97A8A262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1D295-A1B8-68FD-59CD-6DEFEB15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58CD-37AC-F563-DA46-A6F84A2D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5415-3C75-DFB7-B96C-71DD5056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56860-CDCC-038C-58B2-2D087050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EF6E-0A7D-DB6E-FDF5-49314DCC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125A-9D23-EADF-B740-A29AE7FA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C0EF-242B-3D1C-163A-D0CD9CEB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3D2-BFCB-EBE2-EC65-32BDCC23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3FC99-3E83-0418-3BB2-E27AE5DDE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B5703-2690-602C-EF99-3DC19CEE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4304-8B0B-FDB1-3464-911AE4F2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D5CA0-7ADE-2B89-BA53-F9F47DB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1FD44-96CE-9B5F-C119-BEF4220A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10970-E6F3-BBF8-B7AD-5955A82D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0C33-5E76-AAAF-3B47-F3D6EB2E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A7BC3-10E9-DCEE-4B8B-34595CAE0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D34D-ED31-4F58-B7DA-CE65F97C42BC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04E7-E5E4-0A3F-0BD3-64D2BB5E5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E4C2-974E-4074-7C7C-FBDC28ED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0BB0-41DB-4FD0-B997-3243D18E2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www.youtube.com/playlist?list=PLk1kxccoEnNEtwGZW-3KAcAlhI_Guwh8x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utorialspoint.com/dotnet_core/index.htm" TargetMode="External"/><Relationship Id="rId5" Type="http://schemas.openxmlformats.org/officeDocument/2006/relationships/hyperlink" Target="https://www.w3schools.com/react/default.asp" TargetMode="External"/><Relationship Id="rId4" Type="http://schemas.openxmlformats.org/officeDocument/2006/relationships/hyperlink" Target="https://www.geeksforgeeks.org/reactjs-form-validation-using-formik-and-yu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1400" y="330776"/>
            <a:ext cx="619342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GUJARAT TECHNOLOGICAL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UNIVERSITY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4829" y="652018"/>
            <a:ext cx="4091940" cy="61762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5220" marR="111950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Chandkheda,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Ahmedabad  </a:t>
            </a:r>
            <a:r>
              <a:rPr sz="1400" dirty="0">
                <a:latin typeface="Times New Roman"/>
                <a:cs typeface="Times New Roman"/>
              </a:rPr>
              <a:t>Affiliated</a:t>
            </a:r>
          </a:p>
          <a:p>
            <a:pPr marL="12700" marR="5080" algn="ctr">
              <a:lnSpc>
                <a:spcPts val="1920"/>
              </a:lnSpc>
              <a:spcBef>
                <a:spcPts val="55"/>
              </a:spcBef>
            </a:pPr>
            <a:r>
              <a:rPr sz="1600" b="1" spc="-5" dirty="0">
                <a:latin typeface="Times New Roman"/>
                <a:cs typeface="Times New Roman"/>
              </a:rPr>
              <a:t>GOVERNMENT ENGINEERING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COLLEGE  BHAVNAGAR</a:t>
            </a:r>
            <a:endParaRPr sz="1600" dirty="0">
              <a:latin typeface="Times New Roman"/>
              <a:cs typeface="Times New Roman"/>
            </a:endParaRPr>
          </a:p>
          <a:p>
            <a:pPr marL="1270" algn="ctr">
              <a:lnSpc>
                <a:spcPts val="1275"/>
              </a:lnSpc>
            </a:pPr>
            <a:r>
              <a:rPr sz="11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DEPARTMENT </a:t>
            </a:r>
            <a:r>
              <a:rPr sz="1100" b="1" dirty="0">
                <a:solidFill>
                  <a:srgbClr val="006FC0"/>
                </a:solidFill>
                <a:latin typeface="Times New Roman"/>
                <a:cs typeface="Times New Roman"/>
              </a:rPr>
              <a:t>OF COMPUTER</a:t>
            </a:r>
            <a:r>
              <a:rPr sz="11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ENGINEERING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A Presentation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dirty="0">
                <a:latin typeface="Times New Roman"/>
                <a:cs typeface="Times New Roman"/>
              </a:rPr>
              <a:t>: </a:t>
            </a:r>
            <a:endParaRPr lang="en-US" sz="1400" dirty="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5"/>
              </a:spcBef>
            </a:pPr>
            <a:r>
              <a:rPr lang="en-US" sz="1400" b="1" dirty="0">
                <a:latin typeface="Times New Roman"/>
                <a:cs typeface="Times New Roman"/>
              </a:rPr>
              <a:t>Book E-sell </a:t>
            </a:r>
          </a:p>
          <a:p>
            <a:pPr marL="429895" algn="ctr">
              <a:lnSpc>
                <a:spcPct val="100000"/>
              </a:lnSpc>
              <a:spcBef>
                <a:spcPts val="5"/>
              </a:spcBef>
            </a:pPr>
            <a:r>
              <a:rPr lang="en-US" sz="1400" b="1" dirty="0">
                <a:latin typeface="Times New Roman"/>
                <a:cs typeface="Times New Roman"/>
              </a:rPr>
              <a:t>E-commerce Website</a:t>
            </a:r>
            <a:endParaRPr sz="1400" b="1" dirty="0">
              <a:latin typeface="Times New Roman"/>
              <a:cs typeface="Times New Roman"/>
            </a:endParaRPr>
          </a:p>
          <a:p>
            <a:pPr marL="478155" algn="ctr">
              <a:lnSpc>
                <a:spcPct val="100000"/>
              </a:lnSpc>
              <a:spcBef>
                <a:spcPts val="535"/>
              </a:spcBef>
            </a:pPr>
            <a:r>
              <a:rPr sz="1200" spc="-5" dirty="0">
                <a:latin typeface="Times New Roman"/>
                <a:cs typeface="Times New Roman"/>
              </a:rPr>
              <a:t>Under subject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300" dirty="0">
              <a:latin typeface="Times New Roman"/>
              <a:cs typeface="Times New Roman"/>
            </a:endParaRPr>
          </a:p>
          <a:p>
            <a:pPr marL="1060450">
              <a:lnSpc>
                <a:spcPct val="100000"/>
              </a:lnSpc>
              <a:spcBef>
                <a:spcPts val="920"/>
              </a:spcBef>
            </a:pPr>
            <a:r>
              <a:rPr sz="1500" b="1" spc="-15" dirty="0">
                <a:latin typeface="Times New Roman"/>
                <a:cs typeface="Times New Roman"/>
              </a:rPr>
              <a:t>Summer</a:t>
            </a:r>
            <a:r>
              <a:rPr sz="1500" b="1" spc="4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Internship(3170001)</a:t>
            </a:r>
            <a:endParaRPr sz="1500" dirty="0">
              <a:latin typeface="Times New Roman"/>
              <a:cs typeface="Times New Roman"/>
            </a:endParaRPr>
          </a:p>
          <a:p>
            <a:pPr marL="510540">
              <a:lnSpc>
                <a:spcPct val="100000"/>
              </a:lnSpc>
              <a:spcBef>
                <a:spcPts val="359"/>
              </a:spcBef>
            </a:pPr>
            <a:r>
              <a:rPr sz="1500" spc="-5" dirty="0">
                <a:latin typeface="Times New Roman"/>
                <a:cs typeface="Times New Roman"/>
              </a:rPr>
              <a:t>B. E. </a:t>
            </a:r>
            <a:r>
              <a:rPr sz="1500" spc="-10" dirty="0">
                <a:latin typeface="Times New Roman"/>
                <a:cs typeface="Times New Roman"/>
              </a:rPr>
              <a:t>Semester </a:t>
            </a:r>
            <a:r>
              <a:rPr sz="1500" dirty="0">
                <a:latin typeface="Times New Roman"/>
                <a:cs typeface="Times New Roman"/>
              </a:rPr>
              <a:t>–VII </a:t>
            </a:r>
            <a:r>
              <a:rPr sz="1500" spc="-5" dirty="0">
                <a:latin typeface="Times New Roman"/>
                <a:cs typeface="Times New Roman"/>
              </a:rPr>
              <a:t>(Computer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Engineering)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33705" algn="ctr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Submitted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by:</a:t>
            </a:r>
            <a:endParaRPr sz="2000" dirty="0">
              <a:latin typeface="Times New Roman"/>
              <a:cs typeface="Times New Roman"/>
            </a:endParaRPr>
          </a:p>
          <a:p>
            <a:pPr marL="861060">
              <a:lnSpc>
                <a:spcPct val="100000"/>
              </a:lnSpc>
            </a:pPr>
            <a:r>
              <a:rPr lang="en-US" sz="1400" spc="-10" dirty="0">
                <a:latin typeface="Times New Roman"/>
                <a:cs typeface="Times New Roman"/>
              </a:rPr>
              <a:t>      </a:t>
            </a:r>
            <a:r>
              <a:rPr sz="1400" spc="-10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of student: </a:t>
            </a:r>
            <a:r>
              <a:rPr lang="en-US" sz="1400" spc="-5" dirty="0" err="1">
                <a:latin typeface="Times New Roman"/>
                <a:cs typeface="Times New Roman"/>
              </a:rPr>
              <a:t>Krupali</a:t>
            </a:r>
            <a:r>
              <a:rPr lang="en-US" sz="1400" spc="-5" dirty="0">
                <a:latin typeface="Times New Roman"/>
                <a:cs typeface="Times New Roman"/>
              </a:rPr>
              <a:t> Bhut</a:t>
            </a:r>
            <a:endParaRPr sz="1400" dirty="0">
              <a:latin typeface="Times New Roman"/>
              <a:cs typeface="Times New Roman"/>
            </a:endParaRPr>
          </a:p>
          <a:p>
            <a:pPr marL="112966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Times New Roman"/>
                <a:cs typeface="Times New Roman"/>
              </a:rPr>
              <a:t>Enrolment No.: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200210107513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33070"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External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lang="en-US" sz="1400" b="1" spc="-30" dirty="0">
                <a:latin typeface="Times New Roman"/>
                <a:cs typeface="Times New Roman"/>
              </a:rPr>
              <a:t>Guide</a:t>
            </a:r>
            <a:endParaRPr sz="1400" dirty="0">
              <a:latin typeface="Times New Roman"/>
              <a:cs typeface="Times New Roman"/>
            </a:endParaRPr>
          </a:p>
          <a:p>
            <a:pPr marL="231140" algn="ctr">
              <a:lnSpc>
                <a:spcPct val="100000"/>
              </a:lnSpc>
              <a:spcBef>
                <a:spcPts val="335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Mrs. Sweety Patel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31800" algn="ctr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Internal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lang="en-US" sz="1400" b="1" spc="-40" dirty="0">
                <a:latin typeface="Times New Roman"/>
                <a:cs typeface="Times New Roman"/>
              </a:rPr>
              <a:t>Guide</a:t>
            </a:r>
            <a:endParaRPr sz="1400" dirty="0">
              <a:latin typeface="Times New Roman"/>
              <a:cs typeface="Times New Roman"/>
            </a:endParaRPr>
          </a:p>
          <a:p>
            <a:pPr marL="433705" algn="ctr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Times New Roman"/>
                <a:cs typeface="Times New Roman"/>
              </a:rPr>
              <a:t>Prof. </a:t>
            </a:r>
            <a:r>
              <a:rPr sz="1400" spc="-5" dirty="0">
                <a:latin typeface="Times New Roman"/>
                <a:cs typeface="Times New Roman"/>
              </a:rPr>
              <a:t>H. </a:t>
            </a:r>
            <a:r>
              <a:rPr sz="1400" dirty="0">
                <a:latin typeface="Times New Roman"/>
                <a:cs typeface="Times New Roman"/>
              </a:rPr>
              <a:t>S.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Sanghavi</a:t>
            </a: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727200" marR="1285875" algn="ctr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Academic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  </a:t>
            </a:r>
            <a:r>
              <a:rPr sz="1400" dirty="0">
                <a:latin typeface="Times New Roman"/>
                <a:cs typeface="Times New Roman"/>
              </a:rPr>
              <a:t>2022-23</a:t>
            </a:r>
          </a:p>
        </p:txBody>
      </p:sp>
      <p:sp>
        <p:nvSpPr>
          <p:cNvPr id="8" name="object 8"/>
          <p:cNvSpPr/>
          <p:nvPr/>
        </p:nvSpPr>
        <p:spPr>
          <a:xfrm>
            <a:off x="9372600" y="990600"/>
            <a:ext cx="11430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1143000"/>
            <a:ext cx="10668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7512D336-FDF1-8A86-ECFF-B5B609CE265F}"/>
              </a:ext>
            </a:extLst>
          </p:cNvPr>
          <p:cNvGrpSpPr/>
          <p:nvPr/>
        </p:nvGrpSpPr>
        <p:grpSpPr>
          <a:xfrm>
            <a:off x="0" y="858254"/>
            <a:ext cx="1524000" cy="4191635"/>
            <a:chOff x="0" y="702310"/>
            <a:chExt cx="1524000" cy="4191635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A14023D-5FBD-65E4-78E4-F14FC8AFBB28}"/>
                </a:ext>
              </a:extLst>
            </p:cNvPr>
            <p:cNvSpPr/>
            <p:nvPr/>
          </p:nvSpPr>
          <p:spPr>
            <a:xfrm>
              <a:off x="6324" y="1506981"/>
              <a:ext cx="1518285" cy="3387090"/>
            </a:xfrm>
            <a:custGeom>
              <a:avLst/>
              <a:gdLst/>
              <a:ahLst/>
              <a:cxnLst/>
              <a:rect l="l" t="t" r="r" b="b"/>
              <a:pathLst>
                <a:path w="1518285" h="3387090">
                  <a:moveTo>
                    <a:pt x="0" y="0"/>
                  </a:moveTo>
                  <a:lnTo>
                    <a:pt x="0" y="3386835"/>
                  </a:lnTo>
                  <a:lnTo>
                    <a:pt x="53616" y="3369879"/>
                  </a:lnTo>
                  <a:lnTo>
                    <a:pt x="106487" y="3352041"/>
                  </a:lnTo>
                  <a:lnTo>
                    <a:pt x="158599" y="3333334"/>
                  </a:lnTo>
                  <a:lnTo>
                    <a:pt x="209940" y="3313773"/>
                  </a:lnTo>
                  <a:lnTo>
                    <a:pt x="260496" y="3293373"/>
                  </a:lnTo>
                  <a:lnTo>
                    <a:pt x="310256" y="3272146"/>
                  </a:lnTo>
                  <a:lnTo>
                    <a:pt x="359206" y="3250109"/>
                  </a:lnTo>
                  <a:lnTo>
                    <a:pt x="407333" y="3227274"/>
                  </a:lnTo>
                  <a:lnTo>
                    <a:pt x="454625" y="3203657"/>
                  </a:lnTo>
                  <a:lnTo>
                    <a:pt x="501069" y="3179271"/>
                  </a:lnTo>
                  <a:lnTo>
                    <a:pt x="546652" y="3154130"/>
                  </a:lnTo>
                  <a:lnTo>
                    <a:pt x="591362" y="3128250"/>
                  </a:lnTo>
                  <a:lnTo>
                    <a:pt x="635186" y="3101643"/>
                  </a:lnTo>
                  <a:lnTo>
                    <a:pt x="678110" y="3074325"/>
                  </a:lnTo>
                  <a:lnTo>
                    <a:pt x="720123" y="3046310"/>
                  </a:lnTo>
                  <a:lnTo>
                    <a:pt x="761211" y="3017611"/>
                  </a:lnTo>
                  <a:lnTo>
                    <a:pt x="801361" y="2988244"/>
                  </a:lnTo>
                  <a:lnTo>
                    <a:pt x="840562" y="2958221"/>
                  </a:lnTo>
                  <a:lnTo>
                    <a:pt x="878800" y="2927559"/>
                  </a:lnTo>
                  <a:lnTo>
                    <a:pt x="916062" y="2896270"/>
                  </a:lnTo>
                  <a:lnTo>
                    <a:pt x="952336" y="2864369"/>
                  </a:lnTo>
                  <a:lnTo>
                    <a:pt x="987608" y="2831871"/>
                  </a:lnTo>
                  <a:lnTo>
                    <a:pt x="1021867" y="2798789"/>
                  </a:lnTo>
                  <a:lnTo>
                    <a:pt x="1055099" y="2765137"/>
                  </a:lnTo>
                  <a:lnTo>
                    <a:pt x="1087292" y="2730931"/>
                  </a:lnTo>
                  <a:lnTo>
                    <a:pt x="1118433" y="2696184"/>
                  </a:lnTo>
                  <a:lnTo>
                    <a:pt x="1148509" y="2660911"/>
                  </a:lnTo>
                  <a:lnTo>
                    <a:pt x="1177507" y="2625125"/>
                  </a:lnTo>
                  <a:lnTo>
                    <a:pt x="1205414" y="2588841"/>
                  </a:lnTo>
                  <a:lnTo>
                    <a:pt x="1232219" y="2552074"/>
                  </a:lnTo>
                  <a:lnTo>
                    <a:pt x="1257907" y="2514836"/>
                  </a:lnTo>
                  <a:lnTo>
                    <a:pt x="1282467" y="2477144"/>
                  </a:lnTo>
                  <a:lnTo>
                    <a:pt x="1305885" y="2439010"/>
                  </a:lnTo>
                  <a:lnTo>
                    <a:pt x="1328149" y="2400450"/>
                  </a:lnTo>
                  <a:lnTo>
                    <a:pt x="1349246" y="2361477"/>
                  </a:lnTo>
                  <a:lnTo>
                    <a:pt x="1369163" y="2322106"/>
                  </a:lnTo>
                  <a:lnTo>
                    <a:pt x="1387888" y="2282350"/>
                  </a:lnTo>
                  <a:lnTo>
                    <a:pt x="1405407" y="2242225"/>
                  </a:lnTo>
                  <a:lnTo>
                    <a:pt x="1421709" y="2201744"/>
                  </a:lnTo>
                  <a:lnTo>
                    <a:pt x="1436780" y="2160922"/>
                  </a:lnTo>
                  <a:lnTo>
                    <a:pt x="1450607" y="2119772"/>
                  </a:lnTo>
                  <a:lnTo>
                    <a:pt x="1463177" y="2078310"/>
                  </a:lnTo>
                  <a:lnTo>
                    <a:pt x="1474479" y="2036549"/>
                  </a:lnTo>
                  <a:lnTo>
                    <a:pt x="1484499" y="1994504"/>
                  </a:lnTo>
                  <a:lnTo>
                    <a:pt x="1493224" y="1952188"/>
                  </a:lnTo>
                  <a:lnTo>
                    <a:pt x="1500642" y="1909616"/>
                  </a:lnTo>
                  <a:lnTo>
                    <a:pt x="1506740" y="1866803"/>
                  </a:lnTo>
                  <a:lnTo>
                    <a:pt x="1511505" y="1823762"/>
                  </a:lnTo>
                  <a:lnTo>
                    <a:pt x="1514924" y="1780508"/>
                  </a:lnTo>
                  <a:lnTo>
                    <a:pt x="1516985" y="1737055"/>
                  </a:lnTo>
                  <a:lnTo>
                    <a:pt x="1517675" y="1693417"/>
                  </a:lnTo>
                  <a:lnTo>
                    <a:pt x="1516985" y="1649780"/>
                  </a:lnTo>
                  <a:lnTo>
                    <a:pt x="1514924" y="1606327"/>
                  </a:lnTo>
                  <a:lnTo>
                    <a:pt x="1511505" y="1563073"/>
                  </a:lnTo>
                  <a:lnTo>
                    <a:pt x="1506740" y="1520032"/>
                  </a:lnTo>
                  <a:lnTo>
                    <a:pt x="1500642" y="1477219"/>
                  </a:lnTo>
                  <a:lnTo>
                    <a:pt x="1493224" y="1434647"/>
                  </a:lnTo>
                  <a:lnTo>
                    <a:pt x="1484499" y="1392331"/>
                  </a:lnTo>
                  <a:lnTo>
                    <a:pt x="1474479" y="1350286"/>
                  </a:lnTo>
                  <a:lnTo>
                    <a:pt x="1463177" y="1308525"/>
                  </a:lnTo>
                  <a:lnTo>
                    <a:pt x="1450607" y="1267063"/>
                  </a:lnTo>
                  <a:lnTo>
                    <a:pt x="1436780" y="1225913"/>
                  </a:lnTo>
                  <a:lnTo>
                    <a:pt x="1421709" y="1185091"/>
                  </a:lnTo>
                  <a:lnTo>
                    <a:pt x="1405407" y="1144610"/>
                  </a:lnTo>
                  <a:lnTo>
                    <a:pt x="1387888" y="1104485"/>
                  </a:lnTo>
                  <a:lnTo>
                    <a:pt x="1369163" y="1064729"/>
                  </a:lnTo>
                  <a:lnTo>
                    <a:pt x="1349246" y="1025358"/>
                  </a:lnTo>
                  <a:lnTo>
                    <a:pt x="1328149" y="986385"/>
                  </a:lnTo>
                  <a:lnTo>
                    <a:pt x="1305885" y="947825"/>
                  </a:lnTo>
                  <a:lnTo>
                    <a:pt x="1282467" y="909691"/>
                  </a:lnTo>
                  <a:lnTo>
                    <a:pt x="1257907" y="871999"/>
                  </a:lnTo>
                  <a:lnTo>
                    <a:pt x="1232219" y="834761"/>
                  </a:lnTo>
                  <a:lnTo>
                    <a:pt x="1205414" y="797994"/>
                  </a:lnTo>
                  <a:lnTo>
                    <a:pt x="1177507" y="761710"/>
                  </a:lnTo>
                  <a:lnTo>
                    <a:pt x="1148509" y="725924"/>
                  </a:lnTo>
                  <a:lnTo>
                    <a:pt x="1118433" y="690651"/>
                  </a:lnTo>
                  <a:lnTo>
                    <a:pt x="1087292" y="655904"/>
                  </a:lnTo>
                  <a:lnTo>
                    <a:pt x="1055099" y="621698"/>
                  </a:lnTo>
                  <a:lnTo>
                    <a:pt x="1021867" y="588046"/>
                  </a:lnTo>
                  <a:lnTo>
                    <a:pt x="987608" y="554964"/>
                  </a:lnTo>
                  <a:lnTo>
                    <a:pt x="952336" y="522466"/>
                  </a:lnTo>
                  <a:lnTo>
                    <a:pt x="916062" y="490565"/>
                  </a:lnTo>
                  <a:lnTo>
                    <a:pt x="878800" y="459276"/>
                  </a:lnTo>
                  <a:lnTo>
                    <a:pt x="840562" y="428614"/>
                  </a:lnTo>
                  <a:lnTo>
                    <a:pt x="801361" y="398591"/>
                  </a:lnTo>
                  <a:lnTo>
                    <a:pt x="761211" y="369224"/>
                  </a:lnTo>
                  <a:lnTo>
                    <a:pt x="720123" y="340525"/>
                  </a:lnTo>
                  <a:lnTo>
                    <a:pt x="678110" y="312510"/>
                  </a:lnTo>
                  <a:lnTo>
                    <a:pt x="635186" y="285192"/>
                  </a:lnTo>
                  <a:lnTo>
                    <a:pt x="591362" y="258585"/>
                  </a:lnTo>
                  <a:lnTo>
                    <a:pt x="546652" y="232705"/>
                  </a:lnTo>
                  <a:lnTo>
                    <a:pt x="501069" y="207564"/>
                  </a:lnTo>
                  <a:lnTo>
                    <a:pt x="454625" y="183178"/>
                  </a:lnTo>
                  <a:lnTo>
                    <a:pt x="407333" y="159561"/>
                  </a:lnTo>
                  <a:lnTo>
                    <a:pt x="359206" y="136726"/>
                  </a:lnTo>
                  <a:lnTo>
                    <a:pt x="310256" y="114689"/>
                  </a:lnTo>
                  <a:lnTo>
                    <a:pt x="260496" y="93462"/>
                  </a:lnTo>
                  <a:lnTo>
                    <a:pt x="209940" y="73062"/>
                  </a:lnTo>
                  <a:lnTo>
                    <a:pt x="158599" y="53501"/>
                  </a:lnTo>
                  <a:lnTo>
                    <a:pt x="106487" y="34794"/>
                  </a:lnTo>
                  <a:lnTo>
                    <a:pt x="53616" y="16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2556C753-D73A-500E-D45E-EC299D2C909A}"/>
                </a:ext>
              </a:extLst>
            </p:cNvPr>
            <p:cNvSpPr/>
            <p:nvPr/>
          </p:nvSpPr>
          <p:spPr>
            <a:xfrm>
              <a:off x="0" y="702310"/>
              <a:ext cx="1088390" cy="3243580"/>
            </a:xfrm>
            <a:custGeom>
              <a:avLst/>
              <a:gdLst/>
              <a:ahLst/>
              <a:cxnLst/>
              <a:rect l="l" t="t" r="r" b="b"/>
              <a:pathLst>
                <a:path w="1088390" h="3243579">
                  <a:moveTo>
                    <a:pt x="0" y="0"/>
                  </a:moveTo>
                  <a:lnTo>
                    <a:pt x="0" y="3243451"/>
                  </a:lnTo>
                  <a:lnTo>
                    <a:pt x="42608" y="3219309"/>
                  </a:lnTo>
                  <a:lnTo>
                    <a:pt x="90302" y="3190996"/>
                  </a:lnTo>
                  <a:lnTo>
                    <a:pt x="137017" y="3161956"/>
                  </a:lnTo>
                  <a:lnTo>
                    <a:pt x="182743" y="3132204"/>
                  </a:lnTo>
                  <a:lnTo>
                    <a:pt x="227470" y="3101756"/>
                  </a:lnTo>
                  <a:lnTo>
                    <a:pt x="271189" y="3070626"/>
                  </a:lnTo>
                  <a:lnTo>
                    <a:pt x="313888" y="3038829"/>
                  </a:lnTo>
                  <a:lnTo>
                    <a:pt x="355558" y="3006381"/>
                  </a:lnTo>
                  <a:lnTo>
                    <a:pt x="396189" y="2973295"/>
                  </a:lnTo>
                  <a:lnTo>
                    <a:pt x="435771" y="2939587"/>
                  </a:lnTo>
                  <a:lnTo>
                    <a:pt x="474294" y="2905272"/>
                  </a:lnTo>
                  <a:lnTo>
                    <a:pt x="511747" y="2870365"/>
                  </a:lnTo>
                  <a:lnTo>
                    <a:pt x="548121" y="2834881"/>
                  </a:lnTo>
                  <a:lnTo>
                    <a:pt x="583405" y="2798834"/>
                  </a:lnTo>
                  <a:lnTo>
                    <a:pt x="617590" y="2762240"/>
                  </a:lnTo>
                  <a:lnTo>
                    <a:pt x="650665" y="2725113"/>
                  </a:lnTo>
                  <a:lnTo>
                    <a:pt x="682620" y="2687469"/>
                  </a:lnTo>
                  <a:lnTo>
                    <a:pt x="713446" y="2649322"/>
                  </a:lnTo>
                  <a:lnTo>
                    <a:pt x="743131" y="2610687"/>
                  </a:lnTo>
                  <a:lnTo>
                    <a:pt x="771667" y="2571579"/>
                  </a:lnTo>
                  <a:lnTo>
                    <a:pt x="799043" y="2532014"/>
                  </a:lnTo>
                  <a:lnTo>
                    <a:pt x="825248" y="2492005"/>
                  </a:lnTo>
                  <a:lnTo>
                    <a:pt x="850274" y="2451568"/>
                  </a:lnTo>
                  <a:lnTo>
                    <a:pt x="874109" y="2410719"/>
                  </a:lnTo>
                  <a:lnTo>
                    <a:pt x="896744" y="2369471"/>
                  </a:lnTo>
                  <a:lnTo>
                    <a:pt x="918169" y="2327839"/>
                  </a:lnTo>
                  <a:lnTo>
                    <a:pt x="938373" y="2285840"/>
                  </a:lnTo>
                  <a:lnTo>
                    <a:pt x="957347" y="2243487"/>
                  </a:lnTo>
                  <a:lnTo>
                    <a:pt x="975080" y="2200795"/>
                  </a:lnTo>
                  <a:lnTo>
                    <a:pt x="991562" y="2157780"/>
                  </a:lnTo>
                  <a:lnTo>
                    <a:pt x="1006784" y="2114456"/>
                  </a:lnTo>
                  <a:lnTo>
                    <a:pt x="1020735" y="2070838"/>
                  </a:lnTo>
                  <a:lnTo>
                    <a:pt x="1033405" y="2026942"/>
                  </a:lnTo>
                  <a:lnTo>
                    <a:pt x="1044784" y="1982781"/>
                  </a:lnTo>
                  <a:lnTo>
                    <a:pt x="1054863" y="1938372"/>
                  </a:lnTo>
                  <a:lnTo>
                    <a:pt x="1063630" y="1893729"/>
                  </a:lnTo>
                  <a:lnTo>
                    <a:pt x="1071076" y="1848866"/>
                  </a:lnTo>
                  <a:lnTo>
                    <a:pt x="1077190" y="1803799"/>
                  </a:lnTo>
                  <a:lnTo>
                    <a:pt x="1081964" y="1758543"/>
                  </a:lnTo>
                  <a:lnTo>
                    <a:pt x="1085386" y="1713113"/>
                  </a:lnTo>
                  <a:lnTo>
                    <a:pt x="1087446" y="1667523"/>
                  </a:lnTo>
                  <a:lnTo>
                    <a:pt x="1088136" y="1621789"/>
                  </a:lnTo>
                  <a:lnTo>
                    <a:pt x="1087446" y="1576045"/>
                  </a:lnTo>
                  <a:lnTo>
                    <a:pt x="1085386" y="1530447"/>
                  </a:lnTo>
                  <a:lnTo>
                    <a:pt x="1081964" y="1485009"/>
                  </a:lnTo>
                  <a:lnTo>
                    <a:pt x="1077190" y="1439745"/>
                  </a:lnTo>
                  <a:lnTo>
                    <a:pt x="1071076" y="1394671"/>
                  </a:lnTo>
                  <a:lnTo>
                    <a:pt x="1063630" y="1349802"/>
                  </a:lnTo>
                  <a:lnTo>
                    <a:pt x="1054863" y="1305152"/>
                  </a:lnTo>
                  <a:lnTo>
                    <a:pt x="1044784" y="1260736"/>
                  </a:lnTo>
                  <a:lnTo>
                    <a:pt x="1033405" y="1216570"/>
                  </a:lnTo>
                  <a:lnTo>
                    <a:pt x="1020735" y="1172668"/>
                  </a:lnTo>
                  <a:lnTo>
                    <a:pt x="1006784" y="1129046"/>
                  </a:lnTo>
                  <a:lnTo>
                    <a:pt x="991562" y="1085717"/>
                  </a:lnTo>
                  <a:lnTo>
                    <a:pt x="975080" y="1042697"/>
                  </a:lnTo>
                  <a:lnTo>
                    <a:pt x="957347" y="1000001"/>
                  </a:lnTo>
                  <a:lnTo>
                    <a:pt x="938373" y="957644"/>
                  </a:lnTo>
                  <a:lnTo>
                    <a:pt x="918169" y="915641"/>
                  </a:lnTo>
                  <a:lnTo>
                    <a:pt x="896744" y="874007"/>
                  </a:lnTo>
                  <a:lnTo>
                    <a:pt x="874109" y="832755"/>
                  </a:lnTo>
                  <a:lnTo>
                    <a:pt x="850274" y="791903"/>
                  </a:lnTo>
                  <a:lnTo>
                    <a:pt x="825248" y="751464"/>
                  </a:lnTo>
                  <a:lnTo>
                    <a:pt x="799043" y="711453"/>
                  </a:lnTo>
                  <a:lnTo>
                    <a:pt x="771667" y="671885"/>
                  </a:lnTo>
                  <a:lnTo>
                    <a:pt x="743131" y="632775"/>
                  </a:lnTo>
                  <a:lnTo>
                    <a:pt x="713446" y="594139"/>
                  </a:lnTo>
                  <a:lnTo>
                    <a:pt x="682620" y="555990"/>
                  </a:lnTo>
                  <a:lnTo>
                    <a:pt x="650665" y="518344"/>
                  </a:lnTo>
                  <a:lnTo>
                    <a:pt x="617590" y="481216"/>
                  </a:lnTo>
                  <a:lnTo>
                    <a:pt x="583405" y="444621"/>
                  </a:lnTo>
                  <a:lnTo>
                    <a:pt x="548121" y="408573"/>
                  </a:lnTo>
                  <a:lnTo>
                    <a:pt x="511747" y="373088"/>
                  </a:lnTo>
                  <a:lnTo>
                    <a:pt x="474294" y="338180"/>
                  </a:lnTo>
                  <a:lnTo>
                    <a:pt x="435771" y="303865"/>
                  </a:lnTo>
                  <a:lnTo>
                    <a:pt x="396189" y="270157"/>
                  </a:lnTo>
                  <a:lnTo>
                    <a:pt x="355558" y="237071"/>
                  </a:lnTo>
                  <a:lnTo>
                    <a:pt x="313888" y="204622"/>
                  </a:lnTo>
                  <a:lnTo>
                    <a:pt x="271189" y="172825"/>
                  </a:lnTo>
                  <a:lnTo>
                    <a:pt x="227470" y="141695"/>
                  </a:lnTo>
                  <a:lnTo>
                    <a:pt x="182743" y="111246"/>
                  </a:lnTo>
                  <a:lnTo>
                    <a:pt x="137017" y="81495"/>
                  </a:lnTo>
                  <a:lnTo>
                    <a:pt x="90302" y="52455"/>
                  </a:lnTo>
                  <a:lnTo>
                    <a:pt x="42608" y="24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7C2D0-230C-636E-1374-83FB5231F311}"/>
              </a:ext>
            </a:extLst>
          </p:cNvPr>
          <p:cNvSpPr txBox="1"/>
          <p:nvPr/>
        </p:nvSpPr>
        <p:spPr>
          <a:xfrm>
            <a:off x="822251" y="411126"/>
            <a:ext cx="4657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Learnings to Project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55A4AC-9337-329A-39B2-D9EAEF2F1367}"/>
              </a:ext>
            </a:extLst>
          </p:cNvPr>
          <p:cNvCxnSpPr/>
          <p:nvPr/>
        </p:nvCxnSpPr>
        <p:spPr>
          <a:xfrm>
            <a:off x="0" y="903569"/>
            <a:ext cx="12277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D6E863-7150-0635-B3AD-48EBCCADEC4E}"/>
              </a:ext>
            </a:extLst>
          </p:cNvPr>
          <p:cNvSpPr txBox="1"/>
          <p:nvPr/>
        </p:nvSpPr>
        <p:spPr>
          <a:xfrm>
            <a:off x="1013637" y="1318437"/>
            <a:ext cx="32252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Searching Page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0E803-B364-6658-300A-E7D536F9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5" y="1764200"/>
            <a:ext cx="6173972" cy="4066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2B3E7-D380-A37F-A7F5-D50398347115}"/>
              </a:ext>
            </a:extLst>
          </p:cNvPr>
          <p:cNvSpPr txBox="1"/>
          <p:nvPr/>
        </p:nvSpPr>
        <p:spPr>
          <a:xfrm>
            <a:off x="5018568" y="5954431"/>
            <a:ext cx="262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Searching Page</a:t>
            </a:r>
          </a:p>
        </p:txBody>
      </p:sp>
    </p:spTree>
    <p:extLst>
      <p:ext uri="{BB962C8B-B14F-4D97-AF65-F5344CB8AC3E}">
        <p14:creationId xmlns:p14="http://schemas.microsoft.com/office/powerpoint/2010/main" val="51162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5ADCB-B533-BBED-AFEB-B3912D201244}"/>
              </a:ext>
            </a:extLst>
          </p:cNvPr>
          <p:cNvSpPr txBox="1"/>
          <p:nvPr/>
        </p:nvSpPr>
        <p:spPr>
          <a:xfrm>
            <a:off x="822251" y="411126"/>
            <a:ext cx="4657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Learnings to Project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B30D63-A514-F358-7BEF-4B9792303459}"/>
              </a:ext>
            </a:extLst>
          </p:cNvPr>
          <p:cNvCxnSpPr/>
          <p:nvPr/>
        </p:nvCxnSpPr>
        <p:spPr>
          <a:xfrm>
            <a:off x="0" y="903569"/>
            <a:ext cx="12277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7B7B5D-018D-DC65-E441-A700C9F74CF9}"/>
              </a:ext>
            </a:extLst>
          </p:cNvPr>
          <p:cNvSpPr txBox="1"/>
          <p:nvPr/>
        </p:nvSpPr>
        <p:spPr>
          <a:xfrm>
            <a:off x="1013637" y="1318437"/>
            <a:ext cx="32252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Page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7F1AB-E72E-F546-705C-C6C35CD3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47" y="1800446"/>
            <a:ext cx="6776483" cy="3873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DFD32-9660-F4F1-EFE9-3C74B5924B88}"/>
              </a:ext>
            </a:extLst>
          </p:cNvPr>
          <p:cNvSpPr txBox="1"/>
          <p:nvPr/>
        </p:nvSpPr>
        <p:spPr>
          <a:xfrm>
            <a:off x="5337545" y="5954431"/>
            <a:ext cx="262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Page</a:t>
            </a:r>
          </a:p>
        </p:txBody>
      </p:sp>
    </p:spTree>
    <p:extLst>
      <p:ext uri="{BB962C8B-B14F-4D97-AF65-F5344CB8AC3E}">
        <p14:creationId xmlns:p14="http://schemas.microsoft.com/office/powerpoint/2010/main" val="201221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BFDE1-0D5B-C840-9805-A2E8174FBF87}"/>
              </a:ext>
            </a:extLst>
          </p:cNvPr>
          <p:cNvSpPr txBox="1"/>
          <p:nvPr/>
        </p:nvSpPr>
        <p:spPr>
          <a:xfrm>
            <a:off x="3310271" y="750816"/>
            <a:ext cx="376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E3188-6114-E029-AA3C-643A30D46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432"/>
            <a:ext cx="2914650" cy="3000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B29B2-46CE-627D-C85C-9D9A9FA41BBE}"/>
              </a:ext>
            </a:extLst>
          </p:cNvPr>
          <p:cNvSpPr txBox="1"/>
          <p:nvPr/>
        </p:nvSpPr>
        <p:spPr>
          <a:xfrm>
            <a:off x="3912781" y="1828800"/>
            <a:ext cx="716634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Learned how end-to-end project of data analytics</a:t>
            </a:r>
            <a:r>
              <a:rPr lang="en-US" sz="2200" spc="-10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learned a lot about react during my internship.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/>
              </a:rPr>
              <a:t>Deeply know about PostgreSQL.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 out is how to create a Context with ReactJS and create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core web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543EB5-4D8C-B973-6E0A-0F0EDFDD56EA}"/>
              </a:ext>
            </a:extLst>
          </p:cNvPr>
          <p:cNvCxnSpPr>
            <a:cxnSpLocks/>
          </p:cNvCxnSpPr>
          <p:nvPr/>
        </p:nvCxnSpPr>
        <p:spPr>
          <a:xfrm>
            <a:off x="0" y="121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9A354-A303-0196-DEAC-C59A3A45F8F4}"/>
              </a:ext>
            </a:extLst>
          </p:cNvPr>
          <p:cNvSpPr txBox="1"/>
          <p:nvPr/>
        </p:nvSpPr>
        <p:spPr>
          <a:xfrm>
            <a:off x="3196856" y="658667"/>
            <a:ext cx="376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Reference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7D878-910C-96E9-3ED9-2D9EC40D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432"/>
            <a:ext cx="2914650" cy="3000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1A26CC-50DE-C893-0599-2327C75FDD33}"/>
              </a:ext>
            </a:extLst>
          </p:cNvPr>
          <p:cNvCxnSpPr>
            <a:cxnSpLocks/>
          </p:cNvCxnSpPr>
          <p:nvPr/>
        </p:nvCxnSpPr>
        <p:spPr>
          <a:xfrm>
            <a:off x="0" y="121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522573-3C05-E884-9791-AB66665576A4}"/>
              </a:ext>
            </a:extLst>
          </p:cNvPr>
          <p:cNvSpPr txBox="1"/>
          <p:nvPr/>
        </p:nvSpPr>
        <p:spPr>
          <a:xfrm>
            <a:off x="3905693" y="1644502"/>
            <a:ext cx="8002772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Concepts of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Reactjs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React – A JavaScript library for building user interfaces (reactjs.org)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Formik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reactjs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ReactJS Form Validation using </a:t>
            </a:r>
            <a:r>
              <a:rPr lang="en-IN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Formik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and Yup - </a:t>
            </a:r>
            <a:r>
              <a:rPr lang="en-IN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GeeksforGeeks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reactjs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https://www.w3schools.com/react/default.asp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Core Web API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.NET Core Tutorial (tutorialspoint.com)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PostgreSQL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https://www.youtube.com/playlist?list=PLk1kxccoEnNEtwGZW-3KAcAlhI_Guwh8x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94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5B90D6-37F9-6877-3041-CC038E9D8C48}"/>
              </a:ext>
            </a:extLst>
          </p:cNvPr>
          <p:cNvSpPr txBox="1"/>
          <p:nvPr/>
        </p:nvSpPr>
        <p:spPr>
          <a:xfrm>
            <a:off x="1013638" y="150945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4800" b="1" spc="-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47442D-DAE4-E820-074B-79E1B36F3CD2}"/>
              </a:ext>
            </a:extLst>
          </p:cNvPr>
          <p:cNvCxnSpPr>
            <a:cxnSpLocks/>
          </p:cNvCxnSpPr>
          <p:nvPr/>
        </p:nvCxnSpPr>
        <p:spPr>
          <a:xfrm>
            <a:off x="0" y="30050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1AA14-1EFF-3E6E-015B-DF04A03E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134679"/>
            <a:ext cx="12050233" cy="7010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5A090-4ADF-9DA4-6906-745C0EEE7A8E}"/>
              </a:ext>
            </a:extLst>
          </p:cNvPr>
          <p:cNvSpPr txBox="1"/>
          <p:nvPr/>
        </p:nvSpPr>
        <p:spPr>
          <a:xfrm>
            <a:off x="2622697" y="723013"/>
            <a:ext cx="309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69C77-F7FC-40C7-1C33-93DBB2956D7D}"/>
              </a:ext>
            </a:extLst>
          </p:cNvPr>
          <p:cNvSpPr txBox="1"/>
          <p:nvPr/>
        </p:nvSpPr>
        <p:spPr>
          <a:xfrm>
            <a:off x="1353879" y="1786270"/>
            <a:ext cx="355127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/>
                <a:cs typeface="Times New Roman"/>
              </a:rPr>
              <a:t>Technology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Learnings to Project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5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15A1-5E0A-EED6-44FE-2A325A62D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095E2-C1B1-331F-6F73-9BE25F7CD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ADADF-D65E-F814-847F-668C29B8662E}"/>
              </a:ext>
            </a:extLst>
          </p:cNvPr>
          <p:cNvSpPr txBox="1"/>
          <p:nvPr/>
        </p:nvSpPr>
        <p:spPr>
          <a:xfrm>
            <a:off x="3125971" y="583882"/>
            <a:ext cx="4345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E3387-B22B-6B87-37DE-B15E99D4E611}"/>
              </a:ext>
            </a:extLst>
          </p:cNvPr>
          <p:cNvSpPr txBox="1"/>
          <p:nvPr/>
        </p:nvSpPr>
        <p:spPr>
          <a:xfrm>
            <a:off x="3012557" y="1600200"/>
            <a:ext cx="8619461" cy="506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marR="29337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Book E-sell E- commerce website “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22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z="22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Book-e-sell provide the different type of book like technical books, Biography Books, novels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</a:p>
          <a:p>
            <a:pPr marL="101600" marR="29337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main for developing this project where customer can purchase and order books through online. Customer can buy the books from home through internet.</a:t>
            </a:r>
          </a:p>
          <a:p>
            <a:pPr marL="101600" marR="29337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web based application helps customers to choose their required book and add books to their shopping cart. </a:t>
            </a:r>
          </a:p>
          <a:p>
            <a:pPr marL="101600" marR="29337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86A7A-7C1F-3FD6-E02B-D0601FE0B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544"/>
            <a:ext cx="2914650" cy="3000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2A1524-BAD0-5FE9-81F3-E573B96441AA}"/>
              </a:ext>
            </a:extLst>
          </p:cNvPr>
          <p:cNvCxnSpPr>
            <a:cxnSpLocks/>
          </p:cNvCxnSpPr>
          <p:nvPr/>
        </p:nvCxnSpPr>
        <p:spPr>
          <a:xfrm>
            <a:off x="0" y="121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FDB25-D02F-66F0-4E04-87314899412A}"/>
              </a:ext>
            </a:extLst>
          </p:cNvPr>
          <p:cNvSpPr txBox="1"/>
          <p:nvPr/>
        </p:nvSpPr>
        <p:spPr>
          <a:xfrm>
            <a:off x="3133059" y="661184"/>
            <a:ext cx="2558903" cy="62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E7A03-9B22-9559-639E-532D4235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432"/>
            <a:ext cx="2914650" cy="300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1F396-159A-5A08-DC6D-FEE57DDC6EF2}"/>
              </a:ext>
            </a:extLst>
          </p:cNvPr>
          <p:cNvSpPr txBox="1"/>
          <p:nvPr/>
        </p:nvSpPr>
        <p:spPr>
          <a:xfrm>
            <a:off x="3537097" y="1637414"/>
            <a:ext cx="7605823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Book E-sell E- commerce website “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22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z="22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Book-e-sell provide the different type of book like technical books, Biography Books, novels etc.., Customer can buy or purchase that required book. and customer can added a books to cart.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 this ecommerce website customer can save their time.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Customer can easily buy that required Book from home through Internet. This system reduces lots of work load for customers</a:t>
            </a:r>
            <a:r>
              <a:rPr lang="en-US" sz="22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owner.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69CC7A-6B5F-4CA7-2FFA-B23310DF3EBF}"/>
              </a:ext>
            </a:extLst>
          </p:cNvPr>
          <p:cNvCxnSpPr>
            <a:cxnSpLocks/>
          </p:cNvCxnSpPr>
          <p:nvPr/>
        </p:nvCxnSpPr>
        <p:spPr>
          <a:xfrm>
            <a:off x="0" y="14145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0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66FF92-3036-17F3-8C8F-B9426E30334D}"/>
              </a:ext>
            </a:extLst>
          </p:cNvPr>
          <p:cNvSpPr txBox="1"/>
          <p:nvPr/>
        </p:nvSpPr>
        <p:spPr>
          <a:xfrm>
            <a:off x="3175591" y="744279"/>
            <a:ext cx="376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Technology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389A8-EAE8-8E89-4B25-4FA75C658F4E}"/>
              </a:ext>
            </a:extLst>
          </p:cNvPr>
          <p:cNvSpPr txBox="1"/>
          <p:nvPr/>
        </p:nvSpPr>
        <p:spPr>
          <a:xfrm>
            <a:off x="3763924" y="1741432"/>
            <a:ext cx="718052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4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 used in Book E-sell E-commerce Website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"/>
              </a:spcBef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Fronted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Reactjs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HTML, CSS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  :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Node.js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 :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PostgreSQL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C1B4A-5DA5-BC67-A910-914531973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432"/>
            <a:ext cx="2914650" cy="30003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B43A5-448E-38C9-A8FD-976185F0C5A0}"/>
              </a:ext>
            </a:extLst>
          </p:cNvPr>
          <p:cNvCxnSpPr>
            <a:cxnSpLocks/>
          </p:cNvCxnSpPr>
          <p:nvPr/>
        </p:nvCxnSpPr>
        <p:spPr>
          <a:xfrm>
            <a:off x="0" y="13855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8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CE3B4-DE31-6714-A47B-D15015CA9B9A}"/>
              </a:ext>
            </a:extLst>
          </p:cNvPr>
          <p:cNvSpPr txBox="1"/>
          <p:nvPr/>
        </p:nvSpPr>
        <p:spPr>
          <a:xfrm>
            <a:off x="3218121" y="681997"/>
            <a:ext cx="3735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C77A4-76A6-79E7-10C3-003E7550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432"/>
            <a:ext cx="2914650" cy="3000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D3A5A-EBFD-C20D-10AD-A71A1919C7F4}"/>
              </a:ext>
            </a:extLst>
          </p:cNvPr>
          <p:cNvSpPr txBox="1"/>
          <p:nvPr/>
        </p:nvSpPr>
        <p:spPr>
          <a:xfrm>
            <a:off x="3934047" y="1658679"/>
            <a:ext cx="6967869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all types of book on 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check books price and concept about books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24 hour services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3334D-0AB7-0629-2B73-4EADAF47643F}"/>
              </a:ext>
            </a:extLst>
          </p:cNvPr>
          <p:cNvCxnSpPr>
            <a:cxnSpLocks/>
          </p:cNvCxnSpPr>
          <p:nvPr/>
        </p:nvCxnSpPr>
        <p:spPr>
          <a:xfrm>
            <a:off x="0" y="121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3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36B02-2D7B-D586-B5DC-F487F53CE479}"/>
              </a:ext>
            </a:extLst>
          </p:cNvPr>
          <p:cNvSpPr txBox="1"/>
          <p:nvPr/>
        </p:nvSpPr>
        <p:spPr>
          <a:xfrm>
            <a:off x="822251" y="411126"/>
            <a:ext cx="4657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Learnings to Project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D0145-F471-0277-9E47-5924CE354CD6}"/>
              </a:ext>
            </a:extLst>
          </p:cNvPr>
          <p:cNvSpPr txBox="1"/>
          <p:nvPr/>
        </p:nvSpPr>
        <p:spPr>
          <a:xfrm>
            <a:off x="354418" y="903569"/>
            <a:ext cx="5592726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482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 some snapshot of the E-commerce website: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482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 page: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827861-C11A-234A-6838-B811726B4F25}"/>
              </a:ext>
            </a:extLst>
          </p:cNvPr>
          <p:cNvCxnSpPr/>
          <p:nvPr/>
        </p:nvCxnSpPr>
        <p:spPr>
          <a:xfrm>
            <a:off x="0" y="903569"/>
            <a:ext cx="12277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0A0EF3-A94B-D432-BE9E-8464FD7E0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0" y="2014707"/>
            <a:ext cx="6578008" cy="388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638A2-3A00-2808-403D-80DACEBC2357}"/>
              </a:ext>
            </a:extLst>
          </p:cNvPr>
          <p:cNvSpPr txBox="1"/>
          <p:nvPr/>
        </p:nvSpPr>
        <p:spPr>
          <a:xfrm>
            <a:off x="5075274" y="6053101"/>
            <a:ext cx="231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396983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61BE62-E1E3-E891-B04E-93EDCC2E2FFC}"/>
              </a:ext>
            </a:extLst>
          </p:cNvPr>
          <p:cNvSpPr txBox="1"/>
          <p:nvPr/>
        </p:nvSpPr>
        <p:spPr>
          <a:xfrm>
            <a:off x="822251" y="411126"/>
            <a:ext cx="4657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Learnings to Project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CCD0BE-C39C-9F62-D989-F15816CD2B43}"/>
              </a:ext>
            </a:extLst>
          </p:cNvPr>
          <p:cNvCxnSpPr/>
          <p:nvPr/>
        </p:nvCxnSpPr>
        <p:spPr>
          <a:xfrm>
            <a:off x="0" y="903569"/>
            <a:ext cx="12277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42BFF3-9612-5129-AE05-A81A14B44D0F}"/>
              </a:ext>
            </a:extLst>
          </p:cNvPr>
          <p:cNvSpPr txBox="1"/>
          <p:nvPr/>
        </p:nvSpPr>
        <p:spPr>
          <a:xfrm>
            <a:off x="1013637" y="1318437"/>
            <a:ext cx="32252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r>
              <a:rPr lang="en-IN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90534-8470-5310-5E4C-A8FC659E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51" y="1887011"/>
            <a:ext cx="6649417" cy="3925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B8F45-7944-1123-8DC1-C322A8C4BE46}"/>
              </a:ext>
            </a:extLst>
          </p:cNvPr>
          <p:cNvSpPr txBox="1"/>
          <p:nvPr/>
        </p:nvSpPr>
        <p:spPr>
          <a:xfrm>
            <a:off x="5160335" y="5954431"/>
            <a:ext cx="231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09056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2971D-EFD0-64AE-7830-C3602B39D4E0}"/>
              </a:ext>
            </a:extLst>
          </p:cNvPr>
          <p:cNvSpPr txBox="1"/>
          <p:nvPr/>
        </p:nvSpPr>
        <p:spPr>
          <a:xfrm>
            <a:off x="822251" y="411126"/>
            <a:ext cx="4657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Learnings to Project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82A22-6D02-0221-C4FB-CFA755DED832}"/>
              </a:ext>
            </a:extLst>
          </p:cNvPr>
          <p:cNvCxnSpPr/>
          <p:nvPr/>
        </p:nvCxnSpPr>
        <p:spPr>
          <a:xfrm>
            <a:off x="0" y="903569"/>
            <a:ext cx="12277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A4E0C3-CE58-3F4D-D33A-D80731B0C683}"/>
              </a:ext>
            </a:extLst>
          </p:cNvPr>
          <p:cNvSpPr txBox="1"/>
          <p:nvPr/>
        </p:nvSpPr>
        <p:spPr>
          <a:xfrm>
            <a:off x="1013637" y="1318437"/>
            <a:ext cx="32252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Listing Page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6DB20-520B-3CBB-8BBF-B483E2C5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69" y="1779462"/>
            <a:ext cx="6485861" cy="4031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C7519-4815-A49E-1CE1-EB06F46D364E}"/>
              </a:ext>
            </a:extLst>
          </p:cNvPr>
          <p:cNvSpPr txBox="1"/>
          <p:nvPr/>
        </p:nvSpPr>
        <p:spPr>
          <a:xfrm>
            <a:off x="5117805" y="5954431"/>
            <a:ext cx="262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Listing Page</a:t>
            </a:r>
          </a:p>
        </p:txBody>
      </p:sp>
    </p:spTree>
    <p:extLst>
      <p:ext uri="{BB962C8B-B14F-4D97-AF65-F5344CB8AC3E}">
        <p14:creationId xmlns:p14="http://schemas.microsoft.com/office/powerpoint/2010/main" val="62834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486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GUJARAT TECHNOLOGICAL UNIVERSITY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GUJARAT TECHNOLOGICAL UNIVERSITY</dc:title>
  <dc:creator>Prit Bhut</dc:creator>
  <cp:lastModifiedBy>Prit Bhut</cp:lastModifiedBy>
  <cp:revision>2</cp:revision>
  <dcterms:created xsi:type="dcterms:W3CDTF">2022-07-17T10:15:21Z</dcterms:created>
  <dcterms:modified xsi:type="dcterms:W3CDTF">2022-07-17T11:16:52Z</dcterms:modified>
</cp:coreProperties>
</file>