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3225604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i="1" lang="en-US"/>
              <a:t>STUDENT NAME:  </a:t>
            </a:r>
            <a:r>
              <a:rPr dirty="0" sz="2400" i="1" lang="en-US"/>
              <a:t>K</a:t>
            </a:r>
            <a:r>
              <a:rPr dirty="0" sz="2400" i="1" lang="en-US"/>
              <a:t>R</a:t>
            </a:r>
            <a:r>
              <a:rPr dirty="0" sz="2400" i="1" lang="en-US"/>
              <a:t>U</a:t>
            </a:r>
            <a:r>
              <a:rPr dirty="0" sz="2400" i="1" lang="en-US"/>
              <a:t>P</a:t>
            </a:r>
            <a:r>
              <a:rPr dirty="0" sz="2400" i="1" lang="en-US"/>
              <a:t>A</a:t>
            </a:r>
            <a:r>
              <a:rPr dirty="0" sz="2400" i="1" lang="en-US"/>
              <a:t>N</a:t>
            </a:r>
            <a:r>
              <a:rPr dirty="0" sz="2400" i="1" lang="en-US"/>
              <a:t>I</a:t>
            </a:r>
            <a:r>
              <a:rPr dirty="0" sz="2400" i="1" lang="en-US"/>
              <a:t>D</a:t>
            </a:r>
            <a:r>
              <a:rPr dirty="0" sz="2400" i="1" lang="en-US"/>
              <a:t>H</a:t>
            </a:r>
            <a:r>
              <a:rPr dirty="0" sz="2400" i="1" lang="en-US"/>
              <a:t>I</a:t>
            </a:r>
            <a:r>
              <a:rPr dirty="0" sz="2400" i="1" lang="en-US"/>
              <a:t> </a:t>
            </a:r>
            <a:r>
              <a:rPr dirty="0" sz="2400" i="1" lang="en-US"/>
              <a:t>Y</a:t>
            </a:r>
            <a:r>
              <a:rPr dirty="0" sz="2400" i="1" lang="en-US"/>
              <a:t> </a:t>
            </a:r>
            <a:endParaRPr altLang="en-US" lang="zh-CN"/>
          </a:p>
          <a:p>
            <a:r>
              <a:rPr sz="2400" i="1" lang="en-US"/>
              <a:t>REGISTER NO:       </a:t>
            </a:r>
            <a:r>
              <a:rPr dirty="0" sz="2400" i="1" lang="en-US"/>
              <a:t>312206</a:t>
            </a:r>
            <a:r>
              <a:rPr dirty="0" sz="2400" i="1" lang="en-US"/>
              <a:t>4</a:t>
            </a:r>
            <a:r>
              <a:rPr dirty="0" sz="2400" i="1" lang="en-US"/>
              <a:t>3</a:t>
            </a:r>
            <a:r>
              <a:rPr dirty="0" sz="2400" i="1" lang="en-US"/>
              <a:t>2</a:t>
            </a:r>
            <a:endParaRPr sz="2400" i="1" lang="en-US"/>
          </a:p>
          <a:p>
            <a:r>
              <a:rPr sz="2400" i="1" lang="en-US"/>
              <a:t>DEPARTMENT:      COMMERCE </a:t>
            </a:r>
          </a:p>
          <a:p>
            <a:r>
              <a:rPr sz="2400" i="1" lang="en-US"/>
              <a:t>COLLEGE:               AGURCHAND MANMULL JAIN COLLEGE.</a:t>
            </a:r>
          </a:p>
          <a:p>
            <a:r>
              <a:rPr sz="2400" i="1" lang="en-US"/>
              <a:t>           </a:t>
            </a:r>
            <a:endParaRPr sz="240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40905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12" name=""/>
          <p:cNvSpPr txBox="1"/>
          <p:nvPr/>
        </p:nvSpPr>
        <p:spPr>
          <a:xfrm>
            <a:off x="1409896" y="1660966"/>
            <a:ext cx="8565592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 </a:t>
            </a:r>
            <a:r>
              <a:rPr sz="2800" lang="en-US">
                <a:solidFill>
                  <a:srgbClr val="000000"/>
                </a:solidFill>
              </a:rPr>
              <a:t>analytics </a:t>
            </a:r>
            <a:r>
              <a:rPr sz="2800" lang="en-US">
                <a:solidFill>
                  <a:srgbClr val="000000"/>
                </a:solidFill>
              </a:rPr>
              <a:t>plays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organizations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key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metrics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management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46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6046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sz="3600" lang="en-IN"/>
            </a:br>
            <a:br>
              <a:rPr sz="3600" lang="en-IN"/>
            </a:br>
            <a:r>
              <a:rPr sz="3600" lang="en-IN"/>
              <a:t>                   </a:t>
            </a:r>
            <a:r>
              <a:rPr b="0" sz="2800" lang="en-IN"/>
              <a:t>Conditional formatting - missing </a:t>
            </a:r>
            <a:br>
              <a:rPr b="0" sz="2800" lang="en-IN"/>
            </a:br>
            <a:r>
              <a:rPr b="0" sz="2800" lang="en-IN"/>
              <a:t>                         Pivot tables - summary</a:t>
            </a:r>
            <a:br>
              <a:rPr b="0" sz="2800" lang="en-IN"/>
            </a:br>
            <a:r>
              <a:rPr b="0" sz="2800" lang="en-IN"/>
              <a:t>                         Charts – trend </a:t>
            </a:r>
            <a:br>
              <a:rPr b="0" sz="2800" lang="en-IN"/>
            </a:br>
            <a:r>
              <a:rPr b="0" sz="2800" lang="en-IN"/>
              <a:t>                         Filtering and Formula - performance</a:t>
            </a:r>
            <a:br>
              <a:rPr b="0" sz="2800" lang="en-IN"/>
            </a:br>
            <a:r>
              <a:rPr b="0" sz="2800" lang="en-IN"/>
              <a:t>                         Graph – data visualization  </a:t>
            </a:r>
            <a:br>
              <a:rPr b="0"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753100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21741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Deepak K</cp:lastModifiedBy>
  <dcterms:created xsi:type="dcterms:W3CDTF">2024-03-29T04:07:22Z</dcterms:created>
  <dcterms:modified xsi:type="dcterms:W3CDTF">2024-08-31T04:49:35Z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61e73823db574010a30d004c33663db2</vt:lpwstr>
  </property>
</Properties>
</file>