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20daf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20daf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20daf9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20daf9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20daf9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f20daf9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20daf9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20daf9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20daf9d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20daf9d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20daf9d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20daf9d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0cf909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0cf909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20daf9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20daf9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20daf9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20daf9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20daf9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20daf9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f6debdb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f6debdb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20daf9d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20daf9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20daf9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20daf9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20daf9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20daf9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0cf909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0cf909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20daf9d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20daf9d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f20daf9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f20daf9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0cf909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0cf909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f20daf9d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f20daf9d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f6debd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f6debd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0cf909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0cf909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20daf9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20daf9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20daf9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20daf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f6debdb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f6debdb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20daf9d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20daf9d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20daf9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20daf9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Perguntar sobre tempo dedicado ao estudo fora da CWI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302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3640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Aula 2 - Condicionais e Orientação a Objetos</a:t>
            </a:r>
            <a:endParaRPr>
              <a:solidFill>
                <a:srgbClr val="BF9000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12" y="441500"/>
            <a:ext cx="8131975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 - IF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1211350"/>
            <a:ext cx="8569450" cy="36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 - Switch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3" y="1363750"/>
            <a:ext cx="8782075" cy="30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 - Switch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1350"/>
            <a:ext cx="8569449" cy="360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96250" y="1595775"/>
            <a:ext cx="415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Capacidade de uma classe de se apropriar de métodos e atributos de outra classe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SubClasse vs SuperClasse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75" y="1595775"/>
            <a:ext cx="4159750" cy="233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1211350"/>
            <a:ext cx="8569450" cy="333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1211350"/>
            <a:ext cx="8569450" cy="328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613" y="1730050"/>
            <a:ext cx="4982775" cy="2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Robson </a:t>
            </a:r>
            <a:r>
              <a:rPr b="0" lang="en"/>
              <a:t>Rosa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58146" y="1519575"/>
            <a:ext cx="8373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Desenvolvedor Java desde 2014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 CWI desde Março de 2011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Crescer &gt; Desenvolvedor Java &gt; Líder Técnico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Projetos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TNT Express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Lojas Renner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Banco BV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Instrutor Java no Crescer CWI</a:t>
            </a:r>
            <a:endParaRPr sz="2400"/>
          </a:p>
        </p:txBody>
      </p:sp>
      <p:sp>
        <p:nvSpPr>
          <p:cNvPr id="80" name="Google Shape;80;p14"/>
          <p:cNvSpPr txBox="1"/>
          <p:nvPr/>
        </p:nvSpPr>
        <p:spPr>
          <a:xfrm>
            <a:off x="2400250" y="1005850"/>
            <a:ext cx="6321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Líder Técnico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23996" l="31494" r="32610" t="22404"/>
          <a:stretch/>
        </p:blipFill>
        <p:spPr>
          <a:xfrm>
            <a:off x="5249063" y="3310880"/>
            <a:ext cx="677738" cy="52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26801" r="26796" t="0"/>
          <a:stretch/>
        </p:blipFill>
        <p:spPr>
          <a:xfrm>
            <a:off x="4572000" y="3228175"/>
            <a:ext cx="542275" cy="6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950" y="3098025"/>
            <a:ext cx="953700" cy="9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1450" y="3341287"/>
            <a:ext cx="1360400" cy="1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838" y="1211350"/>
            <a:ext cx="6568333" cy="34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mão na massa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Exercício #1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96246" y="1595775"/>
            <a:ext cx="83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Representar </a:t>
            </a:r>
            <a:r>
              <a:rPr b="1" lang="en" sz="2400"/>
              <a:t>veículos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Navio, submarino, trem, caminhão, carro, bicicleta, avião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Características dos veículos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Nome, velocidade máxima, terreno (terra, água, ar), profundidade máxima, lotação máxima, combustível, altitude máxima, número de rodas</a:t>
            </a:r>
            <a:endParaRPr sz="240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“qualidade ou estado de ser capaz de assumir diferentes formas”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96246" y="1595775"/>
            <a:ext cx="83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Permite manipular um instância de uma </a:t>
            </a:r>
            <a:r>
              <a:rPr b="1" lang="en" sz="2400"/>
              <a:t>SubClasse</a:t>
            </a:r>
            <a:r>
              <a:rPr lang="en" sz="2400"/>
              <a:t> como se ele fosse do tipo da </a:t>
            </a:r>
            <a:r>
              <a:rPr b="1" lang="en" sz="2400"/>
              <a:t>SuperClasse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Permite que uma mesma instância ora seja usada com os comportamentos da SubClasse, ora com os comportamentos da SuperClasse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WHAT?</a:t>
            </a:r>
            <a:endParaRPr sz="2400"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96246" y="1595775"/>
            <a:ext cx="83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Temática RPG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Planejar e Executar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Objetos como Argumentos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Responsabilidades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Plural e Singular</a:t>
            </a:r>
            <a:endParaRPr sz="24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96246" y="1595775"/>
            <a:ext cx="833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System.out.print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System.out.println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System.in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Scanner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in.next()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in.nextInt()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in.nextDouble()</a:t>
            </a:r>
            <a:endParaRPr sz="2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495300"/>
            <a:ext cx="8520600" cy="4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show me the code</a:t>
            </a:r>
            <a:endParaRPr sz="4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4849350"/>
            <a:ext cx="1213900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1516375"/>
            <a:ext cx="8569450" cy="273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