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4" r:id="rId5"/>
    <p:sldId id="263" r:id="rId6"/>
    <p:sldId id="266" r:id="rId7"/>
    <p:sldId id="261" r:id="rId8"/>
    <p:sldId id="267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70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EC84-5CAA-44EC-8D8E-3D2E40BD7AD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DDE2-96B6-4220-B4AD-FA15A266E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0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4670E-8DEE-4882-9D20-FAD97BB98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96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325733-92D3-451A-8E95-361EBF73B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6EDCAC-FC0C-4F6F-9E31-B651874E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B60-3F0F-4964-A130-D1828BB06522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71C851-C261-439B-B0B5-5FAC5E8D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AB48A2-801A-4CCD-86EC-DE7DCEDE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3316260B-B2D4-4964-8111-95B4CFAC58B3}"/>
              </a:ext>
            </a:extLst>
          </p:cNvPr>
          <p:cNvSpPr/>
          <p:nvPr userDrawn="1"/>
        </p:nvSpPr>
        <p:spPr>
          <a:xfrm>
            <a:off x="27132" y="1066732"/>
            <a:ext cx="978408" cy="484632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AACD322-7513-4BE4-A8B4-4D6FD0A2B2A8}"/>
              </a:ext>
            </a:extLst>
          </p:cNvPr>
          <p:cNvCxnSpPr>
            <a:cxnSpLocks/>
          </p:cNvCxnSpPr>
          <p:nvPr userDrawn="1"/>
        </p:nvCxnSpPr>
        <p:spPr>
          <a:xfrm>
            <a:off x="978408" y="1296960"/>
            <a:ext cx="11186460" cy="163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1EB7DC8D-FD60-478D-ACDF-17D9729DD1C9}"/>
              </a:ext>
            </a:extLst>
          </p:cNvPr>
          <p:cNvSpPr/>
          <p:nvPr userDrawn="1"/>
        </p:nvSpPr>
        <p:spPr>
          <a:xfrm>
            <a:off x="11023134" y="0"/>
            <a:ext cx="1141734" cy="123308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https://lh7-rt.googleusercontent.com/docsz/AD_4nXfM16tyrBvvXKuvu0YyaEbD5UhvkuagmW8wm2LmVTNN9fDGgWds1PR7GUn68D7_AVXxmqYteiNh7Fa4A4dfxvc-5RwOQ-dbrSpgleNIaJIYlEEB1D3SkFNxRHEGjwUlMPoam_HVASpHzHpeFrNtFys?key=-Q_9pHlqnUmImE8YLMVCx5_-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" y="-5898"/>
            <a:ext cx="1104176" cy="108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0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A88A3-05CC-49D8-9347-17CA3D9F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5D9456-047E-4E11-BB9E-4972B820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C94AC6-B396-4EEF-8408-F90349B6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FB02-4DF4-45A4-801E-3251DF36C1AD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A7FC4C-8534-4734-BE99-DB2E512E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5008A2-D146-4934-9506-DDB1BAEF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6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5C463D-ED1A-44FA-9F35-3B78E640E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8A02-FF69-4A21-93E5-689D23F36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AC8340-BE8C-456E-883F-0D05EB27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F88-F917-4CD6-B844-63A2C560DEAC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E55507-928A-43AC-A96A-0FF2F8DE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42FD37-9DD2-499C-9017-F1CFC178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4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6BEEF-F5E0-4E10-B7B4-D243D792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10218D-8358-4C37-9C78-5DEBD8A87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010152-F429-420C-A26B-1FAE004C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235-ABAA-4FF9-B98D-7C88D6556A1E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E8D718-FBF8-4831-84E6-A97FA182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07D49-3A45-485F-BE7C-4C964FDE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xmlns="" id="{C7B4008A-2AA8-4165-893D-21B10940F4F5}"/>
              </a:ext>
            </a:extLst>
          </p:cNvPr>
          <p:cNvSpPr/>
          <p:nvPr userDrawn="1"/>
        </p:nvSpPr>
        <p:spPr>
          <a:xfrm>
            <a:off x="27132" y="1070962"/>
            <a:ext cx="978408" cy="484632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F596121-14BD-4D65-8626-82E653C66459}"/>
              </a:ext>
            </a:extLst>
          </p:cNvPr>
          <p:cNvCxnSpPr>
            <a:cxnSpLocks/>
          </p:cNvCxnSpPr>
          <p:nvPr userDrawn="1"/>
        </p:nvCxnSpPr>
        <p:spPr>
          <a:xfrm>
            <a:off x="978408" y="1296960"/>
            <a:ext cx="11186460" cy="163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FBBC391-66CF-4ED8-8E27-CF35442DE7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370" y="0"/>
            <a:ext cx="1242955" cy="1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758AD-8D4E-4991-A6C6-3D6E07D8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6FCFDA-2BC3-4994-B2D0-53535BCC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0E9D64-106F-4D45-945F-77CC5375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8FFB-135E-401A-B6C8-E2AAE625E10D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D44E8A-4171-48A2-8CCB-72251F7A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C7E704-BFD7-4A67-83F6-11C5897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4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07FAC-231A-4443-AE23-4070E1FA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0F7254-51F2-468E-BDD2-01CC8B59D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5ADAF5-9EC6-448A-ADC7-8076E3E6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EF6B9C-D24C-46EE-AB6A-98AE1D5A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248-FACC-4F38-AC27-6FEAF03E55EE}" type="datetime1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06AFD2-51E1-4946-92F5-3D4C7D1F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75BC31-9C25-4EE7-B8FF-17DAE5A9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5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54BF4-EE85-4B6C-9847-E78BF88F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4ECF76-3510-404F-8AAF-E31AAF48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31584C-30BD-46C7-938E-D2E3D998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165EA0-10C6-4B87-838A-80EB46237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FB601A6-6280-475C-98ED-5DE2DE46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3587AA-B87B-4326-A64B-56EADA2E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27E-42D0-48C2-8BF0-7631367B4B66}" type="datetime1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C0E882C-2B25-42D5-A750-431F795B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4662E0A-1BF5-4FBE-B0EC-4BB68D2B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9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88A71-C7BD-465F-8130-36EB0C9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55F490-7EC5-4BAE-8A91-BCE08FFB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0693-B0A9-4916-8BDE-8EC709CE168E}" type="datetime1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2383FB-5F49-4205-9632-A586ACCC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95995E-77A5-47C7-888D-B14760A7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4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EB53C9-741E-46EF-910A-318E432A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EAC-0855-4C11-992B-8D21D0E370D6}" type="datetime1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3D595E-861B-433B-91A4-E030F60A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F697EE-D753-454E-8ABD-BD694426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5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90A40-D1F7-434E-84FA-F81999E4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ADCD7F-3238-4EC8-926D-26DAC82E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51B5C1-D1E1-4BC3-94A5-795321FC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556744-B09C-40E3-8E4C-88B90D9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A427-44E7-4FA7-B5AF-BAE9C7DE9E7B}" type="datetime1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F94580-43A7-4F23-B4D4-9833286D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644D42-C0BB-4CC5-B40B-CC5041F4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1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AA657-A851-46CD-8F35-9CF5453D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D624BE-41C5-464D-95D6-A2B783B99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CC00D7-6A35-4032-8EBB-47606D7AF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E44A9A-360E-48FD-820D-12B5A975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ABC1-0448-4868-B006-4ED682C6276D}" type="datetime1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7F8E6C-4570-4873-AD0E-F5D64C17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7613C5-C536-4344-A5FD-EFCD7E8A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8AF4F6-51AE-4579-96E7-17E3F0CF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DB5DF5-2BB8-4636-96CA-C63424AD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79CE0C-38B1-4111-B91C-C0E390D91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2839-5639-4A54-854B-56F5852EF4EC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EE5A73-7CA8-4888-8DCD-9BBDE3BAE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F90504-C29F-4E3B-A409-4ACEAC0C8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0E33B-3B1D-41CF-87B6-71715FF43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66044-0D80-4C29-8B79-D4D50EDBF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220"/>
            <a:ext cx="9144000" cy="12419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0" i="0" u="none" strike="noStrike" baseline="0" dirty="0" err="1">
                <a:latin typeface="Times New Roman" pitchFamily="18" charset="0"/>
                <a:cs typeface="Times New Roman" pitchFamily="18" charset="0"/>
              </a:rPr>
              <a:t>Sarvajanik</a:t>
            </a:r>
            <a:r>
              <a:rPr lang="en-US" sz="2800" b="0" i="0" u="none" strike="noStrike" baseline="0" dirty="0">
                <a:latin typeface="Times New Roman" pitchFamily="18" charset="0"/>
                <a:cs typeface="Times New Roman" pitchFamily="18" charset="0"/>
              </a:rPr>
              <a:t> College of Engineering and Technology</a:t>
            </a:r>
            <a:br>
              <a:rPr lang="en-US" sz="2800" b="0" i="0" u="none" strike="noStrike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i="0" u="none" strike="noStrike" baseline="0" dirty="0">
                <a:latin typeface="Times New Roman" pitchFamily="18" charset="0"/>
                <a:cs typeface="Times New Roman" pitchFamily="18" charset="0"/>
              </a:rPr>
              <a:t>Department Name</a:t>
            </a:r>
            <a:br>
              <a:rPr lang="en-US" sz="2400" b="0" i="0" u="none" strike="noStrike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b="0" i="0" u="none" strike="noStrike" baseline="0" dirty="0">
                <a:latin typeface="Times New Roman" pitchFamily="18" charset="0"/>
                <a:cs typeface="Times New Roman" pitchFamily="18" charset="0"/>
              </a:rPr>
              <a:t>Subject: </a:t>
            </a:r>
            <a:r>
              <a:rPr lang="en-IN" sz="20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Project-II        </a:t>
            </a:r>
            <a:r>
              <a:rPr lang="en-IN" sz="2000" b="0" i="0" u="none" strike="noStrike" baseline="0" dirty="0">
                <a:latin typeface="Times New Roman" pitchFamily="18" charset="0"/>
                <a:cs typeface="Times New Roman" pitchFamily="18" charset="0"/>
              </a:rPr>
              <a:t>Code: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BTIT16801 </a:t>
            </a:r>
            <a:r>
              <a:rPr lang="en-IN" sz="2000" b="0" i="0" u="none" strike="noStrike" baseline="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BTAI16803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6BBD2A9-A66F-4532-A141-6E0352BE7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12" y="5076732"/>
            <a:ext cx="6033247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Enrollment No[Name]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Enrollment No[Name]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FF9E14F-1944-048A-EC53-E1029216B588}"/>
              </a:ext>
            </a:extLst>
          </p:cNvPr>
          <p:cNvSpPr txBox="1">
            <a:spLocks/>
          </p:cNvSpPr>
          <p:nvPr/>
        </p:nvSpPr>
        <p:spPr>
          <a:xfrm>
            <a:off x="7709648" y="5451196"/>
            <a:ext cx="4392705" cy="119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Supervised By:[Supervisor’s Name &amp;Details]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796C5CF-290D-2A1E-BCD8-BAF252B68E36}"/>
              </a:ext>
            </a:extLst>
          </p:cNvPr>
          <p:cNvSpPr txBox="1">
            <a:spLocks/>
          </p:cNvSpPr>
          <p:nvPr/>
        </p:nvSpPr>
        <p:spPr>
          <a:xfrm>
            <a:off x="1524000" y="2744227"/>
            <a:ext cx="9144000" cy="1369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latin typeface="CIDFont+F1"/>
              </a:rPr>
              <a:t/>
            </a:r>
            <a:br>
              <a:rPr lang="en-IN" sz="1800" dirty="0">
                <a:latin typeface="CIDFont+F1"/>
              </a:rPr>
            </a:b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Project Title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8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10D4D-7AFC-46BD-8984-0E5F3A85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F8348-7A61-4EF5-AC55-2E43A522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439" y="183927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BEC872-51AA-63F5-2481-E47DE3FC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8ADAA-BE37-4228-AB68-FC828CB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Company Details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7A149-3A4D-4F94-A963-BB317DC5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Company name with Logo</a:t>
            </a:r>
          </a:p>
          <a:p>
            <a:r>
              <a:rPr lang="en-IN" dirty="0" smtClean="0"/>
              <a:t>Provided services</a:t>
            </a:r>
          </a:p>
          <a:p>
            <a:r>
              <a:rPr lang="en-IN" dirty="0" smtClean="0"/>
              <a:t>Website URL</a:t>
            </a:r>
          </a:p>
          <a:p>
            <a:r>
              <a:rPr lang="en-IN" dirty="0" smtClean="0"/>
              <a:t>No. of Employees</a:t>
            </a:r>
          </a:p>
          <a:p>
            <a:r>
              <a:rPr lang="en-IN" dirty="0" smtClean="0"/>
              <a:t>Company Address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2695BB-DF0B-60FA-E951-74A2290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8ADAA-BE37-4228-AB68-FC828CB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Role and Responsibilities in Company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7A149-3A4D-4F94-A963-BB317DC5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Briefly describe your position or internship title (e.g., Marketing Intern, Software Development Intern, etc</a:t>
            </a:r>
            <a:r>
              <a:rPr lang="en-IN" dirty="0" smtClean="0"/>
              <a:t>.).</a:t>
            </a:r>
          </a:p>
          <a:p>
            <a:r>
              <a:rPr lang="en-IN" dirty="0"/>
              <a:t>Key Responsibilities</a:t>
            </a:r>
            <a:r>
              <a:rPr lang="en-IN" dirty="0" smtClean="0"/>
              <a:t>: ----------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2695BB-DF0B-60FA-E951-74A2290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7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8ADAA-BE37-4228-AB68-FC828CB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and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7A149-3A4D-4F94-A963-BB317DC5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introduce the project topic, its relevance, and objectives</a:t>
            </a:r>
            <a:r>
              <a:rPr lang="en-US" dirty="0" smtClean="0"/>
              <a:t>.</a:t>
            </a:r>
          </a:p>
          <a:p>
            <a:r>
              <a:rPr lang="en-US" dirty="0"/>
              <a:t>Clearly define the problem </a:t>
            </a:r>
            <a:r>
              <a:rPr lang="en-US" dirty="0" smtClean="0"/>
              <a:t>and the issues that your project helps in resolving.</a:t>
            </a:r>
            <a:endParaRPr lang="en-US" dirty="0"/>
          </a:p>
          <a:p>
            <a:r>
              <a:rPr lang="en-US" dirty="0"/>
              <a:t>Provide context or background information.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2695BB-DF0B-60FA-E951-74A2290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A2779-030C-46C2-A01D-1CB381B1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FC4423-5B4A-49E5-91C9-9A7E20AF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define the motivation behind selecting this problem.</a:t>
            </a:r>
          </a:p>
          <a:p>
            <a:r>
              <a:rPr lang="en-US" dirty="0"/>
              <a:t>Discuss identified limitations of existing work/methods.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3445A5-2C9F-A551-86BF-B999397A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1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8ADAA-BE37-4228-AB68-FC828CB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Technologies Learned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7A149-3A4D-4F94-A963-BB317DC5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Describe your exposure to any other relevant </a:t>
            </a:r>
            <a:r>
              <a:rPr lang="en-IN" dirty="0" smtClean="0"/>
              <a:t>tools/technologies</a:t>
            </a:r>
          </a:p>
          <a:p>
            <a:r>
              <a:rPr lang="en-IN" dirty="0"/>
              <a:t>Brief description of how you used this </a:t>
            </a:r>
            <a:r>
              <a:rPr lang="en-IN" dirty="0" smtClean="0"/>
              <a:t>technology</a:t>
            </a:r>
          </a:p>
          <a:p>
            <a:r>
              <a:rPr lang="en-IN" dirty="0"/>
              <a:t>Description of your experience with the technology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2695BB-DF0B-60FA-E951-74A2290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2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B275F-5AFC-455F-B024-CCB95A6D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94"/>
            <a:ext cx="10515600" cy="9587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and Implementation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(or Working Demo)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C4C6C8-6955-4D0B-8127-924D18E9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expected results of your project.</a:t>
            </a:r>
          </a:p>
          <a:p>
            <a:r>
              <a:rPr lang="en-US" dirty="0"/>
              <a:t>Highlight the impact or significance of these outcomes.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461B09-29F3-C069-9048-CE4826E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1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B275F-5AFC-455F-B024-CCB95A6D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Timeline Chart for Project Work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C4C6C8-6955-4D0B-8127-924D18E9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a timeline chart outlining key milestones and deadlines for your project.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461B09-29F3-C069-9048-CE4826E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4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10D4D-7AFC-46BD-8984-0E5F3A85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F8348-7A61-4EF5-AC55-2E43A522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Highlight the potential </a:t>
            </a:r>
            <a:r>
              <a:rPr lang="en-IN" dirty="0"/>
              <a:t>next steps or areas for improvement based on your experience during the </a:t>
            </a:r>
            <a:r>
              <a:rPr lang="en-IN" dirty="0" smtClean="0"/>
              <a:t>internship.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BEC872-51AA-63F5-2481-E47DE3FC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E33B-3B1D-41CF-87B6-71715FF43E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5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-Cambria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212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Sarvajanik College of Engineering and Technology Department Name Subject: Project-II        Code: BTIT16801 / BTAI16803</vt:lpstr>
      <vt:lpstr>Company Details</vt:lpstr>
      <vt:lpstr>Role and Responsibilities in Company</vt:lpstr>
      <vt:lpstr>Introduction and Problem Definition</vt:lpstr>
      <vt:lpstr>Motivation</vt:lpstr>
      <vt:lpstr>Technologies Learned</vt:lpstr>
      <vt:lpstr>Results and Implementation  (or Working Demo)</vt:lpstr>
      <vt:lpstr>Timeline Chart for Project Work</vt:lpstr>
      <vt:lpstr>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Mitali Desai</cp:lastModifiedBy>
  <cp:revision>13</cp:revision>
  <dcterms:created xsi:type="dcterms:W3CDTF">2024-08-22T05:23:39Z</dcterms:created>
  <dcterms:modified xsi:type="dcterms:W3CDTF">2025-02-27T04:59:34Z</dcterms:modified>
</cp:coreProperties>
</file>