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7" r:id="rId10"/>
    <p:sldId id="286" r:id="rId11"/>
    <p:sldId id="288" r:id="rId1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D0EE7E4-57A6-404D-A521-500A5CD9F296}">
          <p14:sldIdLst>
            <p14:sldId id="256"/>
            <p14:sldId id="257"/>
            <p14:sldId id="280"/>
            <p14:sldId id="281"/>
            <p14:sldId id="282"/>
            <p14:sldId id="283"/>
            <p14:sldId id="284"/>
            <p14:sldId id="285"/>
            <p14:sldId id="287"/>
            <p14:sldId id="286"/>
            <p14:sldId id="288"/>
          </p14:sldIdLst>
        </p14:section>
        <p14:section name="Раздел без заголовка" id="{A15E987E-1065-4196-93C5-1AC30E09F77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B92D14"/>
    <a:srgbClr val="AE56CA"/>
    <a:srgbClr val="E8E8E8"/>
    <a:srgbClr val="4D4D4D"/>
    <a:srgbClr val="35759D"/>
    <a:srgbClr val="35B19D"/>
    <a:srgbClr val="000000"/>
    <a:srgbClr val="7BA5F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6" autoAdjust="0"/>
    <p:restoredTop sz="95596" autoAdjust="0"/>
  </p:normalViewPr>
  <p:slideViewPr>
    <p:cSldViewPr showGuides="1">
      <p:cViewPr>
        <p:scale>
          <a:sx n="117" d="100"/>
          <a:sy n="117" d="100"/>
        </p:scale>
        <p:origin x="161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91D597-DF27-43BD-9855-C8A06E5C0F9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5769B8-F12C-4C64-B4F9-438EBA09683B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E27F2-EEE8-4A7B-8804-B7715EC0CD3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altLang="en-US" noProof="0" smtClean="0"/>
              <a:t>Образец заголовка</a:t>
            </a:r>
            <a:endParaRPr lang="en-US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altLang="en-US" noProof="0" smtClean="0"/>
              <a:t>Образец подзаголовка</a:t>
            </a:r>
            <a:endParaRPr lang="en-US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7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9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2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1883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2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0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2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4229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0613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9512" y="1124744"/>
            <a:ext cx="4132138" cy="1273324"/>
          </a:xfrm>
          <a:effectLst>
            <a:outerShdw dist="17961" dir="2700000" algn="ctr" rotWithShape="0">
              <a:srgbClr val="333333"/>
            </a:outerShdw>
          </a:effectLst>
        </p:spPr>
        <p:txBody>
          <a:bodyPr/>
          <a:lstStyle/>
          <a:p>
            <a:pPr algn="ctr"/>
            <a:r>
              <a:rPr lang="en-US" altLang="en-US" sz="4600" dirty="0" smtClean="0"/>
              <a:t>Super forecast wait</a:t>
            </a:r>
            <a:r>
              <a:rPr lang="uk-UA" altLang="en-US" sz="4600" dirty="0" smtClean="0"/>
              <a:t>-Супер прогноз погоди</a:t>
            </a:r>
            <a:endParaRPr lang="ru-RU" altLang="en-US" sz="4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6" name="Picture 4" descr="Как создать «команду» или организовать удаленную рабо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09"/>
            <a:ext cx="9162780" cy="696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179512" y="2132856"/>
            <a:ext cx="7690048" cy="4191000"/>
          </a:xfrm>
        </p:spPr>
        <p:txBody>
          <a:bodyPr/>
          <a:lstStyle/>
          <a:p>
            <a:pPr algn="ctr"/>
            <a:endParaRPr lang="ru-RU" sz="2400" b="1" i="1" u="sng" dirty="0" smtClean="0">
              <a:solidFill>
                <a:srgbClr val="00B050"/>
              </a:solidFill>
            </a:endParaRPr>
          </a:p>
          <a:p>
            <a:pPr algn="ctr"/>
            <a:r>
              <a:rPr lang="ru-RU" sz="1800" b="1" i="1" u="sng" dirty="0" smtClean="0">
                <a:solidFill>
                  <a:srgbClr val="00B050"/>
                </a:solidFill>
              </a:rPr>
              <a:t>Грязнов Данило – </a:t>
            </a:r>
            <a:r>
              <a:rPr lang="ru-RU" sz="1800" b="1" i="1" u="sng" dirty="0" err="1">
                <a:solidFill>
                  <a:srgbClr val="00B050"/>
                </a:solidFill>
              </a:rPr>
              <a:t>Р</a:t>
            </a:r>
            <a:r>
              <a:rPr lang="ru-RU" sz="1800" b="1" i="1" u="sng" dirty="0" err="1" smtClean="0">
                <a:solidFill>
                  <a:srgbClr val="00B050"/>
                </a:solidFill>
              </a:rPr>
              <a:t>озробник</a:t>
            </a:r>
            <a:endParaRPr lang="ru-RU" sz="1800" b="1" i="1" u="sng" dirty="0" smtClean="0">
              <a:solidFill>
                <a:srgbClr val="00B050"/>
              </a:solidFill>
            </a:endParaRPr>
          </a:p>
          <a:p>
            <a:pPr algn="ctr"/>
            <a:r>
              <a:rPr lang="ru-RU" sz="1800" b="1" i="1" u="sng" dirty="0" smtClean="0">
                <a:solidFill>
                  <a:srgbClr val="00B050"/>
                </a:solidFill>
              </a:rPr>
              <a:t>Цимбал </a:t>
            </a:r>
            <a:r>
              <a:rPr lang="ru-RU" sz="1800" b="1" i="1" u="sng" dirty="0" err="1" smtClean="0">
                <a:solidFill>
                  <a:srgbClr val="00B050"/>
                </a:solidFill>
              </a:rPr>
              <a:t>Євгеній</a:t>
            </a:r>
            <a:r>
              <a:rPr lang="ru-RU" sz="1800" b="1" i="1" u="sng" dirty="0" smtClean="0">
                <a:solidFill>
                  <a:srgbClr val="00B050"/>
                </a:solidFill>
              </a:rPr>
              <a:t> –</a:t>
            </a:r>
            <a:r>
              <a:rPr lang="en-US" sz="1800" b="1" i="1" u="sng" dirty="0" smtClean="0">
                <a:solidFill>
                  <a:srgbClr val="00B050"/>
                </a:solidFill>
              </a:rPr>
              <a:t> </a:t>
            </a:r>
            <a:r>
              <a:rPr lang="ru-RU" sz="1800" b="1" i="1" u="sng" dirty="0">
                <a:solidFill>
                  <a:srgbClr val="00B050"/>
                </a:solidFill>
              </a:rPr>
              <a:t>Д</a:t>
            </a:r>
            <a:r>
              <a:rPr lang="ru-RU" sz="1800" b="1" i="1" u="sng" dirty="0" smtClean="0">
                <a:solidFill>
                  <a:srgbClr val="00B050"/>
                </a:solidFill>
              </a:rPr>
              <a:t>изайнер</a:t>
            </a:r>
          </a:p>
          <a:p>
            <a:pPr algn="ctr"/>
            <a:r>
              <a:rPr lang="ru-RU" sz="1800" b="1" i="1" u="sng" dirty="0" err="1" smtClean="0">
                <a:solidFill>
                  <a:srgbClr val="00B050"/>
                </a:solidFill>
              </a:rPr>
              <a:t>Паксютов</a:t>
            </a:r>
            <a:r>
              <a:rPr lang="ru-RU" sz="1800" b="1" i="1" u="sng" dirty="0" smtClean="0">
                <a:solidFill>
                  <a:srgbClr val="00B050"/>
                </a:solidFill>
              </a:rPr>
              <a:t> </a:t>
            </a:r>
            <a:r>
              <a:rPr lang="ru-RU" sz="1800" b="1" i="1" u="sng" dirty="0" err="1" smtClean="0">
                <a:solidFill>
                  <a:srgbClr val="00B050"/>
                </a:solidFill>
              </a:rPr>
              <a:t>Дмитро</a:t>
            </a:r>
            <a:r>
              <a:rPr lang="ru-RU" sz="1800" b="1" i="1" u="sng" dirty="0" smtClean="0">
                <a:solidFill>
                  <a:srgbClr val="00B050"/>
                </a:solidFill>
              </a:rPr>
              <a:t> – Записка</a:t>
            </a:r>
          </a:p>
          <a:p>
            <a:pPr algn="ctr"/>
            <a:r>
              <a:rPr lang="ru-RU" sz="1800" b="1" i="1" u="sng" dirty="0" smtClean="0">
                <a:solidFill>
                  <a:srgbClr val="00B050"/>
                </a:solidFill>
              </a:rPr>
              <a:t>Бочкалов </a:t>
            </a:r>
            <a:r>
              <a:rPr lang="ru-RU" sz="1800" b="1" i="1" u="sng" dirty="0" err="1" smtClean="0">
                <a:solidFill>
                  <a:srgbClr val="00B050"/>
                </a:solidFill>
              </a:rPr>
              <a:t>Ігор</a:t>
            </a:r>
            <a:r>
              <a:rPr lang="ru-RU" sz="1800" b="1" i="1" u="sng" dirty="0" smtClean="0">
                <a:solidFill>
                  <a:srgbClr val="00B050"/>
                </a:solidFill>
              </a:rPr>
              <a:t> – </a:t>
            </a:r>
            <a:r>
              <a:rPr lang="ru-RU" sz="1800" b="1" i="1" u="sng" dirty="0" err="1" smtClean="0">
                <a:solidFill>
                  <a:srgbClr val="00B050"/>
                </a:solidFill>
              </a:rPr>
              <a:t>Презентація</a:t>
            </a:r>
            <a:endParaRPr lang="ru-RU" sz="1800" b="1" i="1" u="sng" dirty="0" smtClean="0">
              <a:solidFill>
                <a:srgbClr val="00B050"/>
              </a:solidFill>
            </a:endParaRPr>
          </a:p>
          <a:p>
            <a:pPr algn="ctr"/>
            <a:r>
              <a:rPr lang="ru-RU" sz="1800" b="1" i="1" u="sng" dirty="0" err="1" smtClean="0">
                <a:solidFill>
                  <a:srgbClr val="00B050"/>
                </a:solidFill>
              </a:rPr>
              <a:t>Крушельницький</a:t>
            </a:r>
            <a:r>
              <a:rPr lang="ru-RU" sz="1800" b="1" i="1" u="sng" dirty="0" smtClean="0">
                <a:solidFill>
                  <a:srgbClr val="00B050"/>
                </a:solidFill>
              </a:rPr>
              <a:t> </a:t>
            </a:r>
            <a:r>
              <a:rPr lang="ru-RU" sz="1800" b="1" i="1" u="sng" dirty="0" err="1" smtClean="0">
                <a:solidFill>
                  <a:srgbClr val="00B050"/>
                </a:solidFill>
              </a:rPr>
              <a:t>Андрій</a:t>
            </a:r>
            <a:r>
              <a:rPr lang="ru-RU" sz="1800" b="1" i="1" u="sng" dirty="0" smtClean="0">
                <a:solidFill>
                  <a:srgbClr val="00B050"/>
                </a:solidFill>
              </a:rPr>
              <a:t> - Записка</a:t>
            </a:r>
            <a:endParaRPr lang="en-US" sz="1800" b="1" i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 descr="https://cdn.discordapp.com/attachments/644632183470030859/917910434756038696/D0B3D180D0BED0B7D0B0-D0BED0B4D0B8D0BDD0BED0BAD0BED0B5-D0B4D0B5D180D0B5D0B2D0BE-D0B1D0B5D0B7-D0BBD0B8D181D182D18CD0B5D0B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-36512" y="1772816"/>
            <a:ext cx="7315200" cy="2376264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b="1" dirty="0" smtClean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GitHub:       </a:t>
            </a:r>
            <a:r>
              <a:rPr lang="en-US" b="1" dirty="0" smtClean="0"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dirty="0" smtClean="0">
                <a:latin typeface="Roboto"/>
                <a:ea typeface="Roboto"/>
                <a:cs typeface="Roboto"/>
                <a:sym typeface="Roboto"/>
              </a:rPr>
            </a:br>
            <a:endParaRPr lang="en-US" dirty="0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179512" y="5229200"/>
            <a:ext cx="7315200" cy="864096"/>
          </a:xfrm>
        </p:spPr>
        <p:txBody>
          <a:bodyPr/>
          <a:lstStyle/>
          <a:p>
            <a:r>
              <a:rPr lang="ru" dirty="0" smtClean="0">
                <a:solidFill>
                  <a:srgbClr val="B92D14"/>
                </a:solidFill>
              </a:rPr>
              <a:t>Дякую за увагу!</a:t>
            </a:r>
            <a:endParaRPr lang="en-US" dirty="0">
              <a:solidFill>
                <a:srgbClr val="B92D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6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3568" y="26649"/>
            <a:ext cx="7315200" cy="715962"/>
          </a:xfrm>
          <a:effectLst>
            <a:outerShdw dist="28398" dir="1593903" algn="ctr" rotWithShape="0">
              <a:schemeClr val="tx1"/>
            </a:outerShdw>
          </a:effectLst>
        </p:spPr>
        <p:txBody>
          <a:bodyPr/>
          <a:lstStyle/>
          <a:p>
            <a:r>
              <a:rPr lang="ru-RU" altLang="en-US" sz="4500" dirty="0" smtClean="0">
                <a:solidFill>
                  <a:schemeClr val="bg1"/>
                </a:solidFill>
              </a:rPr>
              <a:t>Ц</a:t>
            </a:r>
            <a:r>
              <a:rPr lang="uk-UA" altLang="en-US" sz="4500" dirty="0" err="1" smtClean="0">
                <a:solidFill>
                  <a:schemeClr val="bg1"/>
                </a:solidFill>
              </a:rPr>
              <a:t>іль</a:t>
            </a:r>
            <a:endParaRPr lang="ru-RU" altLang="en-US" sz="4500" dirty="0">
              <a:solidFill>
                <a:schemeClr val="bg1"/>
              </a:solidFill>
            </a:endParaRPr>
          </a:p>
        </p:txBody>
      </p:sp>
      <p:pic>
        <p:nvPicPr>
          <p:cNvPr id="17417" name="Picture 9" descr="Погода картинки, стоковые фото Погода | Depositpho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251520" y="1844824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uk-UA" altLang="en-US" sz="2800" b="1" dirty="0" smtClean="0">
                <a:solidFill>
                  <a:srgbClr val="C00000"/>
                </a:solidFill>
              </a:rPr>
              <a:t>розробити додаток для аналізу умовних    погодних позначок та інформувати користувача о змінах температури.</a:t>
            </a:r>
            <a:endParaRPr lang="uk-UA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315200" cy="715962"/>
          </a:xfrm>
        </p:spPr>
        <p:txBody>
          <a:bodyPr/>
          <a:lstStyle/>
          <a:p>
            <a:r>
              <a:rPr lang="ru" dirty="0" smtClean="0"/>
              <a:t>Функціональні вимоги</a:t>
            </a:r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5302679"/>
          </a:xfrm>
        </p:spPr>
      </p:pic>
    </p:spTree>
    <p:extLst>
      <p:ext uri="{BB962C8B-B14F-4D97-AF65-F5344CB8AC3E}">
        <p14:creationId xmlns:p14="http://schemas.microsoft.com/office/powerpoint/2010/main" val="9751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315200" cy="715962"/>
          </a:xfrm>
        </p:spPr>
        <p:txBody>
          <a:bodyPr/>
          <a:lstStyle/>
          <a:p>
            <a:r>
              <a:rPr lang="ru" dirty="0" smtClean="0"/>
              <a:t>Нефункціональні вимоги</a:t>
            </a:r>
            <a:endParaRPr lang="en-US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4896544"/>
          </a:xfrm>
        </p:spPr>
      </p:pic>
    </p:spTree>
    <p:extLst>
      <p:ext uri="{BB962C8B-B14F-4D97-AF65-F5344CB8AC3E}">
        <p14:creationId xmlns:p14="http://schemas.microsoft.com/office/powerpoint/2010/main" val="35628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7315200" cy="715962"/>
          </a:xfrm>
        </p:spPr>
        <p:txBody>
          <a:bodyPr/>
          <a:lstStyle/>
          <a:p>
            <a:r>
              <a:rPr lang="ru" dirty="0"/>
              <a:t>Use Case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86590"/>
            <a:ext cx="5177326" cy="5671410"/>
          </a:xfrm>
        </p:spPr>
      </p:pic>
    </p:spTree>
    <p:extLst>
      <p:ext uri="{BB962C8B-B14F-4D97-AF65-F5344CB8AC3E}">
        <p14:creationId xmlns:p14="http://schemas.microsoft.com/office/powerpoint/2010/main" val="14242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55"/>
            <a:ext cx="7315200" cy="715962"/>
          </a:xfrm>
        </p:spPr>
        <p:txBody>
          <a:bodyPr/>
          <a:lstStyle/>
          <a:p>
            <a:r>
              <a:rPr lang="ru" dirty="0" smtClean="0"/>
              <a:t>Д</a:t>
            </a:r>
            <a:r>
              <a:rPr lang="ru" dirty="0" smtClean="0"/>
              <a:t>іаграма активности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333"/>
            <a:ext cx="7524328" cy="5673667"/>
          </a:xfrm>
        </p:spPr>
      </p:pic>
    </p:spTree>
    <p:extLst>
      <p:ext uri="{BB962C8B-B14F-4D97-AF65-F5344CB8AC3E}">
        <p14:creationId xmlns:p14="http://schemas.microsoft.com/office/powerpoint/2010/main" val="29318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7315200" cy="715962"/>
          </a:xfrm>
        </p:spPr>
        <p:txBody>
          <a:bodyPr/>
          <a:lstStyle/>
          <a:p>
            <a:r>
              <a:rPr lang="ru" dirty="0" smtClean="0"/>
              <a:t>ER діаграма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7524327" cy="5656379"/>
          </a:xfrm>
        </p:spPr>
      </p:pic>
    </p:spTree>
    <p:extLst>
      <p:ext uri="{BB962C8B-B14F-4D97-AF65-F5344CB8AC3E}">
        <p14:creationId xmlns:p14="http://schemas.microsoft.com/office/powerpoint/2010/main" val="33536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44624"/>
            <a:ext cx="7315200" cy="648072"/>
          </a:xfrm>
        </p:spPr>
        <p:txBody>
          <a:bodyPr/>
          <a:lstStyle/>
          <a:p>
            <a:r>
              <a:rPr lang="ru" sz="3200" dirty="0" smtClean="0"/>
              <a:t>Інструкції щодо інсталяції застосунку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7315200" cy="4191000"/>
          </a:xfrm>
        </p:spPr>
        <p:txBody>
          <a:bodyPr/>
          <a:lstStyle/>
          <a:p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1.Встановіть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uk-UA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Встановіть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додаток</a:t>
            </a: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uk-UA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</a:t>
            </a: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Встановіть</a:t>
            </a: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необхідні пакети</a:t>
            </a:r>
          </a:p>
          <a:p>
            <a:r>
              <a:rPr lang="uk-UA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4. Запустить додаток.</a:t>
            </a:r>
          </a:p>
          <a:p>
            <a:r>
              <a:rPr lang="uk-UA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5. Насолоджуйтесь додатком.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315200" cy="7159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4517" cy="5805264"/>
          </a:xfrm>
          <a:prstGeom prst="rect">
            <a:avLst/>
          </a:prstGeom>
        </p:spPr>
      </p:pic>
      <p:pic>
        <p:nvPicPr>
          <p:cNvPr id="7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696" y="332656"/>
            <a:ext cx="3024336" cy="271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1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">
      <a:dk1>
        <a:srgbClr val="333333"/>
      </a:dk1>
      <a:lt1>
        <a:srgbClr val="FFFFFF"/>
      </a:lt1>
      <a:dk2>
        <a:srgbClr val="333333"/>
      </a:dk2>
      <a:lt2>
        <a:srgbClr val="383838"/>
      </a:lt2>
      <a:accent1>
        <a:srgbClr val="4F4F4F"/>
      </a:accent1>
      <a:accent2>
        <a:srgbClr val="7D7D7D"/>
      </a:accent2>
      <a:accent3>
        <a:srgbClr val="FFFFFF"/>
      </a:accent3>
      <a:accent4>
        <a:srgbClr val="2A2A2A"/>
      </a:accent4>
      <a:accent5>
        <a:srgbClr val="B2B2B2"/>
      </a:accent5>
      <a:accent6>
        <a:srgbClr val="717171"/>
      </a:accent6>
      <a:hlink>
        <a:srgbClr val="8FDB1F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128</TotalTime>
  <Words>89</Words>
  <Application>Microsoft Office PowerPoint</Application>
  <PresentationFormat>Экран (4:3)</PresentationFormat>
  <Paragraphs>24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Microsoft Sans Serif</vt:lpstr>
      <vt:lpstr>Verdana</vt:lpstr>
      <vt:lpstr>굴림</vt:lpstr>
      <vt:lpstr>Times New Roman</vt:lpstr>
      <vt:lpstr>powerpoint-template-24</vt:lpstr>
      <vt:lpstr>Super forecast wait-Супер прогноз погоди</vt:lpstr>
      <vt:lpstr>Ціль</vt:lpstr>
      <vt:lpstr>Функціональні вимоги</vt:lpstr>
      <vt:lpstr>Нефункціональні вимоги</vt:lpstr>
      <vt:lpstr>Use Case</vt:lpstr>
      <vt:lpstr>Діаграма активности</vt:lpstr>
      <vt:lpstr>ER діаграма</vt:lpstr>
      <vt:lpstr>Інструкції щодо інсталяції застосунку</vt:lpstr>
      <vt:lpstr>Презентация PowerPoint</vt:lpstr>
      <vt:lpstr>Презентация PowerPoint</vt:lpstr>
      <vt:lpstr>  GitHub: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forecast wait</dc:title>
  <dc:creator>Бочкалов iгор Андрiйович</dc:creator>
  <cp:lastModifiedBy>Бочкалов iгор Андрiйович</cp:lastModifiedBy>
  <cp:revision>16</cp:revision>
  <dcterms:created xsi:type="dcterms:W3CDTF">2021-12-07T20:55:56Z</dcterms:created>
  <dcterms:modified xsi:type="dcterms:W3CDTF">2021-12-07T23:04:21Z</dcterms:modified>
</cp:coreProperties>
</file>