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86" r:id="rId8"/>
    <p:sldId id="287" r:id="rId9"/>
    <p:sldId id="289" r:id="rId10"/>
    <p:sldId id="291" r:id="rId11"/>
    <p:sldId id="292" r:id="rId12"/>
    <p:sldId id="294" r:id="rId13"/>
    <p:sldId id="298" r:id="rId14"/>
    <p:sldId id="30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A9EA5-29AB-45BF-9D1E-080946297FA6}">
          <p14:sldIdLst>
            <p14:sldId id="256"/>
            <p14:sldId id="257"/>
            <p14:sldId id="260"/>
          </p14:sldIdLst>
        </p14:section>
        <p14:section name="Untitled Section" id="{D2D5A5BA-0067-463E-B521-1F9146B0EAD6}">
          <p14:sldIdLst>
            <p14:sldId id="286"/>
            <p14:sldId id="287"/>
            <p14:sldId id="289"/>
            <p14:sldId id="291"/>
            <p14:sldId id="292"/>
            <p14:sldId id="294"/>
            <p14:sldId id="298"/>
            <p14:sldId id="30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320" y="988828"/>
            <a:ext cx="6925623" cy="1818167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700670"/>
            <a:ext cx="7077456" cy="29983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 name: </a:t>
            </a:r>
            <a:r>
              <a:rPr lang="en-US" sz="2400" dirty="0" err="1" smtClean="0"/>
              <a:t>Krushika</a:t>
            </a:r>
            <a:r>
              <a:rPr lang="en-US" sz="2400" dirty="0" smtClean="0"/>
              <a:t> Jain 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no: 312215916</a:t>
            </a:r>
            <a:endParaRPr lang="en-US" sz="2400" dirty="0" smtClean="0"/>
          </a:p>
          <a:p>
            <a:r>
              <a:rPr lang="en-US" sz="2400" dirty="0"/>
              <a:t>Department: B.com(Accounting and Finance)</a:t>
            </a:r>
            <a:endParaRPr lang="en-US" sz="2400" dirty="0" smtClean="0"/>
          </a:p>
          <a:p>
            <a:r>
              <a:rPr lang="en-US" sz="2400" dirty="0"/>
              <a:t>College: Shri </a:t>
            </a:r>
            <a:r>
              <a:rPr lang="en-US" sz="2400" dirty="0" err="1" smtClean="0"/>
              <a:t>Shankarlal</a:t>
            </a:r>
            <a:r>
              <a:rPr lang="en-US" sz="2400" dirty="0" smtClean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 for women</a:t>
            </a:r>
            <a:endParaRPr lang="en-US" sz="2400" dirty="0" smtClean="0"/>
          </a:p>
          <a:p>
            <a:r>
              <a:rPr lang="en-US" dirty="0" smtClean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spc="5" dirty="0" smtClean="0"/>
              <a:t>7) RESULTS AND DISCUSSION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814" y="1313170"/>
            <a:ext cx="80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 RESULTS BY EXCEL DATA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Team Performance - good analysis using excel char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14124" r="6610" b="8406"/>
          <a:stretch/>
        </p:blipFill>
        <p:spPr bwMode="auto">
          <a:xfrm>
            <a:off x="786809" y="2115878"/>
            <a:ext cx="4742121" cy="44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8" y="542925"/>
            <a:ext cx="11297092" cy="646331"/>
          </a:xfrm>
        </p:spPr>
        <p:txBody>
          <a:bodyPr/>
          <a:lstStyle/>
          <a:p>
            <a:r>
              <a:rPr lang="en-IN" sz="4000" spc="5" dirty="0"/>
              <a:t>8) CONCLUSION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698" y="2372725"/>
            <a:ext cx="6718300" cy="3262531"/>
          </a:xfrm>
        </p:spPr>
        <p:txBody>
          <a:bodyPr/>
          <a:lstStyle/>
          <a:p>
            <a:r>
              <a:rPr lang="en-US" sz="2800" dirty="0"/>
              <a:t>A request for inquiries and dialogue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 Contact information for follow-up.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28" y="1313170"/>
            <a:ext cx="8197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  CLOSING REMARKS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233378"/>
            <a:ext cx="7781544" cy="1371599"/>
          </a:xfrm>
        </p:spPr>
        <p:txBody>
          <a:bodyPr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74828"/>
            <a:ext cx="7897480" cy="1998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EMPLOYEE PERFORMANCE ANALYSIS USING EXCEL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1174898"/>
            <a:ext cx="7093193" cy="859055"/>
          </a:xfrm>
        </p:spPr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28530"/>
            <a:ext cx="6803136" cy="38808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spc="-20" dirty="0"/>
              <a:t>1) PROBLEM </a:t>
            </a:r>
            <a:r>
              <a:rPr lang="en-US" spc="-20" dirty="0" smtClean="0"/>
              <a:t>STATEMENT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498651"/>
            <a:ext cx="6718300" cy="3912781"/>
          </a:xfrm>
        </p:spPr>
        <p:txBody>
          <a:bodyPr/>
          <a:lstStyle/>
          <a:p>
            <a:r>
              <a:rPr lang="en-US" sz="2400" dirty="0"/>
              <a:t>Inadequate objective performance </a:t>
            </a:r>
            <a:r>
              <a:rPr lang="en-US" sz="2400" dirty="0" err="1"/>
              <a:t>indicators.a</a:t>
            </a:r>
            <a:r>
              <a:rPr lang="en-US" sz="2400" dirty="0"/>
              <a:t> summary of typical difficulties in performance measurement and improvement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It's challenging to pinpoint underachievers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Inconsistent </a:t>
            </a:r>
            <a:r>
              <a:rPr lang="en-US" sz="2400" dirty="0"/>
              <a:t>feedback and performance reports.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1" y="1313170"/>
            <a:ext cx="727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IDENTIFIED ISSUES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spc="-20" dirty="0" smtClean="0"/>
              <a:t>2) </a:t>
            </a:r>
            <a:r>
              <a:rPr lang="en-IN" spc="5" dirty="0" smtClean="0"/>
              <a:t>PROJECT </a:t>
            </a:r>
            <a:r>
              <a:rPr lang="en-IN" spc="-20" dirty="0" smtClean="0"/>
              <a:t>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498651"/>
            <a:ext cx="6718300" cy="3912781"/>
          </a:xfrm>
        </p:spPr>
        <p:txBody>
          <a:bodyPr/>
          <a:lstStyle/>
          <a:p>
            <a:r>
              <a:rPr lang="en-US" sz="2400" dirty="0"/>
              <a:t>To determine the KPIs, or key performance indicators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create a thorough framework for analysis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offer practical insights for enhancing performance.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1" y="1313170"/>
            <a:ext cx="727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PROJECT GOALS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spc="5" dirty="0" smtClean="0"/>
              <a:t>3) END USERS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698" y="2658140"/>
            <a:ext cx="6718300" cy="2764466"/>
          </a:xfrm>
        </p:spPr>
        <p:txBody>
          <a:bodyPr/>
          <a:lstStyle/>
          <a:p>
            <a:r>
              <a:rPr lang="en-US" sz="2800" dirty="0"/>
              <a:t>HR departments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Senior management and executives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Team leads and department heads.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313170"/>
            <a:ext cx="782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TARGET AUDIENCE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8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spc="5" dirty="0" smtClean="0"/>
              <a:t> 4) OUR SOLUTION AND PROPOSITION</a:t>
            </a:r>
            <a:endParaRPr 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698" y="2372725"/>
            <a:ext cx="6718300" cy="3262531"/>
          </a:xfrm>
        </p:spPr>
        <p:txBody>
          <a:bodyPr/>
          <a:lstStyle/>
          <a:p>
            <a:r>
              <a:rPr lang="en-US" sz="2800" dirty="0"/>
              <a:t>enhanced ability to make </a:t>
            </a:r>
            <a:r>
              <a:rPr lang="en-US" sz="2800" dirty="0" smtClean="0"/>
              <a:t>decisions.</a:t>
            </a:r>
          </a:p>
          <a:p>
            <a:r>
              <a:rPr lang="en-US" sz="2800" dirty="0"/>
              <a:t>Increased retention and engagement of staff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strategic matching of employee performance to organizational objectives.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313170"/>
            <a:ext cx="782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 VALUE PROPOSITION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spc="5" dirty="0" smtClean="0"/>
              <a:t>5) DATA-SET DESCRIPTION</a:t>
            </a:r>
            <a:endParaRPr 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698" y="2372725"/>
            <a:ext cx="6718300" cy="3262531"/>
          </a:xfrm>
        </p:spPr>
        <p:txBody>
          <a:bodyPr/>
          <a:lstStyle/>
          <a:p>
            <a:r>
              <a:rPr lang="en-US" sz="2800" dirty="0"/>
              <a:t> HR records, performance reviews, productivity metrics. </a:t>
            </a:r>
            <a:endParaRPr lang="en-US" sz="2800" dirty="0" smtClean="0"/>
          </a:p>
          <a:p>
            <a:r>
              <a:rPr lang="en-US" sz="2800" dirty="0" smtClean="0"/>
              <a:t>External </a:t>
            </a:r>
            <a:r>
              <a:rPr lang="en-US" sz="2800" dirty="0"/>
              <a:t>benchmarks and industry standards.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58" y="1313170"/>
            <a:ext cx="8155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  DATA SOURCES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spc="5" dirty="0" smtClean="0"/>
              <a:t>6) MODELLING APPROACH</a:t>
            </a:r>
            <a:endParaRPr 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549" y="2372725"/>
            <a:ext cx="6937449" cy="3262531"/>
          </a:xfrm>
        </p:spPr>
        <p:txBody>
          <a:bodyPr/>
          <a:lstStyle/>
          <a:p>
            <a:r>
              <a:rPr lang="en-US" sz="2800" dirty="0"/>
              <a:t>Description of models used (e.g., regression, classification, clustering).  </a:t>
            </a:r>
            <a:endParaRPr lang="en-US" sz="2800" dirty="0" smtClean="0"/>
          </a:p>
          <a:p>
            <a:r>
              <a:rPr lang="en-US" sz="2800" dirty="0" smtClean="0"/>
              <a:t>Justification </a:t>
            </a:r>
            <a:r>
              <a:rPr lang="en-US" sz="2800" dirty="0"/>
              <a:t>for model selection.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549" y="1313170"/>
            <a:ext cx="802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 SELECTION OF MODELS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261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Employee Performance Analysis using Excel </vt:lpstr>
      <vt:lpstr>PROJECT TITLE</vt:lpstr>
      <vt:lpstr>AGENDA</vt:lpstr>
      <vt:lpstr>1) PROBLEM STATEMENT</vt:lpstr>
      <vt:lpstr>2) PROJECT OVERVIEW</vt:lpstr>
      <vt:lpstr>3) END USERS </vt:lpstr>
      <vt:lpstr> 4) OUR SOLUTION AND PROPOSITION</vt:lpstr>
      <vt:lpstr>5) DATA-SET DESCRIPTION</vt:lpstr>
      <vt:lpstr>6) MODELLING APPROACH</vt:lpstr>
      <vt:lpstr>7) RESULTS AND DISCUSSION</vt:lpstr>
      <vt:lpstr>8)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2024-08-31T06:25:00Z</dcterms:created>
  <dcterms:modified xsi:type="dcterms:W3CDTF">2024-08-31T07:23:29Z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