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8F71A-BCD3-44D8-8A4C-D84BC253CBAC}" type="doc">
      <dgm:prSet loTypeId="urn:microsoft.com/office/officeart/2018/2/layout/IconCircleList" loCatId="icon" qsTypeId="urn:microsoft.com/office/officeart/2005/8/quickstyle/simple1#1" qsCatId="simple" csTypeId="urn:microsoft.com/office/officeart/2005/8/colors/accent1_2" csCatId="accent1" phldr="1"/>
      <dgm:spPr bwMode="auto"/>
      <dgm:t>
        <a:bodyPr/>
        <a:lstStyle/>
        <a:p>
          <a:pPr>
            <a:defRPr/>
          </a:pPr>
          <a:endParaRPr lang="en-US"/>
        </a:p>
      </dgm:t>
    </dgm:pt>
    <dgm:pt modelId="{60EB39AF-1BB6-464D-85BC-AFC9B571C48D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en-US"/>
            <a:t>- Inventory Management</a:t>
          </a:r>
          <a:endParaRPr/>
        </a:p>
      </dgm:t>
    </dgm:pt>
    <dgm:pt modelId="{8D2F20EF-264E-48B5-8179-91FC790A44D9}" type="parTrans" cxnId="{DE7779FB-6A38-435B-8BF0-F94040D7B58F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059CB04F-E87B-4FEC-A53E-56859696786D}" type="sibTrans" cxnId="{DE7779FB-6A38-435B-8BF0-F94040D7B58F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endParaRPr lang="en-US"/>
        </a:p>
      </dgm:t>
    </dgm:pt>
    <dgm:pt modelId="{B885E8D5-2F3B-43FC-BF98-DF7125D87E1B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en-US"/>
            <a:t>- Prescription Processing</a:t>
          </a:r>
          <a:endParaRPr/>
        </a:p>
      </dgm:t>
    </dgm:pt>
    <dgm:pt modelId="{D2CF2DA5-8304-4945-8B17-C54654EA790F}" type="parTrans" cxnId="{FB006932-5BF8-4DC7-B51A-7882EF9AB6E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3A0ECF9C-1612-4C21-B062-88B15124561F}" type="sibTrans" cxnId="{FB006932-5BF8-4DC7-B51A-7882EF9AB6E6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endParaRPr lang="en-US"/>
        </a:p>
      </dgm:t>
    </dgm:pt>
    <dgm:pt modelId="{E7BF88A0-54A4-4043-9B4A-F3A34296D0D2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en-US"/>
            <a:t>- Billing and Invoicing</a:t>
          </a:r>
          <a:endParaRPr/>
        </a:p>
      </dgm:t>
    </dgm:pt>
    <dgm:pt modelId="{95AD61AA-39F9-4346-A90A-AEFBDCAB8E7E}" type="parTrans" cxnId="{CDA2B68B-3F22-4470-95B5-6705741FA841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3B36D6AB-B364-4243-A2BD-9764E3AB6AF5}" type="sibTrans" cxnId="{CDA2B68B-3F22-4470-95B5-6705741FA841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endParaRPr lang="en-US"/>
        </a:p>
      </dgm:t>
    </dgm:pt>
    <dgm:pt modelId="{E2E15D35-C99D-46E7-8DF9-68ED88D66021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en-US"/>
            <a:t>- Reporting and Analytics</a:t>
          </a:r>
          <a:endParaRPr/>
        </a:p>
      </dgm:t>
    </dgm:pt>
    <dgm:pt modelId="{13CC474D-FB14-47DE-8F26-A44128E71551}" type="parTrans" cxnId="{7795FFB2-8611-46A6-A8A4-54178A5F750F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2D03AFE-6C80-4B05-B25F-3AFF59CE9590}" type="sibTrans" cxnId="{7795FFB2-8611-46A6-A8A4-54178A5F750F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endParaRPr lang="en-US"/>
        </a:p>
      </dgm:t>
    </dgm:pt>
    <dgm:pt modelId="{1A1EAA76-ECBC-47DC-907E-D91F00E333F6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en-US"/>
            <a:t>- Compliance with Regulations</a:t>
          </a:r>
          <a:endParaRPr/>
        </a:p>
      </dgm:t>
    </dgm:pt>
    <dgm:pt modelId="{F5EE8C9B-8278-4610-BD20-C892A232ADFA}" type="parTrans" cxnId="{6A4C6CAC-7454-46EC-9BD5-42AC7AC5F848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68176EC-A59B-4B8E-B1B8-4299B20517E7}" type="sibTrans" cxnId="{6A4C6CAC-7454-46EC-9BD5-42AC7AC5F848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endParaRPr lang="en-US"/>
        </a:p>
      </dgm:t>
    </dgm:pt>
    <dgm:pt modelId="{848BE29E-3B56-40DD-87D5-7B889649923E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en-US"/>
            <a:t>- Customer Management</a:t>
          </a:r>
          <a:endParaRPr/>
        </a:p>
      </dgm:t>
    </dgm:pt>
    <dgm:pt modelId="{23D79979-D23D-4077-AFFC-E9C817394559}" type="parTrans" cxnId="{2D4D0BE0-1D14-4792-A514-577A9D47C74C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152DE31-C69E-4361-9E7D-AE955E7703E6}" type="sibTrans" cxnId="{2D4D0BE0-1D14-4792-A514-577A9D47C74C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DFF3A1E-4F70-4F98-BED8-F41AAEDC0FF7}" type="pres">
      <dgm:prSet presAssocID="{2F08F71A-BCD3-44D8-8A4C-D84BC253CBAC}" presName="root" presStyleCnt="0">
        <dgm:presLayoutVars>
          <dgm:dir/>
          <dgm:resizeHandles val="exact"/>
        </dgm:presLayoutVars>
      </dgm:prSet>
      <dgm:spPr bwMode="auto"/>
    </dgm:pt>
    <dgm:pt modelId="{D83B234B-9866-4EFB-A9E7-98FC5883B602}" type="pres">
      <dgm:prSet presAssocID="{2F08F71A-BCD3-44D8-8A4C-D84BC253CBAC}" presName="container" presStyleCnt="0">
        <dgm:presLayoutVars>
          <dgm:dir/>
          <dgm:resizeHandles val="exact"/>
        </dgm:presLayoutVars>
      </dgm:prSet>
      <dgm:spPr bwMode="auto"/>
    </dgm:pt>
    <dgm:pt modelId="{53EC2869-A642-4963-B5EF-1CC0EDD95C16}" type="pres">
      <dgm:prSet presAssocID="{60EB39AF-1BB6-464D-85BC-AFC9B571C48D}" presName="compNode" presStyleCnt="0"/>
      <dgm:spPr bwMode="auto"/>
    </dgm:pt>
    <dgm:pt modelId="{5435A8E2-56B2-4D60-B53E-7B72463CCC9D}" type="pres">
      <dgm:prSet presAssocID="{60EB39AF-1BB6-464D-85BC-AFC9B571C48D}" presName="iconBgRect" presStyleLbl="bgShp" presStyleIdx="0" presStyleCnt="6"/>
      <dgm:spPr bwMode="auto"/>
    </dgm:pt>
    <dgm:pt modelId="{513CE6F2-157C-427C-9388-AB634BFE9A54}" type="pres">
      <dgm:prSet presAssocID="{60EB39AF-1BB6-464D-85BC-AFC9B571C48D}" presName="iconRect" presStyleLbl="node1" presStyleIdx="0" presStyleCnt="6"/>
      <dgm:spPr bwMode="auto">
        <a:blipFill>
          <a:blip xmlns:r="http://schemas.openxmlformats.org/officeDocument/2006/relationships" r:embed="rId1"/>
          <a:stretch/>
        </a:blipFill>
      </dgm:spPr>
    </dgm:pt>
    <dgm:pt modelId="{CDCA98BC-DDDA-449B-8E3C-E957BA2D0D0B}" type="pres">
      <dgm:prSet presAssocID="{60EB39AF-1BB6-464D-85BC-AFC9B571C48D}" presName="spaceRect" presStyleCnt="0"/>
      <dgm:spPr bwMode="auto"/>
    </dgm:pt>
    <dgm:pt modelId="{D4B81D80-D1B0-4C78-9151-F56ED39320E8}" type="pres">
      <dgm:prSet presAssocID="{60EB39AF-1BB6-464D-85BC-AFC9B571C48D}" presName="textRect" presStyleLbl="revTx" presStyleIdx="0" presStyleCnt="6">
        <dgm:presLayoutVars>
          <dgm:chMax val="1"/>
          <dgm:chPref val="1"/>
        </dgm:presLayoutVars>
      </dgm:prSet>
      <dgm:spPr bwMode="auto"/>
    </dgm:pt>
    <dgm:pt modelId="{0E41DBD1-D2C2-4DE1-994A-2D07B92DFC82}" type="pres">
      <dgm:prSet presAssocID="{059CB04F-E87B-4FEC-A53E-56859696786D}" presName="sibTrans" presStyleLbl="sibTrans2D1" presStyleIdx="0" presStyleCnt="0"/>
      <dgm:spPr bwMode="auto"/>
    </dgm:pt>
    <dgm:pt modelId="{359B27B9-9A60-4D40-90F3-98FBA45547FF}" type="pres">
      <dgm:prSet presAssocID="{B885E8D5-2F3B-43FC-BF98-DF7125D87E1B}" presName="compNode" presStyleCnt="0"/>
      <dgm:spPr bwMode="auto"/>
    </dgm:pt>
    <dgm:pt modelId="{44980578-40D6-45F4-8FC5-7368C52E2E61}" type="pres">
      <dgm:prSet presAssocID="{B885E8D5-2F3B-43FC-BF98-DF7125D87E1B}" presName="iconBgRect" presStyleLbl="bgShp" presStyleIdx="1" presStyleCnt="6"/>
      <dgm:spPr bwMode="auto"/>
    </dgm:pt>
    <dgm:pt modelId="{D780F00F-0EE9-4844-8552-DA71307CAAE7}" type="pres">
      <dgm:prSet presAssocID="{B885E8D5-2F3B-43FC-BF98-DF7125D87E1B}" presName="iconRect" presStyleLbl="node1" presStyleIdx="1" presStyleCnt="6"/>
      <dgm:spPr bwMode="auto">
        <a:blipFill>
          <a:blip xmlns:r="http://schemas.openxmlformats.org/officeDocument/2006/relationships" r:embed="rId2"/>
          <a:stretch/>
        </a:blipFill>
      </dgm:spPr>
    </dgm:pt>
    <dgm:pt modelId="{8C8481E3-97EB-4085-80FF-40EBC2378515}" type="pres">
      <dgm:prSet presAssocID="{B885E8D5-2F3B-43FC-BF98-DF7125D87E1B}" presName="spaceRect" presStyleCnt="0"/>
      <dgm:spPr bwMode="auto"/>
    </dgm:pt>
    <dgm:pt modelId="{5B205524-3284-40A0-8EE6-41B725BB06FC}" type="pres">
      <dgm:prSet presAssocID="{B885E8D5-2F3B-43FC-BF98-DF7125D87E1B}" presName="textRect" presStyleLbl="revTx" presStyleIdx="1" presStyleCnt="6">
        <dgm:presLayoutVars>
          <dgm:chMax val="1"/>
          <dgm:chPref val="1"/>
        </dgm:presLayoutVars>
      </dgm:prSet>
      <dgm:spPr bwMode="auto"/>
    </dgm:pt>
    <dgm:pt modelId="{EBFC2D04-DA38-4FF8-BE81-89CFD03CEAA6}" type="pres">
      <dgm:prSet presAssocID="{3A0ECF9C-1612-4C21-B062-88B15124561F}" presName="sibTrans" presStyleLbl="sibTrans2D1" presStyleIdx="0" presStyleCnt="0"/>
      <dgm:spPr bwMode="auto"/>
    </dgm:pt>
    <dgm:pt modelId="{B661DCA5-4553-4BF4-952B-0C8B31A7E613}" type="pres">
      <dgm:prSet presAssocID="{E7BF88A0-54A4-4043-9B4A-F3A34296D0D2}" presName="compNode" presStyleCnt="0"/>
      <dgm:spPr bwMode="auto"/>
    </dgm:pt>
    <dgm:pt modelId="{161107E4-CF25-4D1C-9679-691F2D6DB524}" type="pres">
      <dgm:prSet presAssocID="{E7BF88A0-54A4-4043-9B4A-F3A34296D0D2}" presName="iconBgRect" presStyleLbl="bgShp" presStyleIdx="2" presStyleCnt="6"/>
      <dgm:spPr bwMode="auto"/>
    </dgm:pt>
    <dgm:pt modelId="{72A547D5-F774-42D5-BA87-1392F187E4F2}" type="pres">
      <dgm:prSet presAssocID="{E7BF88A0-54A4-4043-9B4A-F3A34296D0D2}" presName="iconRect" presStyleLbl="node1" presStyleIdx="2" presStyleCnt="6"/>
      <dgm:spPr bwMode="auto">
        <a:blipFill>
          <a:blip xmlns:r="http://schemas.openxmlformats.org/officeDocument/2006/relationships" r:embed="rId3"/>
          <a:stretch/>
        </a:blipFill>
      </dgm:spPr>
    </dgm:pt>
    <dgm:pt modelId="{01C4606F-65B5-4461-9AED-7033EDFB42BB}" type="pres">
      <dgm:prSet presAssocID="{E7BF88A0-54A4-4043-9B4A-F3A34296D0D2}" presName="spaceRect" presStyleCnt="0"/>
      <dgm:spPr bwMode="auto"/>
    </dgm:pt>
    <dgm:pt modelId="{2C78FEFB-615C-4E50-971A-62018183470A}" type="pres">
      <dgm:prSet presAssocID="{E7BF88A0-54A4-4043-9B4A-F3A34296D0D2}" presName="textRect" presStyleLbl="revTx" presStyleIdx="2" presStyleCnt="6">
        <dgm:presLayoutVars>
          <dgm:chMax val="1"/>
          <dgm:chPref val="1"/>
        </dgm:presLayoutVars>
      </dgm:prSet>
      <dgm:spPr bwMode="auto"/>
    </dgm:pt>
    <dgm:pt modelId="{A4504DBC-4B48-40ED-85CA-2119A5C3D808}" type="pres">
      <dgm:prSet presAssocID="{3B36D6AB-B364-4243-A2BD-9764E3AB6AF5}" presName="sibTrans" presStyleLbl="sibTrans2D1" presStyleIdx="0" presStyleCnt="0"/>
      <dgm:spPr bwMode="auto"/>
    </dgm:pt>
    <dgm:pt modelId="{01E6E280-7A23-4623-83C6-0E05C69F227D}" type="pres">
      <dgm:prSet presAssocID="{E2E15D35-C99D-46E7-8DF9-68ED88D66021}" presName="compNode" presStyleCnt="0"/>
      <dgm:spPr bwMode="auto"/>
    </dgm:pt>
    <dgm:pt modelId="{4C7D622C-966B-4FD6-90CF-96130BF85352}" type="pres">
      <dgm:prSet presAssocID="{E2E15D35-C99D-46E7-8DF9-68ED88D66021}" presName="iconBgRect" presStyleLbl="bgShp" presStyleIdx="3" presStyleCnt="6"/>
      <dgm:spPr bwMode="auto"/>
    </dgm:pt>
    <dgm:pt modelId="{C4BB96C9-D927-49CB-8474-39FF8B6D803C}" type="pres">
      <dgm:prSet presAssocID="{E2E15D35-C99D-46E7-8DF9-68ED88D66021}" presName="iconRect" presStyleLbl="node1" presStyleIdx="3" presStyleCnt="6"/>
      <dgm:spPr bwMode="auto">
        <a:blipFill>
          <a:blip xmlns:r="http://schemas.openxmlformats.org/officeDocument/2006/relationships" r:embed="rId4"/>
          <a:stretch/>
        </a:blipFill>
      </dgm:spPr>
    </dgm:pt>
    <dgm:pt modelId="{75C0A401-C511-4B74-8913-A13E44CF06A3}" type="pres">
      <dgm:prSet presAssocID="{E2E15D35-C99D-46E7-8DF9-68ED88D66021}" presName="spaceRect" presStyleCnt="0"/>
      <dgm:spPr bwMode="auto"/>
    </dgm:pt>
    <dgm:pt modelId="{91D6E059-FA92-4B0A-ADF7-53CBF276009E}" type="pres">
      <dgm:prSet presAssocID="{E2E15D35-C99D-46E7-8DF9-68ED88D66021}" presName="textRect" presStyleLbl="revTx" presStyleIdx="3" presStyleCnt="6">
        <dgm:presLayoutVars>
          <dgm:chMax val="1"/>
          <dgm:chPref val="1"/>
        </dgm:presLayoutVars>
      </dgm:prSet>
      <dgm:spPr bwMode="auto"/>
    </dgm:pt>
    <dgm:pt modelId="{3F46EC28-120B-4E17-9057-651671C0C9F8}" type="pres">
      <dgm:prSet presAssocID="{C2D03AFE-6C80-4B05-B25F-3AFF59CE9590}" presName="sibTrans" presStyleLbl="sibTrans2D1" presStyleIdx="0" presStyleCnt="0"/>
      <dgm:spPr bwMode="auto"/>
    </dgm:pt>
    <dgm:pt modelId="{DACA4675-E8BF-4B3A-88B6-737E87AF1D1B}" type="pres">
      <dgm:prSet presAssocID="{1A1EAA76-ECBC-47DC-907E-D91F00E333F6}" presName="compNode" presStyleCnt="0"/>
      <dgm:spPr bwMode="auto"/>
    </dgm:pt>
    <dgm:pt modelId="{B02B31C2-1D7C-496B-88DB-D0E9439FC48D}" type="pres">
      <dgm:prSet presAssocID="{1A1EAA76-ECBC-47DC-907E-D91F00E333F6}" presName="iconBgRect" presStyleLbl="bgShp" presStyleIdx="4" presStyleCnt="6"/>
      <dgm:spPr bwMode="auto"/>
    </dgm:pt>
    <dgm:pt modelId="{949A8BBE-C726-4923-A27A-67FAD54B961F}" type="pres">
      <dgm:prSet presAssocID="{1A1EAA76-ECBC-47DC-907E-D91F00E333F6}" presName="iconRect" presStyleLbl="node1" presStyleIdx="4" presStyleCnt="6"/>
      <dgm:spPr bwMode="auto">
        <a:blipFill>
          <a:blip xmlns:r="http://schemas.openxmlformats.org/officeDocument/2006/relationships" r:embed="rId5"/>
          <a:stretch/>
        </a:blipFill>
      </dgm:spPr>
    </dgm:pt>
    <dgm:pt modelId="{81CBE096-290B-49AE-8278-CF1B93460916}" type="pres">
      <dgm:prSet presAssocID="{1A1EAA76-ECBC-47DC-907E-D91F00E333F6}" presName="spaceRect" presStyleCnt="0"/>
      <dgm:spPr bwMode="auto"/>
    </dgm:pt>
    <dgm:pt modelId="{38583D1D-C2E2-4622-B5FA-9B5B54629F67}" type="pres">
      <dgm:prSet presAssocID="{1A1EAA76-ECBC-47DC-907E-D91F00E333F6}" presName="textRect" presStyleLbl="revTx" presStyleIdx="4" presStyleCnt="6">
        <dgm:presLayoutVars>
          <dgm:chMax val="1"/>
          <dgm:chPref val="1"/>
        </dgm:presLayoutVars>
      </dgm:prSet>
      <dgm:spPr bwMode="auto"/>
    </dgm:pt>
    <dgm:pt modelId="{3F946FD1-9797-4214-A77D-43D167B0D0AA}" type="pres">
      <dgm:prSet presAssocID="{C68176EC-A59B-4B8E-B1B8-4299B20517E7}" presName="sibTrans" presStyleLbl="sibTrans2D1" presStyleIdx="0" presStyleCnt="0"/>
      <dgm:spPr bwMode="auto"/>
    </dgm:pt>
    <dgm:pt modelId="{FC473145-FD40-4D6B-91D2-28543CD373F0}" type="pres">
      <dgm:prSet presAssocID="{848BE29E-3B56-40DD-87D5-7B889649923E}" presName="compNode" presStyleCnt="0"/>
      <dgm:spPr bwMode="auto"/>
    </dgm:pt>
    <dgm:pt modelId="{48B4BD6F-66B5-404E-98BE-C7571A4AA8A3}" type="pres">
      <dgm:prSet presAssocID="{848BE29E-3B56-40DD-87D5-7B889649923E}" presName="iconBgRect" presStyleLbl="bgShp" presStyleIdx="5" presStyleCnt="6"/>
      <dgm:spPr bwMode="auto"/>
    </dgm:pt>
    <dgm:pt modelId="{4FF9D507-12DF-4450-BE16-9FCBE928A050}" type="pres">
      <dgm:prSet presAssocID="{848BE29E-3B56-40DD-87D5-7B889649923E}" presName="iconRect" presStyleLbl="node1" presStyleIdx="5" presStyleCnt="6"/>
      <dgm:spPr bwMode="auto">
        <a:blipFill>
          <a:blip xmlns:r="http://schemas.openxmlformats.org/officeDocument/2006/relationships" r:embed="rId6"/>
          <a:stretch/>
        </a:blipFill>
      </dgm:spPr>
    </dgm:pt>
    <dgm:pt modelId="{409F292E-8836-45E6-A327-1CF3B57904DC}" type="pres">
      <dgm:prSet presAssocID="{848BE29E-3B56-40DD-87D5-7B889649923E}" presName="spaceRect" presStyleCnt="0"/>
      <dgm:spPr bwMode="auto"/>
    </dgm:pt>
    <dgm:pt modelId="{AFF2E55B-5B97-44D1-A952-17EA814928A5}" type="pres">
      <dgm:prSet presAssocID="{848BE29E-3B56-40DD-87D5-7B889649923E}" presName="textRect" presStyleLbl="revTx" presStyleIdx="5" presStyleCnt="6">
        <dgm:presLayoutVars>
          <dgm:chMax val="1"/>
          <dgm:chPref val="1"/>
        </dgm:presLayoutVars>
      </dgm:prSet>
      <dgm:spPr bwMode="auto"/>
    </dgm:pt>
  </dgm:ptLst>
  <dgm:cxnLst>
    <dgm:cxn modelId="{1C4C4F1A-692F-4049-8FDC-3BC0EB6FC446}" type="presOf" srcId="{60EB39AF-1BB6-464D-85BC-AFC9B571C48D}" destId="{D4B81D80-D1B0-4C78-9151-F56ED39320E8}" srcOrd="0" destOrd="0" presId="urn:microsoft.com/office/officeart/2018/2/layout/IconCircleList"/>
    <dgm:cxn modelId="{45B16830-89AF-4BB9-8CBD-82E7E4A601B0}" type="presOf" srcId="{848BE29E-3B56-40DD-87D5-7B889649923E}" destId="{AFF2E55B-5B97-44D1-A952-17EA814928A5}" srcOrd="0" destOrd="0" presId="urn:microsoft.com/office/officeart/2018/2/layout/IconCircleList"/>
    <dgm:cxn modelId="{FB006932-5BF8-4DC7-B51A-7882EF9AB6E6}" srcId="{2F08F71A-BCD3-44D8-8A4C-D84BC253CBAC}" destId="{B885E8D5-2F3B-43FC-BF98-DF7125D87E1B}" srcOrd="1" destOrd="0" parTransId="{D2CF2DA5-8304-4945-8B17-C54654EA790F}" sibTransId="{3A0ECF9C-1612-4C21-B062-88B15124561F}"/>
    <dgm:cxn modelId="{6BA1473F-8FC7-47FB-B8C9-8F12B7BAFFFB}" type="presOf" srcId="{E7BF88A0-54A4-4043-9B4A-F3A34296D0D2}" destId="{2C78FEFB-615C-4E50-971A-62018183470A}" srcOrd="0" destOrd="0" presId="urn:microsoft.com/office/officeart/2018/2/layout/IconCircleList"/>
    <dgm:cxn modelId="{45F0B464-CA07-44B8-B548-7B6ABC9655A1}" type="presOf" srcId="{B885E8D5-2F3B-43FC-BF98-DF7125D87E1B}" destId="{5B205524-3284-40A0-8EE6-41B725BB06FC}" srcOrd="0" destOrd="0" presId="urn:microsoft.com/office/officeart/2018/2/layout/IconCircleList"/>
    <dgm:cxn modelId="{E7A49869-111C-4E11-9153-60ECB34F2EF7}" type="presOf" srcId="{3A0ECF9C-1612-4C21-B062-88B15124561F}" destId="{EBFC2D04-DA38-4FF8-BE81-89CFD03CEAA6}" srcOrd="0" destOrd="0" presId="urn:microsoft.com/office/officeart/2018/2/layout/IconCircleList"/>
    <dgm:cxn modelId="{42F34571-195B-469C-AED6-502ACB7FEDC8}" type="presOf" srcId="{059CB04F-E87B-4FEC-A53E-56859696786D}" destId="{0E41DBD1-D2C2-4DE1-994A-2D07B92DFC82}" srcOrd="0" destOrd="0" presId="urn:microsoft.com/office/officeart/2018/2/layout/IconCircleList"/>
    <dgm:cxn modelId="{1D3D1A72-59FB-46CF-9273-9D43AA6FDA71}" type="presOf" srcId="{1A1EAA76-ECBC-47DC-907E-D91F00E333F6}" destId="{38583D1D-C2E2-4622-B5FA-9B5B54629F67}" srcOrd="0" destOrd="0" presId="urn:microsoft.com/office/officeart/2018/2/layout/IconCircleList"/>
    <dgm:cxn modelId="{A1325D77-D830-48EC-8848-C45A8B788FBD}" type="presOf" srcId="{C2D03AFE-6C80-4B05-B25F-3AFF59CE9590}" destId="{3F46EC28-120B-4E17-9057-651671C0C9F8}" srcOrd="0" destOrd="0" presId="urn:microsoft.com/office/officeart/2018/2/layout/IconCircleList"/>
    <dgm:cxn modelId="{CDA2B68B-3F22-4470-95B5-6705741FA841}" srcId="{2F08F71A-BCD3-44D8-8A4C-D84BC253CBAC}" destId="{E7BF88A0-54A4-4043-9B4A-F3A34296D0D2}" srcOrd="2" destOrd="0" parTransId="{95AD61AA-39F9-4346-A90A-AEFBDCAB8E7E}" sibTransId="{3B36D6AB-B364-4243-A2BD-9764E3AB6AF5}"/>
    <dgm:cxn modelId="{6A4C6CAC-7454-46EC-9BD5-42AC7AC5F848}" srcId="{2F08F71A-BCD3-44D8-8A4C-D84BC253CBAC}" destId="{1A1EAA76-ECBC-47DC-907E-D91F00E333F6}" srcOrd="4" destOrd="0" parTransId="{F5EE8C9B-8278-4610-BD20-C892A232ADFA}" sibTransId="{C68176EC-A59B-4B8E-B1B8-4299B20517E7}"/>
    <dgm:cxn modelId="{1B7688AC-C72C-415D-9736-656DD9DB3C6D}" type="presOf" srcId="{C68176EC-A59B-4B8E-B1B8-4299B20517E7}" destId="{3F946FD1-9797-4214-A77D-43D167B0D0AA}" srcOrd="0" destOrd="0" presId="urn:microsoft.com/office/officeart/2018/2/layout/IconCircleList"/>
    <dgm:cxn modelId="{12B4AFB0-C0E0-4A54-AF06-21F4712A44E5}" type="presOf" srcId="{E2E15D35-C99D-46E7-8DF9-68ED88D66021}" destId="{91D6E059-FA92-4B0A-ADF7-53CBF276009E}" srcOrd="0" destOrd="0" presId="urn:microsoft.com/office/officeart/2018/2/layout/IconCircleList"/>
    <dgm:cxn modelId="{7795FFB2-8611-46A6-A8A4-54178A5F750F}" srcId="{2F08F71A-BCD3-44D8-8A4C-D84BC253CBAC}" destId="{E2E15D35-C99D-46E7-8DF9-68ED88D66021}" srcOrd="3" destOrd="0" parTransId="{13CC474D-FB14-47DE-8F26-A44128E71551}" sibTransId="{C2D03AFE-6C80-4B05-B25F-3AFF59CE9590}"/>
    <dgm:cxn modelId="{969FFDD7-3BD3-476C-A173-D10959C1A428}" type="presOf" srcId="{2F08F71A-BCD3-44D8-8A4C-D84BC253CBAC}" destId="{9DFF3A1E-4F70-4F98-BED8-F41AAEDC0FF7}" srcOrd="0" destOrd="0" presId="urn:microsoft.com/office/officeart/2018/2/layout/IconCircleList"/>
    <dgm:cxn modelId="{2D4D0BE0-1D14-4792-A514-577A9D47C74C}" srcId="{2F08F71A-BCD3-44D8-8A4C-D84BC253CBAC}" destId="{848BE29E-3B56-40DD-87D5-7B889649923E}" srcOrd="5" destOrd="0" parTransId="{23D79979-D23D-4077-AFFC-E9C817394559}" sibTransId="{C152DE31-C69E-4361-9E7D-AE955E7703E6}"/>
    <dgm:cxn modelId="{8EE7EFF2-ABF2-4902-B60D-15E2A2F5DD4B}" type="presOf" srcId="{3B36D6AB-B364-4243-A2BD-9764E3AB6AF5}" destId="{A4504DBC-4B48-40ED-85CA-2119A5C3D808}" srcOrd="0" destOrd="0" presId="urn:microsoft.com/office/officeart/2018/2/layout/IconCircleList"/>
    <dgm:cxn modelId="{DE7779FB-6A38-435B-8BF0-F94040D7B58F}" srcId="{2F08F71A-BCD3-44D8-8A4C-D84BC253CBAC}" destId="{60EB39AF-1BB6-464D-85BC-AFC9B571C48D}" srcOrd="0" destOrd="0" parTransId="{8D2F20EF-264E-48B5-8179-91FC790A44D9}" sibTransId="{059CB04F-E87B-4FEC-A53E-56859696786D}"/>
    <dgm:cxn modelId="{F4BB58DF-24FE-4B1A-89F2-9D8E811B7D04}" type="presParOf" srcId="{9DFF3A1E-4F70-4F98-BED8-F41AAEDC0FF7}" destId="{D83B234B-9866-4EFB-A9E7-98FC5883B602}" srcOrd="0" destOrd="0" presId="urn:microsoft.com/office/officeart/2018/2/layout/IconCircleList"/>
    <dgm:cxn modelId="{863FC47F-2A7C-4217-A2C9-4C1E27EF63B5}" type="presParOf" srcId="{D83B234B-9866-4EFB-A9E7-98FC5883B602}" destId="{53EC2869-A642-4963-B5EF-1CC0EDD95C16}" srcOrd="0" destOrd="0" presId="urn:microsoft.com/office/officeart/2018/2/layout/IconCircleList"/>
    <dgm:cxn modelId="{02C5007B-6F46-428D-A089-AB072B82C030}" type="presParOf" srcId="{53EC2869-A642-4963-B5EF-1CC0EDD95C16}" destId="{5435A8E2-56B2-4D60-B53E-7B72463CCC9D}" srcOrd="0" destOrd="0" presId="urn:microsoft.com/office/officeart/2018/2/layout/IconCircleList"/>
    <dgm:cxn modelId="{05F462B3-E5D6-4187-B76D-C79EEE29A886}" type="presParOf" srcId="{53EC2869-A642-4963-B5EF-1CC0EDD95C16}" destId="{513CE6F2-157C-427C-9388-AB634BFE9A54}" srcOrd="1" destOrd="0" presId="urn:microsoft.com/office/officeart/2018/2/layout/IconCircleList"/>
    <dgm:cxn modelId="{9918BFEC-BB8F-426E-BE6C-33A05EE2E987}" type="presParOf" srcId="{53EC2869-A642-4963-B5EF-1CC0EDD95C16}" destId="{CDCA98BC-DDDA-449B-8E3C-E957BA2D0D0B}" srcOrd="2" destOrd="0" presId="urn:microsoft.com/office/officeart/2018/2/layout/IconCircleList"/>
    <dgm:cxn modelId="{F88C80B7-8790-43A1-82C0-40E844C1BD2B}" type="presParOf" srcId="{53EC2869-A642-4963-B5EF-1CC0EDD95C16}" destId="{D4B81D80-D1B0-4C78-9151-F56ED39320E8}" srcOrd="3" destOrd="0" presId="urn:microsoft.com/office/officeart/2018/2/layout/IconCircleList"/>
    <dgm:cxn modelId="{5905B307-E7EA-4842-9949-40C0576EE55C}" type="presParOf" srcId="{D83B234B-9866-4EFB-A9E7-98FC5883B602}" destId="{0E41DBD1-D2C2-4DE1-994A-2D07B92DFC82}" srcOrd="1" destOrd="0" presId="urn:microsoft.com/office/officeart/2018/2/layout/IconCircleList"/>
    <dgm:cxn modelId="{9EEC511F-BCB3-4915-B9CF-2BFC21F1D046}" type="presParOf" srcId="{D83B234B-9866-4EFB-A9E7-98FC5883B602}" destId="{359B27B9-9A60-4D40-90F3-98FBA45547FF}" srcOrd="2" destOrd="0" presId="urn:microsoft.com/office/officeart/2018/2/layout/IconCircleList"/>
    <dgm:cxn modelId="{906724C6-9889-4A97-A552-9231A5734A37}" type="presParOf" srcId="{359B27B9-9A60-4D40-90F3-98FBA45547FF}" destId="{44980578-40D6-45F4-8FC5-7368C52E2E61}" srcOrd="0" destOrd="0" presId="urn:microsoft.com/office/officeart/2018/2/layout/IconCircleList"/>
    <dgm:cxn modelId="{E1CDCD35-3B35-4D72-AABB-2FE174633017}" type="presParOf" srcId="{359B27B9-9A60-4D40-90F3-98FBA45547FF}" destId="{D780F00F-0EE9-4844-8552-DA71307CAAE7}" srcOrd="1" destOrd="0" presId="urn:microsoft.com/office/officeart/2018/2/layout/IconCircleList"/>
    <dgm:cxn modelId="{FE04B42A-58F5-4340-89BB-FE746195BE92}" type="presParOf" srcId="{359B27B9-9A60-4D40-90F3-98FBA45547FF}" destId="{8C8481E3-97EB-4085-80FF-40EBC2378515}" srcOrd="2" destOrd="0" presId="urn:microsoft.com/office/officeart/2018/2/layout/IconCircleList"/>
    <dgm:cxn modelId="{71416F93-577E-45B3-9C31-14B7E327967C}" type="presParOf" srcId="{359B27B9-9A60-4D40-90F3-98FBA45547FF}" destId="{5B205524-3284-40A0-8EE6-41B725BB06FC}" srcOrd="3" destOrd="0" presId="urn:microsoft.com/office/officeart/2018/2/layout/IconCircleList"/>
    <dgm:cxn modelId="{965DC15F-824F-4972-BB84-7388725DE5D6}" type="presParOf" srcId="{D83B234B-9866-4EFB-A9E7-98FC5883B602}" destId="{EBFC2D04-DA38-4FF8-BE81-89CFD03CEAA6}" srcOrd="3" destOrd="0" presId="urn:microsoft.com/office/officeart/2018/2/layout/IconCircleList"/>
    <dgm:cxn modelId="{E8720A71-969F-4E8A-A622-1DBB52596D4C}" type="presParOf" srcId="{D83B234B-9866-4EFB-A9E7-98FC5883B602}" destId="{B661DCA5-4553-4BF4-952B-0C8B31A7E613}" srcOrd="4" destOrd="0" presId="urn:microsoft.com/office/officeart/2018/2/layout/IconCircleList"/>
    <dgm:cxn modelId="{18FF1183-599F-4BF3-ABAF-B19E70A1332F}" type="presParOf" srcId="{B661DCA5-4553-4BF4-952B-0C8B31A7E613}" destId="{161107E4-CF25-4D1C-9679-691F2D6DB524}" srcOrd="0" destOrd="0" presId="urn:microsoft.com/office/officeart/2018/2/layout/IconCircleList"/>
    <dgm:cxn modelId="{05AB5EAA-07A0-4345-A80A-CC0EC313937D}" type="presParOf" srcId="{B661DCA5-4553-4BF4-952B-0C8B31A7E613}" destId="{72A547D5-F774-42D5-BA87-1392F187E4F2}" srcOrd="1" destOrd="0" presId="urn:microsoft.com/office/officeart/2018/2/layout/IconCircleList"/>
    <dgm:cxn modelId="{B3F26E79-DD77-4FE6-A9A0-6032470FAEF9}" type="presParOf" srcId="{B661DCA5-4553-4BF4-952B-0C8B31A7E613}" destId="{01C4606F-65B5-4461-9AED-7033EDFB42BB}" srcOrd="2" destOrd="0" presId="urn:microsoft.com/office/officeart/2018/2/layout/IconCircleList"/>
    <dgm:cxn modelId="{ACCC3985-CA76-4F1B-ABBF-036B2D028B8C}" type="presParOf" srcId="{B661DCA5-4553-4BF4-952B-0C8B31A7E613}" destId="{2C78FEFB-615C-4E50-971A-62018183470A}" srcOrd="3" destOrd="0" presId="urn:microsoft.com/office/officeart/2018/2/layout/IconCircleList"/>
    <dgm:cxn modelId="{2954E8CD-81AF-48AA-A6FA-A0EF70992CD7}" type="presParOf" srcId="{D83B234B-9866-4EFB-A9E7-98FC5883B602}" destId="{A4504DBC-4B48-40ED-85CA-2119A5C3D808}" srcOrd="5" destOrd="0" presId="urn:microsoft.com/office/officeart/2018/2/layout/IconCircleList"/>
    <dgm:cxn modelId="{6C5ECDA3-28D0-43EA-A676-FF8731A9C9D3}" type="presParOf" srcId="{D83B234B-9866-4EFB-A9E7-98FC5883B602}" destId="{01E6E280-7A23-4623-83C6-0E05C69F227D}" srcOrd="6" destOrd="0" presId="urn:microsoft.com/office/officeart/2018/2/layout/IconCircleList"/>
    <dgm:cxn modelId="{6A3854AF-FBB4-434D-A423-ED074B77519F}" type="presParOf" srcId="{01E6E280-7A23-4623-83C6-0E05C69F227D}" destId="{4C7D622C-966B-4FD6-90CF-96130BF85352}" srcOrd="0" destOrd="0" presId="urn:microsoft.com/office/officeart/2018/2/layout/IconCircleList"/>
    <dgm:cxn modelId="{C0F8F992-14C5-4931-8270-A6DB0002EC82}" type="presParOf" srcId="{01E6E280-7A23-4623-83C6-0E05C69F227D}" destId="{C4BB96C9-D927-49CB-8474-39FF8B6D803C}" srcOrd="1" destOrd="0" presId="urn:microsoft.com/office/officeart/2018/2/layout/IconCircleList"/>
    <dgm:cxn modelId="{762B44E8-FADC-4FDE-BC84-5DFE45FAF6CA}" type="presParOf" srcId="{01E6E280-7A23-4623-83C6-0E05C69F227D}" destId="{75C0A401-C511-4B74-8913-A13E44CF06A3}" srcOrd="2" destOrd="0" presId="urn:microsoft.com/office/officeart/2018/2/layout/IconCircleList"/>
    <dgm:cxn modelId="{6D256411-97D9-43BE-8FD7-7D6F0EAAEBF6}" type="presParOf" srcId="{01E6E280-7A23-4623-83C6-0E05C69F227D}" destId="{91D6E059-FA92-4B0A-ADF7-53CBF276009E}" srcOrd="3" destOrd="0" presId="urn:microsoft.com/office/officeart/2018/2/layout/IconCircleList"/>
    <dgm:cxn modelId="{5CEFAB16-775D-433A-A07D-2FCD2314BADB}" type="presParOf" srcId="{D83B234B-9866-4EFB-A9E7-98FC5883B602}" destId="{3F46EC28-120B-4E17-9057-651671C0C9F8}" srcOrd="7" destOrd="0" presId="urn:microsoft.com/office/officeart/2018/2/layout/IconCircleList"/>
    <dgm:cxn modelId="{D26A9CE1-5213-4821-B3B8-5AD71F3A56A4}" type="presParOf" srcId="{D83B234B-9866-4EFB-A9E7-98FC5883B602}" destId="{DACA4675-E8BF-4B3A-88B6-737E87AF1D1B}" srcOrd="8" destOrd="0" presId="urn:microsoft.com/office/officeart/2018/2/layout/IconCircleList"/>
    <dgm:cxn modelId="{929BE353-D6FD-4094-8034-82985EB435AC}" type="presParOf" srcId="{DACA4675-E8BF-4B3A-88B6-737E87AF1D1B}" destId="{B02B31C2-1D7C-496B-88DB-D0E9439FC48D}" srcOrd="0" destOrd="0" presId="urn:microsoft.com/office/officeart/2018/2/layout/IconCircleList"/>
    <dgm:cxn modelId="{479FF80F-71C0-416C-BB17-88F23C9203CB}" type="presParOf" srcId="{DACA4675-E8BF-4B3A-88B6-737E87AF1D1B}" destId="{949A8BBE-C726-4923-A27A-67FAD54B961F}" srcOrd="1" destOrd="0" presId="urn:microsoft.com/office/officeart/2018/2/layout/IconCircleList"/>
    <dgm:cxn modelId="{F16E7C50-609E-4E24-B939-948B01AECC7B}" type="presParOf" srcId="{DACA4675-E8BF-4B3A-88B6-737E87AF1D1B}" destId="{81CBE096-290B-49AE-8278-CF1B93460916}" srcOrd="2" destOrd="0" presId="urn:microsoft.com/office/officeart/2018/2/layout/IconCircleList"/>
    <dgm:cxn modelId="{0EFC55D7-1A59-4601-B1D2-A8EFAA539781}" type="presParOf" srcId="{DACA4675-E8BF-4B3A-88B6-737E87AF1D1B}" destId="{38583D1D-C2E2-4622-B5FA-9B5B54629F67}" srcOrd="3" destOrd="0" presId="urn:microsoft.com/office/officeart/2018/2/layout/IconCircleList"/>
    <dgm:cxn modelId="{6C487B84-D732-46F9-BA25-852558AD587A}" type="presParOf" srcId="{D83B234B-9866-4EFB-A9E7-98FC5883B602}" destId="{3F946FD1-9797-4214-A77D-43D167B0D0AA}" srcOrd="9" destOrd="0" presId="urn:microsoft.com/office/officeart/2018/2/layout/IconCircleList"/>
    <dgm:cxn modelId="{7C30A0F5-F8A6-4426-9E3F-FF7BB3829184}" type="presParOf" srcId="{D83B234B-9866-4EFB-A9E7-98FC5883B602}" destId="{FC473145-FD40-4D6B-91D2-28543CD373F0}" srcOrd="10" destOrd="0" presId="urn:microsoft.com/office/officeart/2018/2/layout/IconCircleList"/>
    <dgm:cxn modelId="{4B5ECF51-ED90-4E23-AFD6-B644B0698A6E}" type="presParOf" srcId="{FC473145-FD40-4D6B-91D2-28543CD373F0}" destId="{48B4BD6F-66B5-404E-98BE-C7571A4AA8A3}" srcOrd="0" destOrd="0" presId="urn:microsoft.com/office/officeart/2018/2/layout/IconCircleList"/>
    <dgm:cxn modelId="{C49D8F0B-B0AB-4EA8-8612-6B5740ACEB74}" type="presParOf" srcId="{FC473145-FD40-4D6B-91D2-28543CD373F0}" destId="{4FF9D507-12DF-4450-BE16-9FCBE928A050}" srcOrd="1" destOrd="0" presId="urn:microsoft.com/office/officeart/2018/2/layout/IconCircleList"/>
    <dgm:cxn modelId="{0FFD3E2E-A96D-4AF8-9D57-5130E30F5861}" type="presParOf" srcId="{FC473145-FD40-4D6B-91D2-28543CD373F0}" destId="{409F292E-8836-45E6-A327-1CF3B57904DC}" srcOrd="2" destOrd="0" presId="urn:microsoft.com/office/officeart/2018/2/layout/IconCircleList"/>
    <dgm:cxn modelId="{F83D333A-6D2D-4647-AE62-7E323194E6DF}" type="presParOf" srcId="{FC473145-FD40-4D6B-91D2-28543CD373F0}" destId="{AFF2E55B-5B97-44D1-A952-17EA814928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9501A5-C0F1-4813-9F62-EF35C3249571}" type="doc">
      <dgm:prSet loTypeId="urn:microsoft.com/office/officeart/2018/2/layout/IconLabelList" loCatId="icon" qsTypeId="urn:microsoft.com/office/officeart/2005/8/quickstyle/simple1#2" qsCatId="simple" csTypeId="urn:microsoft.com/office/officeart/2018/5/colors/Iconchunking_neutralbg_colorful1" csCatId="colorful" phldr="1"/>
      <dgm:spPr bwMode="auto"/>
      <dgm:t>
        <a:bodyPr/>
        <a:lstStyle/>
        <a:p>
          <a:pPr>
            <a:defRPr/>
          </a:pPr>
          <a:endParaRPr lang="en-US"/>
        </a:p>
      </dgm:t>
    </dgm:pt>
    <dgm:pt modelId="{8F15415A-819B-4A59-A1A6-42A7FB298076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en-US"/>
            <a:t>- Improved Efficiency</a:t>
          </a:r>
          <a:endParaRPr/>
        </a:p>
      </dgm:t>
    </dgm:pt>
    <dgm:pt modelId="{204F112C-9D53-49D6-8A3F-16988FFA3DC5}" type="parTrans" cxnId="{287811AA-12CC-48E9-93F1-2E24695C5457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D1DAF67A-8D7B-4063-AB73-2AF4044C81A5}" type="sibTrans" cxnId="{287811AA-12CC-48E9-93F1-2E24695C5457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0D6392C7-C269-42EF-9FA9-94CE84F7DC44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en-US"/>
            <a:t>- Enhanced Accuracy</a:t>
          </a:r>
          <a:endParaRPr/>
        </a:p>
      </dgm:t>
    </dgm:pt>
    <dgm:pt modelId="{F2210CE2-577C-4B72-80E1-AC04A1EAC47A}" type="parTrans" cxnId="{38F5CBC7-E9F6-4531-BDF5-4A3A54C8F06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6B6CBC77-20CC-44DC-9944-F12FEB010DC7}" type="sibTrans" cxnId="{38F5CBC7-E9F6-4531-BDF5-4A3A54C8F06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7527917-B7C8-4882-BCC1-9233B2F30A1E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en-US"/>
            <a:t>- Better Customer Service</a:t>
          </a:r>
          <a:endParaRPr/>
        </a:p>
      </dgm:t>
    </dgm:pt>
    <dgm:pt modelId="{84C51BC1-F062-416D-BA39-D15E12D4B494}" type="parTrans" cxnId="{D999CD1C-DC9A-4C95-B6B4-75B2615547F0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85ED063E-DB45-44B0-952B-A4E563CB6C1D}" type="sibTrans" cxnId="{D999CD1C-DC9A-4C95-B6B4-75B2615547F0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9091BC5-4798-4242-B068-48B15B8A9908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en-US"/>
            <a:t>- Streamlined Operations</a:t>
          </a:r>
          <a:endParaRPr/>
        </a:p>
      </dgm:t>
    </dgm:pt>
    <dgm:pt modelId="{FF0B85CB-4563-45F7-82E3-AC3F0B4927D0}" type="parTrans" cxnId="{954D444B-758E-4744-BD9F-BC5DF370346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A87D1261-899D-47CE-A2D9-5162165CD34E}" type="sibTrans" cxnId="{954D444B-758E-4744-BD9F-BC5DF370346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39B2E70D-99FD-494D-B039-5B2661241FB9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en-US"/>
            <a:t>- Regulatory Compliance</a:t>
          </a:r>
          <a:endParaRPr/>
        </a:p>
      </dgm:t>
    </dgm:pt>
    <dgm:pt modelId="{F092473A-E59D-4BA3-9482-9780DEA966A4}" type="parTrans" cxnId="{26E25DE2-DED9-40FC-A755-1DAE3DCCAC0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418D696-53A8-4FFB-AD19-B2440806D76E}" type="sibTrans" cxnId="{26E25DE2-DED9-40FC-A755-1DAE3DCCAC0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268F0A48-4EEC-4F7C-A737-4F95DFD337C9}">
      <dgm:prSet/>
      <dgm:spPr bwMode="auto"/>
      <dgm:t>
        <a:bodyPr/>
        <a:lstStyle/>
        <a:p>
          <a:pPr>
            <a:lnSpc>
              <a:spcPct val="100000"/>
            </a:lnSpc>
            <a:defRPr/>
          </a:pPr>
          <a:r>
            <a:rPr lang="en-US"/>
            <a:t>- Data-Driven Decision Making</a:t>
          </a:r>
          <a:endParaRPr/>
        </a:p>
      </dgm:t>
    </dgm:pt>
    <dgm:pt modelId="{83AAF14D-A6ED-4A1E-9BFC-8F302A4FD39F}" type="parTrans" cxnId="{A90A417E-D711-4293-9E5F-E6F378836421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1DAA5E59-3E9C-45F1-B7AB-AC382DB8205D}" type="sibTrans" cxnId="{A90A417E-D711-4293-9E5F-E6F378836421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73CDC76-030F-4234-910D-7FD9AF351806}" type="pres">
      <dgm:prSet presAssocID="{9B9501A5-C0F1-4813-9F62-EF35C3249571}" presName="root" presStyleCnt="0">
        <dgm:presLayoutVars>
          <dgm:dir/>
          <dgm:resizeHandles val="exact"/>
        </dgm:presLayoutVars>
      </dgm:prSet>
      <dgm:spPr bwMode="auto"/>
    </dgm:pt>
    <dgm:pt modelId="{3D08EEC5-E597-4964-8F88-7CBACD46C1C9}" type="pres">
      <dgm:prSet presAssocID="{8F15415A-819B-4A59-A1A6-42A7FB298076}" presName="compNode" presStyleCnt="0"/>
      <dgm:spPr bwMode="auto"/>
    </dgm:pt>
    <dgm:pt modelId="{28F5A0F6-45C1-42C9-86DB-79561324182D}" type="pres">
      <dgm:prSet presAssocID="{8F15415A-819B-4A59-A1A6-42A7FB298076}" presName="iconRect" presStyleLbl="node1" presStyleIdx="0" presStyleCnt="6"/>
      <dgm:spPr bwMode="auto">
        <a:blipFill>
          <a:blip xmlns:r="http://schemas.openxmlformats.org/officeDocument/2006/relationships" r:embed="rId1"/>
          <a:stretch/>
        </a:blipFill>
      </dgm:spPr>
    </dgm:pt>
    <dgm:pt modelId="{C5409AC9-228B-4BC3-B3BC-3E65C8B4EEA9}" type="pres">
      <dgm:prSet presAssocID="{8F15415A-819B-4A59-A1A6-42A7FB298076}" presName="spaceRect" presStyleCnt="0"/>
      <dgm:spPr bwMode="auto"/>
    </dgm:pt>
    <dgm:pt modelId="{BB1CA93A-0FE6-4A46-B24A-C825FF14CA70}" type="pres">
      <dgm:prSet presAssocID="{8F15415A-819B-4A59-A1A6-42A7FB298076}" presName="textRect" presStyleLbl="revTx" presStyleIdx="0" presStyleCnt="6">
        <dgm:presLayoutVars>
          <dgm:chMax val="1"/>
          <dgm:chPref val="1"/>
        </dgm:presLayoutVars>
      </dgm:prSet>
      <dgm:spPr bwMode="auto"/>
    </dgm:pt>
    <dgm:pt modelId="{9FA038C8-76B3-404D-BE5F-DA6184A2E5D4}" type="pres">
      <dgm:prSet presAssocID="{D1DAF67A-8D7B-4063-AB73-2AF4044C81A5}" presName="sibTrans" presStyleCnt="0"/>
      <dgm:spPr bwMode="auto"/>
    </dgm:pt>
    <dgm:pt modelId="{1DB15FEF-D1AB-4555-9734-D844D6A2B14F}" type="pres">
      <dgm:prSet presAssocID="{0D6392C7-C269-42EF-9FA9-94CE84F7DC44}" presName="compNode" presStyleCnt="0"/>
      <dgm:spPr bwMode="auto"/>
    </dgm:pt>
    <dgm:pt modelId="{D18B09AE-61EC-4FA9-BA5E-D30667733BD2}" type="pres">
      <dgm:prSet presAssocID="{0D6392C7-C269-42EF-9FA9-94CE84F7DC44}" presName="iconRect" presStyleLbl="node1" presStyleIdx="1" presStyleCnt="6"/>
      <dgm:spPr bwMode="auto">
        <a:blipFill>
          <a:blip xmlns:r="http://schemas.openxmlformats.org/officeDocument/2006/relationships" r:embed="rId2"/>
          <a:stretch/>
        </a:blipFill>
      </dgm:spPr>
    </dgm:pt>
    <dgm:pt modelId="{832BCFEE-6FBE-4468-B5C4-86FC9ED19F7D}" type="pres">
      <dgm:prSet presAssocID="{0D6392C7-C269-42EF-9FA9-94CE84F7DC44}" presName="spaceRect" presStyleCnt="0"/>
      <dgm:spPr bwMode="auto"/>
    </dgm:pt>
    <dgm:pt modelId="{E41BE157-675F-4B7C-8D79-40B4994C31E4}" type="pres">
      <dgm:prSet presAssocID="{0D6392C7-C269-42EF-9FA9-94CE84F7DC44}" presName="textRect" presStyleLbl="revTx" presStyleIdx="1" presStyleCnt="6">
        <dgm:presLayoutVars>
          <dgm:chMax val="1"/>
          <dgm:chPref val="1"/>
        </dgm:presLayoutVars>
      </dgm:prSet>
      <dgm:spPr bwMode="auto"/>
    </dgm:pt>
    <dgm:pt modelId="{C48A761A-DAD8-403C-8B3E-674D89F16CCE}" type="pres">
      <dgm:prSet presAssocID="{6B6CBC77-20CC-44DC-9944-F12FEB010DC7}" presName="sibTrans" presStyleCnt="0"/>
      <dgm:spPr bwMode="auto"/>
    </dgm:pt>
    <dgm:pt modelId="{7FF83D51-B36A-4FB0-8EBF-CC4A1BF90F62}" type="pres">
      <dgm:prSet presAssocID="{C7527917-B7C8-4882-BCC1-9233B2F30A1E}" presName="compNode" presStyleCnt="0"/>
      <dgm:spPr bwMode="auto"/>
    </dgm:pt>
    <dgm:pt modelId="{0A0FA9DE-85F6-4E76-BA8F-223611C2CFD7}" type="pres">
      <dgm:prSet presAssocID="{C7527917-B7C8-4882-BCC1-9233B2F30A1E}" presName="iconRect" presStyleLbl="node1" presStyleIdx="2" presStyleCnt="6"/>
      <dgm:spPr bwMode="auto">
        <a:blipFill>
          <a:blip xmlns:r="http://schemas.openxmlformats.org/officeDocument/2006/relationships" r:embed="rId3"/>
          <a:stretch/>
        </a:blipFill>
      </dgm:spPr>
    </dgm:pt>
    <dgm:pt modelId="{E446830E-29E3-400B-A79D-0AB887A30E82}" type="pres">
      <dgm:prSet presAssocID="{C7527917-B7C8-4882-BCC1-9233B2F30A1E}" presName="spaceRect" presStyleCnt="0"/>
      <dgm:spPr bwMode="auto"/>
    </dgm:pt>
    <dgm:pt modelId="{0A210263-AB49-4AF1-9EA7-9F0269E22FA6}" type="pres">
      <dgm:prSet presAssocID="{C7527917-B7C8-4882-BCC1-9233B2F30A1E}" presName="textRect" presStyleLbl="revTx" presStyleIdx="2" presStyleCnt="6">
        <dgm:presLayoutVars>
          <dgm:chMax val="1"/>
          <dgm:chPref val="1"/>
        </dgm:presLayoutVars>
      </dgm:prSet>
      <dgm:spPr bwMode="auto"/>
    </dgm:pt>
    <dgm:pt modelId="{11C0F7FC-06E6-4FEF-BDB7-3A91B333C1C2}" type="pres">
      <dgm:prSet presAssocID="{85ED063E-DB45-44B0-952B-A4E563CB6C1D}" presName="sibTrans" presStyleCnt="0"/>
      <dgm:spPr bwMode="auto"/>
    </dgm:pt>
    <dgm:pt modelId="{3402D210-B237-4B00-8154-6A093899C1ED}" type="pres">
      <dgm:prSet presAssocID="{C9091BC5-4798-4242-B068-48B15B8A9908}" presName="compNode" presStyleCnt="0"/>
      <dgm:spPr bwMode="auto"/>
    </dgm:pt>
    <dgm:pt modelId="{A3EDCFE7-1AE2-4059-BD1D-C523E6A37253}" type="pres">
      <dgm:prSet presAssocID="{C9091BC5-4798-4242-B068-48B15B8A9908}" presName="iconRect" presStyleLbl="node1" presStyleIdx="3" presStyleCnt="6"/>
      <dgm:spPr bwMode="auto">
        <a:blipFill>
          <a:blip xmlns:r="http://schemas.openxmlformats.org/officeDocument/2006/relationships" r:embed="rId4"/>
          <a:stretch/>
        </a:blipFill>
      </dgm:spPr>
    </dgm:pt>
    <dgm:pt modelId="{2E6F0ABD-420D-416A-8558-AE9EC9D3CCE5}" type="pres">
      <dgm:prSet presAssocID="{C9091BC5-4798-4242-B068-48B15B8A9908}" presName="spaceRect" presStyleCnt="0"/>
      <dgm:spPr bwMode="auto"/>
    </dgm:pt>
    <dgm:pt modelId="{0CA35621-A70D-4958-8EEB-B9385771BF7E}" type="pres">
      <dgm:prSet presAssocID="{C9091BC5-4798-4242-B068-48B15B8A9908}" presName="textRect" presStyleLbl="revTx" presStyleIdx="3" presStyleCnt="6">
        <dgm:presLayoutVars>
          <dgm:chMax val="1"/>
          <dgm:chPref val="1"/>
        </dgm:presLayoutVars>
      </dgm:prSet>
      <dgm:spPr bwMode="auto"/>
    </dgm:pt>
    <dgm:pt modelId="{3A213340-C6F6-45F9-BDBE-C2B894A4A51E}" type="pres">
      <dgm:prSet presAssocID="{A87D1261-899D-47CE-A2D9-5162165CD34E}" presName="sibTrans" presStyleCnt="0"/>
      <dgm:spPr bwMode="auto"/>
    </dgm:pt>
    <dgm:pt modelId="{3ACE449D-5EE5-4CF7-99AD-2C1F9EADA9E7}" type="pres">
      <dgm:prSet presAssocID="{39B2E70D-99FD-494D-B039-5B2661241FB9}" presName="compNode" presStyleCnt="0"/>
      <dgm:spPr bwMode="auto"/>
    </dgm:pt>
    <dgm:pt modelId="{1A05076B-DCB4-47E0-A58E-0772960AB9A7}" type="pres">
      <dgm:prSet presAssocID="{39B2E70D-99FD-494D-B039-5B2661241FB9}" presName="iconRect" presStyleLbl="node1" presStyleIdx="4" presStyleCnt="6"/>
      <dgm:spPr bwMode="auto">
        <a:blipFill>
          <a:blip xmlns:r="http://schemas.openxmlformats.org/officeDocument/2006/relationships" r:embed="rId5"/>
          <a:stretch/>
        </a:blipFill>
      </dgm:spPr>
    </dgm:pt>
    <dgm:pt modelId="{8CD19BA1-FCFA-439D-8FDD-825414F738B8}" type="pres">
      <dgm:prSet presAssocID="{39B2E70D-99FD-494D-B039-5B2661241FB9}" presName="spaceRect" presStyleCnt="0"/>
      <dgm:spPr bwMode="auto"/>
    </dgm:pt>
    <dgm:pt modelId="{6A815EBA-6532-45C8-BFFC-920672D3E19C}" type="pres">
      <dgm:prSet presAssocID="{39B2E70D-99FD-494D-B039-5B2661241FB9}" presName="textRect" presStyleLbl="revTx" presStyleIdx="4" presStyleCnt="6">
        <dgm:presLayoutVars>
          <dgm:chMax val="1"/>
          <dgm:chPref val="1"/>
        </dgm:presLayoutVars>
      </dgm:prSet>
      <dgm:spPr bwMode="auto"/>
    </dgm:pt>
    <dgm:pt modelId="{B0BE9849-4326-4AF6-B57D-96EE1494A5B4}" type="pres">
      <dgm:prSet presAssocID="{9418D696-53A8-4FFB-AD19-B2440806D76E}" presName="sibTrans" presStyleCnt="0"/>
      <dgm:spPr bwMode="auto"/>
    </dgm:pt>
    <dgm:pt modelId="{490F6C44-077F-4CE4-92D7-D3EF7E5DB327}" type="pres">
      <dgm:prSet presAssocID="{268F0A48-4EEC-4F7C-A737-4F95DFD337C9}" presName="compNode" presStyleCnt="0"/>
      <dgm:spPr bwMode="auto"/>
    </dgm:pt>
    <dgm:pt modelId="{0B913EB6-BBC1-4339-8B88-A8552F77F949}" type="pres">
      <dgm:prSet presAssocID="{268F0A48-4EEC-4F7C-A737-4F95DFD337C9}" presName="iconRect" presStyleLbl="node1" presStyleIdx="5" presStyleCnt="6"/>
      <dgm:spPr bwMode="auto">
        <a:blipFill>
          <a:blip xmlns:r="http://schemas.openxmlformats.org/officeDocument/2006/relationships" r:embed="rId6"/>
          <a:stretch/>
        </a:blipFill>
      </dgm:spPr>
    </dgm:pt>
    <dgm:pt modelId="{CCEA390F-26E8-4719-9C23-C73AE7DDDDBC}" type="pres">
      <dgm:prSet presAssocID="{268F0A48-4EEC-4F7C-A737-4F95DFD337C9}" presName="spaceRect" presStyleCnt="0"/>
      <dgm:spPr bwMode="auto"/>
    </dgm:pt>
    <dgm:pt modelId="{C8B6CC3B-5CBD-4B90-A12C-79594FDCF30B}" type="pres">
      <dgm:prSet presAssocID="{268F0A48-4EEC-4F7C-A737-4F95DFD337C9}" presName="textRect" presStyleLbl="revTx" presStyleIdx="5" presStyleCnt="6">
        <dgm:presLayoutVars>
          <dgm:chMax val="1"/>
          <dgm:chPref val="1"/>
        </dgm:presLayoutVars>
      </dgm:prSet>
      <dgm:spPr bwMode="auto"/>
    </dgm:pt>
  </dgm:ptLst>
  <dgm:cxnLst>
    <dgm:cxn modelId="{DD85C90D-34F5-4EE3-91F8-2711472ADBBB}" type="presOf" srcId="{0D6392C7-C269-42EF-9FA9-94CE84F7DC44}" destId="{E41BE157-675F-4B7C-8D79-40B4994C31E4}" srcOrd="0" destOrd="0" presId="urn:microsoft.com/office/officeart/2018/2/layout/IconLabelList"/>
    <dgm:cxn modelId="{D9AC9D17-2211-4B12-A737-3EE9E5DBE036}" type="presOf" srcId="{C7527917-B7C8-4882-BCC1-9233B2F30A1E}" destId="{0A210263-AB49-4AF1-9EA7-9F0269E22FA6}" srcOrd="0" destOrd="0" presId="urn:microsoft.com/office/officeart/2018/2/layout/IconLabelList"/>
    <dgm:cxn modelId="{D999CD1C-DC9A-4C95-B6B4-75B2615547F0}" srcId="{9B9501A5-C0F1-4813-9F62-EF35C3249571}" destId="{C7527917-B7C8-4882-BCC1-9233B2F30A1E}" srcOrd="2" destOrd="0" parTransId="{84C51BC1-F062-416D-BA39-D15E12D4B494}" sibTransId="{85ED063E-DB45-44B0-952B-A4E563CB6C1D}"/>
    <dgm:cxn modelId="{55424836-06F4-4AFF-BC2B-6134678459D0}" type="presOf" srcId="{C9091BC5-4798-4242-B068-48B15B8A9908}" destId="{0CA35621-A70D-4958-8EEB-B9385771BF7E}" srcOrd="0" destOrd="0" presId="urn:microsoft.com/office/officeart/2018/2/layout/IconLabelList"/>
    <dgm:cxn modelId="{954D444B-758E-4744-BD9F-BC5DF3703463}" srcId="{9B9501A5-C0F1-4813-9F62-EF35C3249571}" destId="{C9091BC5-4798-4242-B068-48B15B8A9908}" srcOrd="3" destOrd="0" parTransId="{FF0B85CB-4563-45F7-82E3-AC3F0B4927D0}" sibTransId="{A87D1261-899D-47CE-A2D9-5162165CD34E}"/>
    <dgm:cxn modelId="{A75A2E55-B2AE-4D07-BE88-8ED3E5BB2943}" type="presOf" srcId="{8F15415A-819B-4A59-A1A6-42A7FB298076}" destId="{BB1CA93A-0FE6-4A46-B24A-C825FF14CA70}" srcOrd="0" destOrd="0" presId="urn:microsoft.com/office/officeart/2018/2/layout/IconLabelList"/>
    <dgm:cxn modelId="{A90A417E-D711-4293-9E5F-E6F378836421}" srcId="{9B9501A5-C0F1-4813-9F62-EF35C3249571}" destId="{268F0A48-4EEC-4F7C-A737-4F95DFD337C9}" srcOrd="5" destOrd="0" parTransId="{83AAF14D-A6ED-4A1E-9BFC-8F302A4FD39F}" sibTransId="{1DAA5E59-3E9C-45F1-B7AB-AC382DB8205D}"/>
    <dgm:cxn modelId="{E9931794-376D-4630-B32A-D5B0B42307AC}" type="presOf" srcId="{268F0A48-4EEC-4F7C-A737-4F95DFD337C9}" destId="{C8B6CC3B-5CBD-4B90-A12C-79594FDCF30B}" srcOrd="0" destOrd="0" presId="urn:microsoft.com/office/officeart/2018/2/layout/IconLabelList"/>
    <dgm:cxn modelId="{287811AA-12CC-48E9-93F1-2E24695C5457}" srcId="{9B9501A5-C0F1-4813-9F62-EF35C3249571}" destId="{8F15415A-819B-4A59-A1A6-42A7FB298076}" srcOrd="0" destOrd="0" parTransId="{204F112C-9D53-49D6-8A3F-16988FFA3DC5}" sibTransId="{D1DAF67A-8D7B-4063-AB73-2AF4044C81A5}"/>
    <dgm:cxn modelId="{38F5CBC7-E9F6-4531-BDF5-4A3A54C8F065}" srcId="{9B9501A5-C0F1-4813-9F62-EF35C3249571}" destId="{0D6392C7-C269-42EF-9FA9-94CE84F7DC44}" srcOrd="1" destOrd="0" parTransId="{F2210CE2-577C-4B72-80E1-AC04A1EAC47A}" sibTransId="{6B6CBC77-20CC-44DC-9944-F12FEB010DC7}"/>
    <dgm:cxn modelId="{B12878D3-2113-4F71-8796-8A5C6C6C5FD5}" type="presOf" srcId="{39B2E70D-99FD-494D-B039-5B2661241FB9}" destId="{6A815EBA-6532-45C8-BFFC-920672D3E19C}" srcOrd="0" destOrd="0" presId="urn:microsoft.com/office/officeart/2018/2/layout/IconLabelList"/>
    <dgm:cxn modelId="{26E25DE2-DED9-40FC-A755-1DAE3DCCAC0B}" srcId="{9B9501A5-C0F1-4813-9F62-EF35C3249571}" destId="{39B2E70D-99FD-494D-B039-5B2661241FB9}" srcOrd="4" destOrd="0" parTransId="{F092473A-E59D-4BA3-9482-9780DEA966A4}" sibTransId="{9418D696-53A8-4FFB-AD19-B2440806D76E}"/>
    <dgm:cxn modelId="{54ECA5EA-001F-4743-817A-60D48C5D35E7}" type="presOf" srcId="{9B9501A5-C0F1-4813-9F62-EF35C3249571}" destId="{973CDC76-030F-4234-910D-7FD9AF351806}" srcOrd="0" destOrd="0" presId="urn:microsoft.com/office/officeart/2018/2/layout/IconLabelList"/>
    <dgm:cxn modelId="{70BE9682-B243-4451-8AB5-7471CABEAF25}" type="presParOf" srcId="{973CDC76-030F-4234-910D-7FD9AF351806}" destId="{3D08EEC5-E597-4964-8F88-7CBACD46C1C9}" srcOrd="0" destOrd="0" presId="urn:microsoft.com/office/officeart/2018/2/layout/IconLabelList"/>
    <dgm:cxn modelId="{09E1D55E-547E-45B7-A135-EDB12DD9B214}" type="presParOf" srcId="{3D08EEC5-E597-4964-8F88-7CBACD46C1C9}" destId="{28F5A0F6-45C1-42C9-86DB-79561324182D}" srcOrd="0" destOrd="0" presId="urn:microsoft.com/office/officeart/2018/2/layout/IconLabelList"/>
    <dgm:cxn modelId="{D223A624-950F-4FDE-AB4E-5FD98141ED1F}" type="presParOf" srcId="{3D08EEC5-E597-4964-8F88-7CBACD46C1C9}" destId="{C5409AC9-228B-4BC3-B3BC-3E65C8B4EEA9}" srcOrd="1" destOrd="0" presId="urn:microsoft.com/office/officeart/2018/2/layout/IconLabelList"/>
    <dgm:cxn modelId="{E469BBFC-5F62-4A22-B04A-C3E8DA305627}" type="presParOf" srcId="{3D08EEC5-E597-4964-8F88-7CBACD46C1C9}" destId="{BB1CA93A-0FE6-4A46-B24A-C825FF14CA70}" srcOrd="2" destOrd="0" presId="urn:microsoft.com/office/officeart/2018/2/layout/IconLabelList"/>
    <dgm:cxn modelId="{C38E8455-5442-44A7-B7F3-F225C567FE8B}" type="presParOf" srcId="{973CDC76-030F-4234-910D-7FD9AF351806}" destId="{9FA038C8-76B3-404D-BE5F-DA6184A2E5D4}" srcOrd="1" destOrd="0" presId="urn:microsoft.com/office/officeart/2018/2/layout/IconLabelList"/>
    <dgm:cxn modelId="{072958E5-FE5F-4E96-AE53-043EE40DBB7A}" type="presParOf" srcId="{973CDC76-030F-4234-910D-7FD9AF351806}" destId="{1DB15FEF-D1AB-4555-9734-D844D6A2B14F}" srcOrd="2" destOrd="0" presId="urn:microsoft.com/office/officeart/2018/2/layout/IconLabelList"/>
    <dgm:cxn modelId="{2BFB65DA-7B66-4D78-B9DF-861913DF06D3}" type="presParOf" srcId="{1DB15FEF-D1AB-4555-9734-D844D6A2B14F}" destId="{D18B09AE-61EC-4FA9-BA5E-D30667733BD2}" srcOrd="0" destOrd="0" presId="urn:microsoft.com/office/officeart/2018/2/layout/IconLabelList"/>
    <dgm:cxn modelId="{EDC37D28-6D39-4C0F-86A7-5D95B2E31F79}" type="presParOf" srcId="{1DB15FEF-D1AB-4555-9734-D844D6A2B14F}" destId="{832BCFEE-6FBE-4468-B5C4-86FC9ED19F7D}" srcOrd="1" destOrd="0" presId="urn:microsoft.com/office/officeart/2018/2/layout/IconLabelList"/>
    <dgm:cxn modelId="{B0927F05-219A-4814-95ED-59A8CB360BBF}" type="presParOf" srcId="{1DB15FEF-D1AB-4555-9734-D844D6A2B14F}" destId="{E41BE157-675F-4B7C-8D79-40B4994C31E4}" srcOrd="2" destOrd="0" presId="urn:microsoft.com/office/officeart/2018/2/layout/IconLabelList"/>
    <dgm:cxn modelId="{75C18FF9-674A-42BA-96A4-C8E74F2D91FB}" type="presParOf" srcId="{973CDC76-030F-4234-910D-7FD9AF351806}" destId="{C48A761A-DAD8-403C-8B3E-674D89F16CCE}" srcOrd="3" destOrd="0" presId="urn:microsoft.com/office/officeart/2018/2/layout/IconLabelList"/>
    <dgm:cxn modelId="{DF87FEBB-575C-47A5-B58A-4CF14A151756}" type="presParOf" srcId="{973CDC76-030F-4234-910D-7FD9AF351806}" destId="{7FF83D51-B36A-4FB0-8EBF-CC4A1BF90F62}" srcOrd="4" destOrd="0" presId="urn:microsoft.com/office/officeart/2018/2/layout/IconLabelList"/>
    <dgm:cxn modelId="{511005D7-4AC8-4575-AD8C-CFBDF4974657}" type="presParOf" srcId="{7FF83D51-B36A-4FB0-8EBF-CC4A1BF90F62}" destId="{0A0FA9DE-85F6-4E76-BA8F-223611C2CFD7}" srcOrd="0" destOrd="0" presId="urn:microsoft.com/office/officeart/2018/2/layout/IconLabelList"/>
    <dgm:cxn modelId="{63527363-7845-4E8A-A303-181B03E2A666}" type="presParOf" srcId="{7FF83D51-B36A-4FB0-8EBF-CC4A1BF90F62}" destId="{E446830E-29E3-400B-A79D-0AB887A30E82}" srcOrd="1" destOrd="0" presId="urn:microsoft.com/office/officeart/2018/2/layout/IconLabelList"/>
    <dgm:cxn modelId="{536E958C-C3B5-4CB6-AE70-F973D118FEC6}" type="presParOf" srcId="{7FF83D51-B36A-4FB0-8EBF-CC4A1BF90F62}" destId="{0A210263-AB49-4AF1-9EA7-9F0269E22FA6}" srcOrd="2" destOrd="0" presId="urn:microsoft.com/office/officeart/2018/2/layout/IconLabelList"/>
    <dgm:cxn modelId="{54FAFC0C-1E61-42A8-AE2E-9AF1CD136A94}" type="presParOf" srcId="{973CDC76-030F-4234-910D-7FD9AF351806}" destId="{11C0F7FC-06E6-4FEF-BDB7-3A91B333C1C2}" srcOrd="5" destOrd="0" presId="urn:microsoft.com/office/officeart/2018/2/layout/IconLabelList"/>
    <dgm:cxn modelId="{F3E147DD-06C1-4B9D-9EE0-949032D7B2CB}" type="presParOf" srcId="{973CDC76-030F-4234-910D-7FD9AF351806}" destId="{3402D210-B237-4B00-8154-6A093899C1ED}" srcOrd="6" destOrd="0" presId="urn:microsoft.com/office/officeart/2018/2/layout/IconLabelList"/>
    <dgm:cxn modelId="{669D7FB8-56FB-4CE9-8564-E61DD6E0DCC7}" type="presParOf" srcId="{3402D210-B237-4B00-8154-6A093899C1ED}" destId="{A3EDCFE7-1AE2-4059-BD1D-C523E6A37253}" srcOrd="0" destOrd="0" presId="urn:microsoft.com/office/officeart/2018/2/layout/IconLabelList"/>
    <dgm:cxn modelId="{ECDCF77E-20DB-471B-A7C6-32C136A8BD24}" type="presParOf" srcId="{3402D210-B237-4B00-8154-6A093899C1ED}" destId="{2E6F0ABD-420D-416A-8558-AE9EC9D3CCE5}" srcOrd="1" destOrd="0" presId="urn:microsoft.com/office/officeart/2018/2/layout/IconLabelList"/>
    <dgm:cxn modelId="{EB703D95-C241-4299-B5A0-26D3A9BDE7DA}" type="presParOf" srcId="{3402D210-B237-4B00-8154-6A093899C1ED}" destId="{0CA35621-A70D-4958-8EEB-B9385771BF7E}" srcOrd="2" destOrd="0" presId="urn:microsoft.com/office/officeart/2018/2/layout/IconLabelList"/>
    <dgm:cxn modelId="{85A1E376-1A04-444F-919E-E03CDEB5B13D}" type="presParOf" srcId="{973CDC76-030F-4234-910D-7FD9AF351806}" destId="{3A213340-C6F6-45F9-BDBE-C2B894A4A51E}" srcOrd="7" destOrd="0" presId="urn:microsoft.com/office/officeart/2018/2/layout/IconLabelList"/>
    <dgm:cxn modelId="{8B72E125-6D08-457D-9646-5A9D9A65F3BD}" type="presParOf" srcId="{973CDC76-030F-4234-910D-7FD9AF351806}" destId="{3ACE449D-5EE5-4CF7-99AD-2C1F9EADA9E7}" srcOrd="8" destOrd="0" presId="urn:microsoft.com/office/officeart/2018/2/layout/IconLabelList"/>
    <dgm:cxn modelId="{ACA79508-7731-4DF9-9EAB-E187F4907F31}" type="presParOf" srcId="{3ACE449D-5EE5-4CF7-99AD-2C1F9EADA9E7}" destId="{1A05076B-DCB4-47E0-A58E-0772960AB9A7}" srcOrd="0" destOrd="0" presId="urn:microsoft.com/office/officeart/2018/2/layout/IconLabelList"/>
    <dgm:cxn modelId="{EDFB5720-E177-4B5D-98F9-9766079F3F72}" type="presParOf" srcId="{3ACE449D-5EE5-4CF7-99AD-2C1F9EADA9E7}" destId="{8CD19BA1-FCFA-439D-8FDD-825414F738B8}" srcOrd="1" destOrd="0" presId="urn:microsoft.com/office/officeart/2018/2/layout/IconLabelList"/>
    <dgm:cxn modelId="{0F85C9E7-2A63-4243-8BE6-BE5707120F14}" type="presParOf" srcId="{3ACE449D-5EE5-4CF7-99AD-2C1F9EADA9E7}" destId="{6A815EBA-6532-45C8-BFFC-920672D3E19C}" srcOrd="2" destOrd="0" presId="urn:microsoft.com/office/officeart/2018/2/layout/IconLabelList"/>
    <dgm:cxn modelId="{5305A608-02FE-4319-889B-A7E011CE6AC2}" type="presParOf" srcId="{973CDC76-030F-4234-910D-7FD9AF351806}" destId="{B0BE9849-4326-4AF6-B57D-96EE1494A5B4}" srcOrd="9" destOrd="0" presId="urn:microsoft.com/office/officeart/2018/2/layout/IconLabelList"/>
    <dgm:cxn modelId="{987A7762-F828-4699-98D8-F05DF13E5F8B}" type="presParOf" srcId="{973CDC76-030F-4234-910D-7FD9AF351806}" destId="{490F6C44-077F-4CE4-92D7-D3EF7E5DB327}" srcOrd="10" destOrd="0" presId="urn:microsoft.com/office/officeart/2018/2/layout/IconLabelList"/>
    <dgm:cxn modelId="{A4AE9164-0882-44C7-B221-CB6632955D58}" type="presParOf" srcId="{490F6C44-077F-4CE4-92D7-D3EF7E5DB327}" destId="{0B913EB6-BBC1-4339-8B88-A8552F77F949}" srcOrd="0" destOrd="0" presId="urn:microsoft.com/office/officeart/2018/2/layout/IconLabelList"/>
    <dgm:cxn modelId="{ED67C9A9-B8D3-434E-8DF5-6FD46746BBB0}" type="presParOf" srcId="{490F6C44-077F-4CE4-92D7-D3EF7E5DB327}" destId="{CCEA390F-26E8-4719-9C23-C73AE7DDDDBC}" srcOrd="1" destOrd="0" presId="urn:microsoft.com/office/officeart/2018/2/layout/IconLabelList"/>
    <dgm:cxn modelId="{F7056B96-DC0B-4370-B391-C484A65251BA}" type="presParOf" srcId="{490F6C44-077F-4CE4-92D7-D3EF7E5DB327}" destId="{C8B6CC3B-5CBD-4B90-A12C-79594FDCF3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5A8E2-56B2-4D60-B53E-7B72463CCC9D}">
      <dsp:nvSpPr>
        <dsp:cNvPr id="0" name=""/>
        <dsp:cNvSpPr/>
      </dsp:nvSpPr>
      <dsp:spPr bwMode="auto">
        <a:xfrm>
          <a:off x="334403" y="2600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513CE6F2-157C-427C-9388-AB634BFE9A54}">
      <dsp:nvSpPr>
        <dsp:cNvPr id="0" name=""/>
        <dsp:cNvSpPr/>
      </dsp:nvSpPr>
      <dsp:spPr bwMode="auto">
        <a:xfrm>
          <a:off x="535070" y="203268"/>
          <a:ext cx="554225" cy="554225"/>
        </a:xfrm>
        <a:prstGeom prst="rect">
          <a:avLst/>
        </a:prstGeom>
        <a:blipFill>
          <a:blip xmlns:r="http://schemas.openxmlformats.org/officeDocument/2006/relationships" r:embed="rId1"/>
          <a:stretch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D4B81D80-D1B0-4C78-9151-F56ED39320E8}">
      <dsp:nvSpPr>
        <dsp:cNvPr id="0" name=""/>
        <dsp:cNvSpPr/>
      </dsp:nvSpPr>
      <dsp:spPr bwMode="auto">
        <a:xfrm>
          <a:off x="1494726" y="2600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en-US" sz="2400" kern="1200"/>
            <a:t>- Inventory Management</a:t>
          </a:r>
          <a:endParaRPr sz="2400" kern="1200"/>
        </a:p>
      </dsp:txBody>
      <dsp:txXfrm>
        <a:off x="1494726" y="2600"/>
        <a:ext cx="2252392" cy="955560"/>
      </dsp:txXfrm>
    </dsp:sp>
    <dsp:sp modelId="{44980578-40D6-45F4-8FC5-7368C52E2E61}">
      <dsp:nvSpPr>
        <dsp:cNvPr id="0" name=""/>
        <dsp:cNvSpPr/>
      </dsp:nvSpPr>
      <dsp:spPr bwMode="auto">
        <a:xfrm>
          <a:off x="4139581" y="2600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D780F00F-0EE9-4844-8552-DA71307CAAE7}">
      <dsp:nvSpPr>
        <dsp:cNvPr id="0" name=""/>
        <dsp:cNvSpPr/>
      </dsp:nvSpPr>
      <dsp:spPr bwMode="auto">
        <a:xfrm>
          <a:off x="4340248" y="203268"/>
          <a:ext cx="554225" cy="554225"/>
        </a:xfrm>
        <a:prstGeom prst="rect">
          <a:avLst/>
        </a:prstGeom>
        <a:blipFill>
          <a:blip xmlns:r="http://schemas.openxmlformats.org/officeDocument/2006/relationships" r:embed="rId2"/>
          <a:stretch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5B205524-3284-40A0-8EE6-41B725BB06FC}">
      <dsp:nvSpPr>
        <dsp:cNvPr id="0" name=""/>
        <dsp:cNvSpPr/>
      </dsp:nvSpPr>
      <dsp:spPr bwMode="auto">
        <a:xfrm>
          <a:off x="5299904" y="2600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en-US" sz="2400" kern="1200"/>
            <a:t>- Prescription Processing</a:t>
          </a:r>
          <a:endParaRPr sz="2400" kern="1200"/>
        </a:p>
      </dsp:txBody>
      <dsp:txXfrm>
        <a:off x="5299904" y="2600"/>
        <a:ext cx="2252392" cy="955560"/>
      </dsp:txXfrm>
    </dsp:sp>
    <dsp:sp modelId="{161107E4-CF25-4D1C-9679-691F2D6DB524}">
      <dsp:nvSpPr>
        <dsp:cNvPr id="0" name=""/>
        <dsp:cNvSpPr/>
      </dsp:nvSpPr>
      <dsp:spPr bwMode="auto">
        <a:xfrm>
          <a:off x="334403" y="1697888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72A547D5-F774-42D5-BA87-1392F187E4F2}">
      <dsp:nvSpPr>
        <dsp:cNvPr id="0" name=""/>
        <dsp:cNvSpPr/>
      </dsp:nvSpPr>
      <dsp:spPr bwMode="auto">
        <a:xfrm>
          <a:off x="535070" y="1898556"/>
          <a:ext cx="554225" cy="554225"/>
        </a:xfrm>
        <a:prstGeom prst="rect">
          <a:avLst/>
        </a:prstGeom>
        <a:blipFill>
          <a:blip xmlns:r="http://schemas.openxmlformats.org/officeDocument/2006/relationships" r:embed="rId3"/>
          <a:stretch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2C78FEFB-615C-4E50-971A-62018183470A}">
      <dsp:nvSpPr>
        <dsp:cNvPr id="0" name=""/>
        <dsp:cNvSpPr/>
      </dsp:nvSpPr>
      <dsp:spPr bwMode="auto">
        <a:xfrm>
          <a:off x="1494726" y="1697888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en-US" sz="2400" kern="1200"/>
            <a:t>- Billing and Invoicing</a:t>
          </a:r>
          <a:endParaRPr sz="2400" kern="1200"/>
        </a:p>
      </dsp:txBody>
      <dsp:txXfrm>
        <a:off x="1494726" y="1697888"/>
        <a:ext cx="2252392" cy="955560"/>
      </dsp:txXfrm>
    </dsp:sp>
    <dsp:sp modelId="{4C7D622C-966B-4FD6-90CF-96130BF85352}">
      <dsp:nvSpPr>
        <dsp:cNvPr id="0" name=""/>
        <dsp:cNvSpPr/>
      </dsp:nvSpPr>
      <dsp:spPr bwMode="auto">
        <a:xfrm>
          <a:off x="4139581" y="1697888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C4BB96C9-D927-49CB-8474-39FF8B6D803C}">
      <dsp:nvSpPr>
        <dsp:cNvPr id="0" name=""/>
        <dsp:cNvSpPr/>
      </dsp:nvSpPr>
      <dsp:spPr bwMode="auto">
        <a:xfrm>
          <a:off x="4340248" y="1898556"/>
          <a:ext cx="554225" cy="554225"/>
        </a:xfrm>
        <a:prstGeom prst="rect">
          <a:avLst/>
        </a:prstGeom>
        <a:blipFill>
          <a:blip xmlns:r="http://schemas.openxmlformats.org/officeDocument/2006/relationships" r:embed="rId4"/>
          <a:stretch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91D6E059-FA92-4B0A-ADF7-53CBF276009E}">
      <dsp:nvSpPr>
        <dsp:cNvPr id="0" name=""/>
        <dsp:cNvSpPr/>
      </dsp:nvSpPr>
      <dsp:spPr bwMode="auto">
        <a:xfrm>
          <a:off x="5299904" y="1697888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en-US" sz="2400" kern="1200"/>
            <a:t>- Reporting and Analytics</a:t>
          </a:r>
          <a:endParaRPr sz="2400" kern="1200"/>
        </a:p>
      </dsp:txBody>
      <dsp:txXfrm>
        <a:off x="5299904" y="1697888"/>
        <a:ext cx="2252392" cy="955560"/>
      </dsp:txXfrm>
    </dsp:sp>
    <dsp:sp modelId="{B02B31C2-1D7C-496B-88DB-D0E9439FC48D}">
      <dsp:nvSpPr>
        <dsp:cNvPr id="0" name=""/>
        <dsp:cNvSpPr/>
      </dsp:nvSpPr>
      <dsp:spPr bwMode="auto">
        <a:xfrm>
          <a:off x="334403" y="3393176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949A8BBE-C726-4923-A27A-67FAD54B961F}">
      <dsp:nvSpPr>
        <dsp:cNvPr id="0" name=""/>
        <dsp:cNvSpPr/>
      </dsp:nvSpPr>
      <dsp:spPr bwMode="auto">
        <a:xfrm>
          <a:off x="535070" y="3593844"/>
          <a:ext cx="554225" cy="554225"/>
        </a:xfrm>
        <a:prstGeom prst="rect">
          <a:avLst/>
        </a:prstGeom>
        <a:blipFill>
          <a:blip xmlns:r="http://schemas.openxmlformats.org/officeDocument/2006/relationships" r:embed="rId5"/>
          <a:stretch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38583D1D-C2E2-4622-B5FA-9B5B54629F67}">
      <dsp:nvSpPr>
        <dsp:cNvPr id="0" name=""/>
        <dsp:cNvSpPr/>
      </dsp:nvSpPr>
      <dsp:spPr bwMode="auto">
        <a:xfrm>
          <a:off x="1494726" y="3393176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en-US" sz="2400" kern="1200"/>
            <a:t>- Compliance with Regulations</a:t>
          </a:r>
          <a:endParaRPr sz="2400" kern="1200"/>
        </a:p>
      </dsp:txBody>
      <dsp:txXfrm>
        <a:off x="1494726" y="3393176"/>
        <a:ext cx="2252392" cy="955560"/>
      </dsp:txXfrm>
    </dsp:sp>
    <dsp:sp modelId="{48B4BD6F-66B5-404E-98BE-C7571A4AA8A3}">
      <dsp:nvSpPr>
        <dsp:cNvPr id="0" name=""/>
        <dsp:cNvSpPr/>
      </dsp:nvSpPr>
      <dsp:spPr bwMode="auto">
        <a:xfrm>
          <a:off x="4139581" y="3393176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4FF9D507-12DF-4450-BE16-9FCBE928A050}">
      <dsp:nvSpPr>
        <dsp:cNvPr id="0" name=""/>
        <dsp:cNvSpPr/>
      </dsp:nvSpPr>
      <dsp:spPr bwMode="auto">
        <a:xfrm>
          <a:off x="4340248" y="3593844"/>
          <a:ext cx="554225" cy="554225"/>
        </a:xfrm>
        <a:prstGeom prst="rect">
          <a:avLst/>
        </a:prstGeom>
        <a:blipFill>
          <a:blip xmlns:r="http://schemas.openxmlformats.org/officeDocument/2006/relationships" r:embed="rId6"/>
          <a:stretch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AFF2E55B-5B97-44D1-A952-17EA814928A5}">
      <dsp:nvSpPr>
        <dsp:cNvPr id="0" name=""/>
        <dsp:cNvSpPr/>
      </dsp:nvSpPr>
      <dsp:spPr bwMode="auto">
        <a:xfrm>
          <a:off x="5299904" y="3393176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en-US" sz="2400" kern="1200"/>
            <a:t>- Customer Management</a:t>
          </a:r>
          <a:endParaRPr sz="2400" kern="1200"/>
        </a:p>
      </dsp:txBody>
      <dsp:txXfrm>
        <a:off x="5299904" y="3393176"/>
        <a:ext cx="2252392" cy="955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5A0F6-45C1-42C9-86DB-79561324182D}">
      <dsp:nvSpPr>
        <dsp:cNvPr id="0" name=""/>
        <dsp:cNvSpPr/>
      </dsp:nvSpPr>
      <dsp:spPr bwMode="auto">
        <a:xfrm>
          <a:off x="1172260" y="234058"/>
          <a:ext cx="647841" cy="647841"/>
        </a:xfrm>
        <a:prstGeom prst="rect">
          <a:avLst/>
        </a:prstGeom>
        <a:blipFill>
          <a:blip xmlns:r="http://schemas.openxmlformats.org/officeDocument/2006/relationships" r:embed="rId1"/>
          <a:stretch/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BB1CA93A-0FE6-4A46-B24A-C825FF14CA70}">
      <dsp:nvSpPr>
        <dsp:cNvPr id="0" name=""/>
        <dsp:cNvSpPr/>
      </dsp:nvSpPr>
      <dsp:spPr bwMode="auto">
        <a:xfrm>
          <a:off x="776356" y="1125334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en-US" sz="1600" kern="1200"/>
            <a:t>- Improved Efficiency</a:t>
          </a:r>
          <a:endParaRPr sz="1600" kern="1200"/>
        </a:p>
      </dsp:txBody>
      <dsp:txXfrm>
        <a:off x="776356" y="1125334"/>
        <a:ext cx="1439648" cy="575859"/>
      </dsp:txXfrm>
    </dsp:sp>
    <dsp:sp modelId="{D18B09AE-61EC-4FA9-BA5E-D30667733BD2}">
      <dsp:nvSpPr>
        <dsp:cNvPr id="0" name=""/>
        <dsp:cNvSpPr/>
      </dsp:nvSpPr>
      <dsp:spPr bwMode="auto">
        <a:xfrm>
          <a:off x="2863847" y="234058"/>
          <a:ext cx="647841" cy="647841"/>
        </a:xfrm>
        <a:prstGeom prst="rect">
          <a:avLst/>
        </a:prstGeom>
        <a:blipFill>
          <a:blip xmlns:r="http://schemas.openxmlformats.org/officeDocument/2006/relationships" r:embed="rId2"/>
          <a:stretch/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E41BE157-675F-4B7C-8D79-40B4994C31E4}">
      <dsp:nvSpPr>
        <dsp:cNvPr id="0" name=""/>
        <dsp:cNvSpPr/>
      </dsp:nvSpPr>
      <dsp:spPr bwMode="auto">
        <a:xfrm>
          <a:off x="2467943" y="1125334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en-US" sz="1600" kern="1200"/>
            <a:t>- Enhanced Accuracy</a:t>
          </a:r>
          <a:endParaRPr sz="1600" kern="1200"/>
        </a:p>
      </dsp:txBody>
      <dsp:txXfrm>
        <a:off x="2467943" y="1125334"/>
        <a:ext cx="1439648" cy="575859"/>
      </dsp:txXfrm>
    </dsp:sp>
    <dsp:sp modelId="{0A0FA9DE-85F6-4E76-BA8F-223611C2CFD7}">
      <dsp:nvSpPr>
        <dsp:cNvPr id="0" name=""/>
        <dsp:cNvSpPr/>
      </dsp:nvSpPr>
      <dsp:spPr bwMode="auto">
        <a:xfrm>
          <a:off x="1172260" y="2061105"/>
          <a:ext cx="647841" cy="647841"/>
        </a:xfrm>
        <a:prstGeom prst="rect">
          <a:avLst/>
        </a:prstGeom>
        <a:blipFill>
          <a:blip xmlns:r="http://schemas.openxmlformats.org/officeDocument/2006/relationships" r:embed="rId3"/>
          <a:stretch/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0A210263-AB49-4AF1-9EA7-9F0269E22FA6}">
      <dsp:nvSpPr>
        <dsp:cNvPr id="0" name=""/>
        <dsp:cNvSpPr/>
      </dsp:nvSpPr>
      <dsp:spPr bwMode="auto">
        <a:xfrm>
          <a:off x="776356" y="2952381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en-US" sz="1600" kern="1200"/>
            <a:t>- Better Customer Service</a:t>
          </a:r>
          <a:endParaRPr sz="1600" kern="1200"/>
        </a:p>
      </dsp:txBody>
      <dsp:txXfrm>
        <a:off x="776356" y="2952381"/>
        <a:ext cx="1439648" cy="575859"/>
      </dsp:txXfrm>
    </dsp:sp>
    <dsp:sp modelId="{A3EDCFE7-1AE2-4059-BD1D-C523E6A37253}">
      <dsp:nvSpPr>
        <dsp:cNvPr id="0" name=""/>
        <dsp:cNvSpPr/>
      </dsp:nvSpPr>
      <dsp:spPr bwMode="auto">
        <a:xfrm>
          <a:off x="2863847" y="2061105"/>
          <a:ext cx="647841" cy="647841"/>
        </a:xfrm>
        <a:prstGeom prst="rect">
          <a:avLst/>
        </a:prstGeom>
        <a:blipFill>
          <a:blip xmlns:r="http://schemas.openxmlformats.org/officeDocument/2006/relationships" r:embed="rId4"/>
          <a:stretch/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0CA35621-A70D-4958-8EEB-B9385771BF7E}">
      <dsp:nvSpPr>
        <dsp:cNvPr id="0" name=""/>
        <dsp:cNvSpPr/>
      </dsp:nvSpPr>
      <dsp:spPr bwMode="auto">
        <a:xfrm>
          <a:off x="2467943" y="2952381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en-US" sz="1600" kern="1200"/>
            <a:t>- Streamlined Operations</a:t>
          </a:r>
          <a:endParaRPr sz="1600" kern="1200"/>
        </a:p>
      </dsp:txBody>
      <dsp:txXfrm>
        <a:off x="2467943" y="2952381"/>
        <a:ext cx="1439648" cy="575859"/>
      </dsp:txXfrm>
    </dsp:sp>
    <dsp:sp modelId="{1A05076B-DCB4-47E0-A58E-0772960AB9A7}">
      <dsp:nvSpPr>
        <dsp:cNvPr id="0" name=""/>
        <dsp:cNvSpPr/>
      </dsp:nvSpPr>
      <dsp:spPr bwMode="auto">
        <a:xfrm>
          <a:off x="1172260" y="3888153"/>
          <a:ext cx="647841" cy="647841"/>
        </a:xfrm>
        <a:prstGeom prst="rect">
          <a:avLst/>
        </a:prstGeom>
        <a:blipFill>
          <a:blip xmlns:r="http://schemas.openxmlformats.org/officeDocument/2006/relationships" r:embed="rId5"/>
          <a:stretch/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6A815EBA-6532-45C8-BFFC-920672D3E19C}">
      <dsp:nvSpPr>
        <dsp:cNvPr id="0" name=""/>
        <dsp:cNvSpPr/>
      </dsp:nvSpPr>
      <dsp:spPr bwMode="auto">
        <a:xfrm>
          <a:off x="776356" y="4779428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en-US" sz="1600" kern="1200"/>
            <a:t>- Regulatory Compliance</a:t>
          </a:r>
          <a:endParaRPr sz="1600" kern="1200"/>
        </a:p>
      </dsp:txBody>
      <dsp:txXfrm>
        <a:off x="776356" y="4779428"/>
        <a:ext cx="1439648" cy="575859"/>
      </dsp:txXfrm>
    </dsp:sp>
    <dsp:sp modelId="{0B913EB6-BBC1-4339-8B88-A8552F77F949}">
      <dsp:nvSpPr>
        <dsp:cNvPr id="0" name=""/>
        <dsp:cNvSpPr/>
      </dsp:nvSpPr>
      <dsp:spPr bwMode="auto">
        <a:xfrm>
          <a:off x="2863847" y="3888153"/>
          <a:ext cx="647841" cy="647841"/>
        </a:xfrm>
        <a:prstGeom prst="rect">
          <a:avLst/>
        </a:prstGeom>
        <a:blipFill>
          <a:blip xmlns:r="http://schemas.openxmlformats.org/officeDocument/2006/relationships" r:embed="rId6"/>
          <a:stretch/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C8B6CC3B-5CBD-4B90-A12C-79594FDCF30B}">
      <dsp:nvSpPr>
        <dsp:cNvPr id="0" name=""/>
        <dsp:cNvSpPr/>
      </dsp:nvSpPr>
      <dsp:spPr bwMode="auto">
        <a:xfrm>
          <a:off x="2467943" y="4779428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/>
          </a:pPr>
          <a:r>
            <a:rPr lang="en-US" sz="1600" kern="1200"/>
            <a:t>- Data-Driven Decision Making</a:t>
          </a:r>
          <a:endParaRPr sz="1600" kern="1200"/>
        </a:p>
      </dsp:txBody>
      <dsp:txXfrm>
        <a:off x="2467943" y="4779428"/>
        <a:ext cx="1439648" cy="575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FA48B2-A677-54A8-CA57-4039AC3F1F70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61C383-4C49-FE8D-4DF6-30E521889740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0AA2B9-023D-543C-F2B2-1FF1A7214254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502643-EEBB-0810-48A8-29DBB319C110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5EE42A-4F70-77A0-E78D-92A2A65B620B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9A39A6-85E9-178B-B8D4-EA8C9D6B652E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4A700-B46C-32CD-DA84-1A49CA48AE3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4E125-BA8B-C43B-3BF1-20B9F8EE54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E8337C-9EEC-97D6-7DBD-37E2447DE6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6FB71-669B-0F83-4C8B-6D462D13B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9A39A6-85E9-178B-B8D4-EA8C9D6B652E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395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73CF0B-AD45-D60D-F4C1-749BDCFEB895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64DE79-268F-4C1A-8933-263129D2AF90}" type="datetimeFigureOut">
              <a:rPr lang="en-US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 descr="Free Images : white, medicine, like, pharmacy, tablets, medical, the ..."/>
          <p:cNvPicPr>
            <a:picLocks noChangeAspect="1"/>
          </p:cNvPicPr>
          <p:nvPr/>
        </p:nvPicPr>
        <p:blipFill>
          <a:blip r:embed="rId3"/>
          <a:srcRect l="5595" r="5594"/>
          <a:stretch/>
        </p:blipFill>
        <p:spPr bwMode="auto">
          <a:xfrm>
            <a:off x="5213" y="793"/>
            <a:ext cx="9139006" cy="6860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09498" y="133045"/>
            <a:ext cx="8896189" cy="14270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>
                <a:latin typeface="Perpetua"/>
              </a:rPr>
              <a:t>Pharmacy Management System</a:t>
            </a:r>
            <a:endParaRPr lang="en-US">
              <a:latin typeface="Perpetu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05656" y="1873132"/>
            <a:ext cx="9028738" cy="551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>
                <a:highlight>
                  <a:srgbClr val="C0C0C0"/>
                </a:highlight>
                <a:latin typeface="Avenir Next LT Pro"/>
              </a:rPr>
              <a:t>An Overview of Web Development in Pharmacy </a:t>
            </a:r>
            <a:r>
              <a:rPr lang="en-US">
                <a:highlight>
                  <a:srgbClr val="C0C0C0"/>
                </a:highlight>
                <a:latin typeface="Avenir Next LT Pro"/>
              </a:rPr>
              <a:t>Management</a:t>
            </a:r>
            <a:endParaRPr/>
          </a:p>
        </p:txBody>
      </p:sp>
      <p:sp>
        <p:nvSpPr>
          <p:cNvPr id="810086911" name="TextBox 810086910"/>
          <p:cNvSpPr txBox="1"/>
          <p:nvPr/>
        </p:nvSpPr>
        <p:spPr bwMode="auto">
          <a:xfrm>
            <a:off x="4706964" y="2471964"/>
            <a:ext cx="4594225" cy="1006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IN" sz="2000" dirty="0">
                <a:latin typeface="Amiri Quran"/>
                <a:ea typeface="Amiri Quran"/>
                <a:cs typeface="Amiri Quran"/>
              </a:rPr>
              <a:t>Kapupara Krushil(12202080501030)</a:t>
            </a:r>
            <a:endParaRPr sz="2000" dirty="0">
              <a:latin typeface="Amiri Quran"/>
              <a:cs typeface="Amiri Quran"/>
            </a:endParaRPr>
          </a:p>
          <a:p>
            <a:pPr>
              <a:defRPr/>
            </a:pPr>
            <a:r>
              <a:rPr lang="en-IN" sz="2000" dirty="0">
                <a:latin typeface="Amiri Quran"/>
                <a:ea typeface="Amiri Quran"/>
                <a:cs typeface="Amiri Quran"/>
              </a:rPr>
              <a:t>Preet </a:t>
            </a:r>
            <a:r>
              <a:rPr lang="en-IN" sz="2000" dirty="0" err="1">
                <a:latin typeface="Amiri Quran"/>
                <a:ea typeface="Amiri Quran"/>
                <a:cs typeface="Amiri Quran"/>
              </a:rPr>
              <a:t>Goyani</a:t>
            </a:r>
            <a:r>
              <a:rPr lang="en-IN" sz="2000" dirty="0">
                <a:latin typeface="Amiri Quran"/>
                <a:ea typeface="Amiri Quran"/>
                <a:cs typeface="Amiri Quran"/>
              </a:rPr>
              <a:t>(12202080501041)</a:t>
            </a:r>
            <a:endParaRPr sz="2000" dirty="0">
              <a:latin typeface="Amiri Quran"/>
              <a:cs typeface="Amiri Quran"/>
            </a:endParaRPr>
          </a:p>
          <a:p>
            <a:pPr>
              <a:defRPr/>
            </a:pPr>
            <a:r>
              <a:rPr lang="en-IN" sz="2000" dirty="0">
                <a:latin typeface="Amiri Quran"/>
                <a:ea typeface="Amiri Quran"/>
                <a:cs typeface="Amiri Quran"/>
              </a:rPr>
              <a:t>Rajdeep Raval (12202080501046)</a:t>
            </a:r>
            <a:endParaRPr sz="2000" dirty="0">
              <a:latin typeface="Amiri Quran"/>
              <a:cs typeface="Amiri Qur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5B1B7-725F-2F35-DA78-358F5470F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F78DD5-4DFF-1B42-9FC4-B8838B13A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4" y="125333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6934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6895869" name="Title 1"/>
          <p:cNvSpPr>
            <a:spLocks noGrp="1"/>
          </p:cNvSpPr>
          <p:nvPr>
            <p:ph type="title"/>
          </p:nvPr>
        </p:nvSpPr>
        <p:spPr bwMode="auto">
          <a:xfrm>
            <a:off x="628649" y="2701018"/>
            <a:ext cx="7886700" cy="1325562"/>
          </a:xfrm>
        </p:spPr>
        <p:txBody>
          <a:bodyPr/>
          <a:lstStyle/>
          <a:p>
            <a:pPr algn="ctr">
              <a:lnSpc>
                <a:spcPct val="100000"/>
              </a:lnSpc>
              <a:defRPr/>
            </a:pPr>
            <a:r>
              <a:rPr lang="en-IN">
                <a:latin typeface="Amiri"/>
                <a:ea typeface="Amiri"/>
                <a:cs typeface="Amiri"/>
              </a:rPr>
              <a:t>THANK YOU</a:t>
            </a:r>
            <a:endParaRPr>
              <a:latin typeface="Amiri"/>
              <a:cs typeface="Ami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644075" y="365125"/>
            <a:ext cx="4871273" cy="180730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6600">
                <a:latin typeface="Perpetua"/>
              </a:rPr>
              <a:t>Introduction</a:t>
            </a:r>
            <a:endParaRPr lang="en-US" sz="6600">
              <a:latin typeface="Perpetua"/>
              <a:ea typeface="Calibri Light"/>
              <a:cs typeface="Calibri Light"/>
            </a:endParaRPr>
          </a:p>
        </p:txBody>
      </p:sp>
      <p:pic>
        <p:nvPicPr>
          <p:cNvPr id="27" name="Picture 26" descr="Capsules and pills inside a glass bowl"/>
          <p:cNvPicPr>
            <a:picLocks noChangeAspect="1"/>
          </p:cNvPicPr>
          <p:nvPr/>
        </p:nvPicPr>
        <p:blipFill>
          <a:blip r:embed="rId3"/>
          <a:srcRect r="49833" b="4"/>
          <a:stretch/>
        </p:blipFill>
        <p:spPr bwMode="auto"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 extrusionOk="0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326771" y="2333297"/>
            <a:ext cx="4188577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defRPr/>
            </a:pPr>
            <a:r>
              <a:rPr lang="en-US" sz="2000" dirty="0">
                <a:latin typeface="Avenir Next LT Pro"/>
              </a:rPr>
              <a:t>A Pharmacy Management System (PMS) is a comprehensive solution designed to manage the entire workflow of a pharmacy. It helps in managing inventory, processing prescriptions, billing, and ensuring compliance with regulations.</a:t>
            </a:r>
          </a:p>
          <a:p>
            <a:pPr algn="just">
              <a:defRPr/>
            </a:pPr>
            <a:r>
              <a:rPr lang="en-US" sz="2000" b="1" dirty="0">
                <a:latin typeface="Avenir Next LT Pro"/>
                <a:ea typeface="Calibri"/>
                <a:cs typeface="Calibri"/>
              </a:rPr>
              <a:t> Pharmacist </a:t>
            </a:r>
            <a:r>
              <a:rPr lang="en-US" sz="2000" dirty="0">
                <a:latin typeface="Avenir Next LT Pro"/>
                <a:ea typeface="Calibri"/>
                <a:cs typeface="Calibri"/>
              </a:rPr>
              <a:t>(Admin) side website.</a:t>
            </a:r>
            <a:endParaRPr lang="en-US"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1292" y="223425"/>
            <a:ext cx="5023790" cy="23218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7200">
                <a:latin typeface="Perpetua"/>
              </a:rPr>
              <a:t>Definition</a:t>
            </a:r>
            <a:endParaRPr lang="en-US" sz="7200">
              <a:ea typeface="Calibri Light"/>
              <a:cs typeface="Calibri Light"/>
            </a:endParaRPr>
          </a:p>
        </p:txBody>
      </p:sp>
      <p:pic>
        <p:nvPicPr>
          <p:cNvPr id="15" name="Graphic 14" descr="Medicin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>
            <a:off x="552711" y="2843834"/>
            <a:ext cx="898899" cy="8988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154361" y="2665275"/>
            <a:ext cx="4620378" cy="346381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defRPr/>
            </a:pPr>
            <a:r>
              <a:rPr lang="en-US" sz="2000">
                <a:latin typeface="Avenir Next LT Pro"/>
              </a:rPr>
              <a:t>A Pharmacy Management System (PMS) is a software application that automates the pharmacy's operations, including inventory management, prescription processing, billing, and reporting. It aims to improve efficiency, accuracy, and customer service in the pharmacy.</a:t>
            </a:r>
            <a:endParaRPr lang="en-US" sz="2000">
              <a:ea typeface="Calibri"/>
              <a:cs typeface="Calibri"/>
            </a:endParaRPr>
          </a:p>
        </p:txBody>
      </p:sp>
      <p:pic>
        <p:nvPicPr>
          <p:cNvPr id="9" name="Graphic 8" descr="Medicine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alphaModFix amt="15000"/>
          </a:blip>
          <a:stretch/>
        </p:blipFill>
        <p:spPr bwMode="auto">
          <a:xfrm>
            <a:off x="4981073" y="1469503"/>
            <a:ext cx="3918995" cy="3918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US">
                <a:latin typeface="Perpetua"/>
              </a:rPr>
              <a:t>Features of Pharmacy Management System</a:t>
            </a:r>
            <a:endParaRPr/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600">
                <a:latin typeface="Perpetua"/>
              </a:rPr>
              <a:t>Benefits of Pharmacy Management System</a:t>
            </a:r>
            <a:endParaRPr sz="4600"/>
          </a:p>
        </p:txBody>
      </p:sp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auto">
          <a:xfrm>
            <a:off x="3546038" y="1132114"/>
            <a:ext cx="0" cy="5717573"/>
          </a:xfrm>
          <a:prstGeom prst="line">
            <a:avLst/>
          </a:prstGeom>
          <a:ln w="25400" cap="sq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2"/>
          <p:cNvGraphicFramePr>
            <a:graphicFrameLocks noGrp="1"/>
          </p:cNvGraphicFramePr>
          <p:nvPr>
            <p:ph idx="1"/>
          </p:nvPr>
        </p:nvGraphicFramePr>
        <p:xfrm>
          <a:off x="3790026" y="925985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65148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latin typeface="Amiri"/>
                <a:ea typeface="Amiri"/>
                <a:cs typeface="Amiri"/>
              </a:rPr>
              <a:t>Framework For website</a:t>
            </a:r>
            <a:endParaRPr>
              <a:latin typeface="Amiri"/>
              <a:cs typeface="Amiri"/>
            </a:endParaRPr>
          </a:p>
        </p:txBody>
      </p:sp>
      <p:sp>
        <p:nvSpPr>
          <p:cNvPr id="74821846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Amiri"/>
                <a:ea typeface="Amiri"/>
                <a:cs typeface="Amiri"/>
              </a:rPr>
              <a:t>To develop a website for a Pharmacy Management System, consider using the following frameworks:</a:t>
            </a:r>
            <a:endParaRPr sz="2800" dirty="0">
              <a:latin typeface="Amiri"/>
              <a:cs typeface="Amiri"/>
            </a:endParaRPr>
          </a:p>
          <a:p>
            <a:pPr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Amiri"/>
                <a:ea typeface="Amiri"/>
                <a:cs typeface="Amiri"/>
              </a:rPr>
              <a:t>- Frontend: </a:t>
            </a:r>
            <a:r>
              <a:rPr lang="en-IN" sz="2800" b="0" i="0" u="none" strike="noStrike" cap="none" spc="0" dirty="0">
                <a:solidFill>
                  <a:schemeClr val="tx1"/>
                </a:solidFill>
                <a:latin typeface="Amiri"/>
                <a:ea typeface="Amiri"/>
                <a:cs typeface="Amiri"/>
              </a:rPr>
              <a:t>HTML , CSS , JS</a:t>
            </a:r>
            <a:endParaRPr sz="2800" dirty="0">
              <a:latin typeface="Amiri"/>
              <a:cs typeface="Amiri"/>
            </a:endParaRPr>
          </a:p>
          <a:p>
            <a:pPr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Amiri"/>
                <a:ea typeface="Amiri"/>
                <a:cs typeface="Amiri"/>
              </a:rPr>
              <a:t>- Backend: </a:t>
            </a:r>
            <a:r>
              <a:rPr lang="en-IN" sz="2800" b="0" i="0" u="none" strike="noStrike" cap="none" spc="0" dirty="0">
                <a:solidFill>
                  <a:schemeClr val="tx1"/>
                </a:solidFill>
                <a:latin typeface="Amiri"/>
                <a:ea typeface="Amiri"/>
                <a:cs typeface="Amiri"/>
              </a:rPr>
              <a:t>PHP</a:t>
            </a:r>
            <a:endParaRPr sz="2800" dirty="0">
              <a:latin typeface="Amiri"/>
              <a:cs typeface="Amiri"/>
            </a:endParaRPr>
          </a:p>
          <a:p>
            <a:pPr>
              <a:defRPr/>
            </a:pPr>
            <a:r>
              <a:rPr lang="en-US" sz="2800" b="0" i="0" u="none" strike="noStrike" cap="none" spc="0" dirty="0">
                <a:solidFill>
                  <a:schemeClr val="tx1"/>
                </a:solidFill>
                <a:latin typeface="Amiri"/>
                <a:ea typeface="Amiri"/>
                <a:cs typeface="Amiri"/>
              </a:rPr>
              <a:t>- Database: MySQL</a:t>
            </a:r>
            <a:r>
              <a:rPr lang="en-IN" sz="2800" b="0" i="0" u="none" strike="noStrike" cap="none" spc="0" dirty="0">
                <a:solidFill>
                  <a:schemeClr val="tx1"/>
                </a:solidFill>
                <a:latin typeface="Amiri"/>
                <a:ea typeface="Amiri"/>
                <a:cs typeface="Amiri"/>
              </a:rPr>
              <a:t> . </a:t>
            </a:r>
            <a:endParaRPr sz="2800" dirty="0">
              <a:latin typeface="Amiri"/>
              <a:cs typeface="Amiri"/>
            </a:endParaRPr>
          </a:p>
          <a:p>
            <a:pPr>
              <a:defRPr/>
            </a:pPr>
            <a:endParaRPr dirty="0">
              <a:latin typeface="Amiri"/>
              <a:cs typeface="Amiri"/>
            </a:endParaRPr>
          </a:p>
        </p:txBody>
      </p:sp>
      <p:pic>
        <p:nvPicPr>
          <p:cNvPr id="82341329" name="Picture 82341328"/>
          <p:cNvPicPr>
            <a:picLocks noChangeAspect="1"/>
          </p:cNvPicPr>
          <p:nvPr/>
        </p:nvPicPr>
        <p:blipFill>
          <a:blip r:embed="rId3"/>
          <a:srcRect l="5577" t="14326" r="3934" b="20405"/>
          <a:stretch/>
        </p:blipFill>
        <p:spPr bwMode="auto">
          <a:xfrm>
            <a:off x="4468839" y="3764642"/>
            <a:ext cx="4433660" cy="27894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4D0F8-B8C8-C6B6-42B5-D2C2FD63820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C11BA3-51B2-329B-C397-D082AB92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spcBef>
                <a:spcPct val="0"/>
              </a:spcBef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Diagram</a:t>
            </a:r>
          </a:p>
        </p:txBody>
      </p:sp>
      <p:pic>
        <p:nvPicPr>
          <p:cNvPr id="5" name="Image 10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2FD587C5-2DEE-B515-E2D1-25F72DA4F7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155949" y="1493871"/>
            <a:ext cx="5510653" cy="38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1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57F0E1-373D-A283-CD2A-DE5872D31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4" y="125333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6351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F10E6-2023-448B-5CCC-E10C8CCE9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C156A5-9BA8-D74D-633A-3D2C78458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4" y="125333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9744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217</Words>
  <Application>Microsoft Office PowerPoint</Application>
  <PresentationFormat>On-screen Show (4:3)</PresentationFormat>
  <Paragraphs>39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Amiri</vt:lpstr>
      <vt:lpstr>Amiri Quran</vt:lpstr>
      <vt:lpstr>Arial</vt:lpstr>
      <vt:lpstr>Avenir Next LT Pro</vt:lpstr>
      <vt:lpstr>Calibri</vt:lpstr>
      <vt:lpstr>Calibri Light</vt:lpstr>
      <vt:lpstr>Perpetua</vt:lpstr>
      <vt:lpstr>Office Theme</vt:lpstr>
      <vt:lpstr>Pharmacy Management System</vt:lpstr>
      <vt:lpstr>Introduction</vt:lpstr>
      <vt:lpstr>Definition</vt:lpstr>
      <vt:lpstr>Features of Pharmacy Management System</vt:lpstr>
      <vt:lpstr>Benefits of Pharmacy Management System</vt:lpstr>
      <vt:lpstr>Framework For website</vt:lpstr>
      <vt:lpstr>Flow Diagram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12202080501030</cp:lastModifiedBy>
  <cp:revision>122</cp:revision>
  <dcterms:created xsi:type="dcterms:W3CDTF">2013-01-27T09:14:16Z</dcterms:created>
  <dcterms:modified xsi:type="dcterms:W3CDTF">2025-04-08T04:19:37Z</dcterms:modified>
  <cp:category/>
</cp:coreProperties>
</file>