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sldIdLst>
    <p:sldId id="256" r:id="rId4"/>
    <p:sldId id="262" r:id="rId5"/>
    <p:sldId id="261"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260" r:id="rId20"/>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9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64" autoAdjust="0"/>
    <p:restoredTop sz="94660"/>
  </p:normalViewPr>
  <p:slideViewPr>
    <p:cSldViewPr snapToGrid="0">
      <p:cViewPr varScale="1">
        <p:scale>
          <a:sx n="98" d="100"/>
          <a:sy n="98" d="100"/>
        </p:scale>
        <p:origin x="322" y="67"/>
      </p:cViewPr>
      <p:guideLst>
        <p:guide orient="horz" pos="247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AAB49C-82D6-462D-8630-09F94CD9C293}"/>
              </a:ext>
            </a:extLst>
          </p:cNvPr>
          <p:cNvSpPr/>
          <p:nvPr userDrawn="1"/>
        </p:nvSpPr>
        <p:spPr>
          <a:xfrm>
            <a:off x="0" y="-1"/>
            <a:ext cx="12192000" cy="6531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8D265AB-C1BD-4CEB-AE14-D0E6C976BF8A}"/>
              </a:ext>
            </a:extLst>
          </p:cNvPr>
          <p:cNvSpPr/>
          <p:nvPr userDrawn="1"/>
        </p:nvSpPr>
        <p:spPr>
          <a:xfrm>
            <a:off x="722811" y="291737"/>
            <a:ext cx="10519955" cy="7720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9">
            <a:extLst>
              <a:ext uri="{FF2B5EF4-FFF2-40B4-BE49-F238E27FC236}">
                <a16:creationId xmlns:a16="http://schemas.microsoft.com/office/drawing/2014/main" id="{373C4845-8216-4B2A-A66E-536E74678B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6" name="Rectangle 5">
            <a:extLst>
              <a:ext uri="{FF2B5EF4-FFF2-40B4-BE49-F238E27FC236}">
                <a16:creationId xmlns:a16="http://schemas.microsoft.com/office/drawing/2014/main" id="{CFF96AC6-9B82-47F8-82E6-EA6FB9EA9653}"/>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84465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895100"/>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90645"/>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44">
            <a:extLst>
              <a:ext uri="{FF2B5EF4-FFF2-40B4-BE49-F238E27FC236}">
                <a16:creationId xmlns:a16="http://schemas.microsoft.com/office/drawing/2014/main" id="{C07FBD2D-6A89-414D-85F9-7BB69D5020BD}"/>
              </a:ext>
            </a:extLst>
          </p:cNvPr>
          <p:cNvSpPr>
            <a:spLocks noChangeAspect="1"/>
          </p:cNvSpPr>
          <p:nvPr/>
        </p:nvSpPr>
        <p:spPr>
          <a:xfrm>
            <a:off x="8608025" y="14574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Freeform 44">
            <a:extLst>
              <a:ext uri="{FF2B5EF4-FFF2-40B4-BE49-F238E27FC236}">
                <a16:creationId xmlns:a16="http://schemas.microsoft.com/office/drawing/2014/main" id="{B11ECC53-3D93-4507-89DA-7C96C5F98371}"/>
              </a:ext>
            </a:extLst>
          </p:cNvPr>
          <p:cNvSpPr>
            <a:spLocks noChangeAspect="1"/>
          </p:cNvSpPr>
          <p:nvPr userDrawn="1"/>
        </p:nvSpPr>
        <p:spPr>
          <a:xfrm flipH="1">
            <a:off x="681574" y="239085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그림 개체 틀 2">
            <a:extLst>
              <a:ext uri="{FF2B5EF4-FFF2-40B4-BE49-F238E27FC236}">
                <a16:creationId xmlns:a16="http://schemas.microsoft.com/office/drawing/2014/main" id="{5B2F270D-6127-4230-AAA0-00D1740544F6}"/>
              </a:ext>
            </a:extLst>
          </p:cNvPr>
          <p:cNvSpPr>
            <a:spLocks noGrp="1"/>
          </p:cNvSpPr>
          <p:nvPr>
            <p:ph type="pic" sz="quarter" idx="59" hasCustomPrompt="1"/>
          </p:nvPr>
        </p:nvSpPr>
        <p:spPr>
          <a:xfrm>
            <a:off x="1811890" y="252965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FCAD4D1-1D22-4C76-A670-F8AC37A106D2}"/>
              </a:ext>
            </a:extLst>
          </p:cNvPr>
          <p:cNvSpPr>
            <a:spLocks noGrp="1"/>
          </p:cNvSpPr>
          <p:nvPr>
            <p:ph type="pic" sz="quarter" idx="60" hasCustomPrompt="1"/>
          </p:nvPr>
        </p:nvSpPr>
        <p:spPr>
          <a:xfrm>
            <a:off x="9117565" y="15962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9" name="Freeform 44">
            <a:extLst>
              <a:ext uri="{FF2B5EF4-FFF2-40B4-BE49-F238E27FC236}">
                <a16:creationId xmlns:a16="http://schemas.microsoft.com/office/drawing/2014/main" id="{C3AF9648-F60B-452B-86AC-AB13E224D3FD}"/>
              </a:ext>
            </a:extLst>
          </p:cNvPr>
          <p:cNvSpPr>
            <a:spLocks noChangeAspect="1"/>
          </p:cNvSpPr>
          <p:nvPr userDrawn="1"/>
        </p:nvSpPr>
        <p:spPr>
          <a:xfrm>
            <a:off x="4705886" y="4314903"/>
            <a:ext cx="2915574" cy="1570864"/>
          </a:xfrm>
          <a:custGeom>
            <a:avLst/>
            <a:gdLst>
              <a:gd name="connsiteX0" fmla="*/ 759126 w 2031627"/>
              <a:gd name="connsiteY0" fmla="*/ 175 h 1094607"/>
              <a:gd name="connsiteX1" fmla="*/ 1202563 w 2031627"/>
              <a:gd name="connsiteY1" fmla="*/ 233386 h 1094607"/>
              <a:gd name="connsiteX2" fmla="*/ 1517075 w 2031627"/>
              <a:gd name="connsiteY2" fmla="*/ 223857 h 1094607"/>
              <a:gd name="connsiteX3" fmla="*/ 1636027 w 2031627"/>
              <a:gd name="connsiteY3" fmla="*/ 467173 h 1094607"/>
              <a:gd name="connsiteX4" fmla="*/ 1993043 w 2031627"/>
              <a:gd name="connsiteY4" fmla="*/ 605752 h 1094607"/>
              <a:gd name="connsiteX5" fmla="*/ 1981034 w 2031627"/>
              <a:gd name="connsiteY5" fmla="*/ 927342 h 1094607"/>
              <a:gd name="connsiteX6" fmla="*/ 1635570 w 2031627"/>
              <a:gd name="connsiteY6" fmla="*/ 1094607 h 1094607"/>
              <a:gd name="connsiteX7" fmla="*/ 417697 w 2031627"/>
              <a:gd name="connsiteY7" fmla="*/ 1091009 h 1094607"/>
              <a:gd name="connsiteX8" fmla="*/ 4450 w 2031627"/>
              <a:gd name="connsiteY8" fmla="*/ 817631 h 1094607"/>
              <a:gd name="connsiteX9" fmla="*/ 298401 w 2031627"/>
              <a:gd name="connsiteY9" fmla="*/ 448930 h 1094607"/>
              <a:gd name="connsiteX10" fmla="*/ 704111 w 2031627"/>
              <a:gd name="connsiteY10" fmla="*/ 3572 h 1094607"/>
              <a:gd name="connsiteX11" fmla="*/ 759126 w 2031627"/>
              <a:gd name="connsiteY11" fmla="*/ 175 h 1094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31627" h="1094607">
                <a:moveTo>
                  <a:pt x="759126" y="175"/>
                </a:moveTo>
                <a:cubicBezTo>
                  <a:pt x="1025636" y="-5883"/>
                  <a:pt x="1164300" y="146830"/>
                  <a:pt x="1202563" y="233386"/>
                </a:cubicBezTo>
                <a:cubicBezTo>
                  <a:pt x="1282888" y="192395"/>
                  <a:pt x="1410516" y="166317"/>
                  <a:pt x="1517075" y="223857"/>
                </a:cubicBezTo>
                <a:cubicBezTo>
                  <a:pt x="1603843" y="265350"/>
                  <a:pt x="1655398" y="364274"/>
                  <a:pt x="1636027" y="467173"/>
                </a:cubicBezTo>
                <a:cubicBezTo>
                  <a:pt x="1818665" y="436910"/>
                  <a:pt x="1962089" y="552744"/>
                  <a:pt x="1993043" y="605752"/>
                </a:cubicBezTo>
                <a:cubicBezTo>
                  <a:pt x="2033585" y="679331"/>
                  <a:pt x="2059020" y="824827"/>
                  <a:pt x="1981034" y="927342"/>
                </a:cubicBezTo>
                <a:cubicBezTo>
                  <a:pt x="1895034" y="1028063"/>
                  <a:pt x="1787166" y="1085614"/>
                  <a:pt x="1635570" y="1094607"/>
                </a:cubicBezTo>
                <a:lnTo>
                  <a:pt x="417697" y="1091009"/>
                </a:lnTo>
                <a:cubicBezTo>
                  <a:pt x="190851" y="1097978"/>
                  <a:pt x="45994" y="1027462"/>
                  <a:pt x="4450" y="817631"/>
                </a:cubicBezTo>
                <a:cubicBezTo>
                  <a:pt x="-12314" y="719312"/>
                  <a:pt x="4831" y="512100"/>
                  <a:pt x="298401" y="448930"/>
                </a:cubicBezTo>
                <a:cubicBezTo>
                  <a:pt x="297213" y="309047"/>
                  <a:pt x="387539" y="53920"/>
                  <a:pt x="704111" y="3572"/>
                </a:cubicBezTo>
                <a:cubicBezTo>
                  <a:pt x="723022" y="1690"/>
                  <a:pt x="741358" y="579"/>
                  <a:pt x="759126" y="175"/>
                </a:cubicBezTo>
                <a:close/>
              </a:path>
            </a:pathLst>
          </a:custGeom>
          <a:solidFill>
            <a:schemeClr val="bg1"/>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0" name="그림 개체 틀 2">
            <a:extLst>
              <a:ext uri="{FF2B5EF4-FFF2-40B4-BE49-F238E27FC236}">
                <a16:creationId xmlns:a16="http://schemas.microsoft.com/office/drawing/2014/main" id="{ADE84C9C-AE4C-4919-85E3-27955132D9EC}"/>
              </a:ext>
            </a:extLst>
          </p:cNvPr>
          <p:cNvSpPr>
            <a:spLocks noGrp="1"/>
          </p:cNvSpPr>
          <p:nvPr>
            <p:ph type="pic" sz="quarter" idx="61" hasCustomPrompt="1"/>
          </p:nvPr>
        </p:nvSpPr>
        <p:spPr>
          <a:xfrm>
            <a:off x="5202790" y="4453705"/>
            <a:ext cx="1293260" cy="1293260"/>
          </a:xfrm>
          <a:prstGeom prst="ellipse">
            <a:avLst/>
          </a:prstGeom>
          <a:solidFill>
            <a:schemeClr val="bg1">
              <a:lumMod val="8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330412989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B178950-6460-489A-86E8-DA7944855983}"/>
              </a:ext>
            </a:extLst>
          </p:cNvPr>
          <p:cNvSpPr>
            <a:spLocks noGrp="1"/>
          </p:cNvSpPr>
          <p:nvPr>
            <p:ph type="pic" sz="quarter" idx="46" hasCustomPrompt="1"/>
          </p:nvPr>
        </p:nvSpPr>
        <p:spPr>
          <a:xfrm>
            <a:off x="1875633" y="1819076"/>
            <a:ext cx="9593277" cy="2645996"/>
          </a:xfrm>
          <a:custGeom>
            <a:avLst/>
            <a:gdLst>
              <a:gd name="connsiteX0" fmla="*/ 0 w 6913722"/>
              <a:gd name="connsiteY0" fmla="*/ 0 h 1800200"/>
              <a:gd name="connsiteX1" fmla="*/ 6913722 w 6913722"/>
              <a:gd name="connsiteY1" fmla="*/ 0 h 1800200"/>
              <a:gd name="connsiteX2" fmla="*/ 6913722 w 6913722"/>
              <a:gd name="connsiteY2" fmla="*/ 1800200 h 1800200"/>
              <a:gd name="connsiteX3" fmla="*/ 0 w 6913722"/>
              <a:gd name="connsiteY3" fmla="*/ 1800200 h 1800200"/>
              <a:gd name="connsiteX4" fmla="*/ 0 w 6913722"/>
              <a:gd name="connsiteY4" fmla="*/ 0 h 1800200"/>
              <a:gd name="connsiteX0" fmla="*/ 0 w 6913722"/>
              <a:gd name="connsiteY0" fmla="*/ 0 h 1800200"/>
              <a:gd name="connsiteX1" fmla="*/ 6913722 w 6913722"/>
              <a:gd name="connsiteY1" fmla="*/ 0 h 1800200"/>
              <a:gd name="connsiteX2" fmla="*/ 6913722 w 6913722"/>
              <a:gd name="connsiteY2" fmla="*/ 1800200 h 1800200"/>
              <a:gd name="connsiteX3" fmla="*/ 1103257 w 6913722"/>
              <a:gd name="connsiteY3" fmla="*/ 1791789 h 1800200"/>
              <a:gd name="connsiteX4" fmla="*/ 0 w 6913722"/>
              <a:gd name="connsiteY4" fmla="*/ 1800200 h 1800200"/>
              <a:gd name="connsiteX5" fmla="*/ 0 w 6913722"/>
              <a:gd name="connsiteY5"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103257 w 6913722"/>
              <a:gd name="connsiteY4" fmla="*/ 1791789 h 1800200"/>
              <a:gd name="connsiteX5" fmla="*/ 0 w 6913722"/>
              <a:gd name="connsiteY5" fmla="*/ 1800200 h 1800200"/>
              <a:gd name="connsiteX6" fmla="*/ 0 w 6913722"/>
              <a:gd name="connsiteY6" fmla="*/ 0 h 1800200"/>
              <a:gd name="connsiteX0" fmla="*/ 0 w 6913722"/>
              <a:gd name="connsiteY0" fmla="*/ 0 h 1800200"/>
              <a:gd name="connsiteX1" fmla="*/ 6913722 w 6913722"/>
              <a:gd name="connsiteY1" fmla="*/ 0 h 1800200"/>
              <a:gd name="connsiteX2" fmla="*/ 6913722 w 6913722"/>
              <a:gd name="connsiteY2" fmla="*/ 1800200 h 1800200"/>
              <a:gd name="connsiteX3" fmla="*/ 1489151 w 6913722"/>
              <a:gd name="connsiteY3" fmla="*/ 1800178 h 1800200"/>
              <a:gd name="connsiteX4" fmla="*/ 1287815 w 6913722"/>
              <a:gd name="connsiteY4" fmla="*/ 1791789 h 1800200"/>
              <a:gd name="connsiteX5" fmla="*/ 1103257 w 6913722"/>
              <a:gd name="connsiteY5" fmla="*/ 1791789 h 1800200"/>
              <a:gd name="connsiteX6" fmla="*/ 0 w 6913722"/>
              <a:gd name="connsiteY6" fmla="*/ 1800200 h 1800200"/>
              <a:gd name="connsiteX7" fmla="*/ 0 w 6913722"/>
              <a:gd name="connsiteY7" fmla="*/ 0 h 1800200"/>
              <a:gd name="connsiteX0" fmla="*/ 0 w 6913722"/>
              <a:gd name="connsiteY0" fmla="*/ 0 h 1951179"/>
              <a:gd name="connsiteX1" fmla="*/ 6913722 w 6913722"/>
              <a:gd name="connsiteY1" fmla="*/ 0 h 1951179"/>
              <a:gd name="connsiteX2" fmla="*/ 6913722 w 6913722"/>
              <a:gd name="connsiteY2" fmla="*/ 1800200 h 1951179"/>
              <a:gd name="connsiteX3" fmla="*/ 1489151 w 6913722"/>
              <a:gd name="connsiteY3" fmla="*/ 1800178 h 1951179"/>
              <a:gd name="connsiteX4" fmla="*/ 1296204 w 6913722"/>
              <a:gd name="connsiteY4" fmla="*/ 1951179 h 1951179"/>
              <a:gd name="connsiteX5" fmla="*/ 1103257 w 6913722"/>
              <a:gd name="connsiteY5" fmla="*/ 1791789 h 1951179"/>
              <a:gd name="connsiteX6" fmla="*/ 0 w 6913722"/>
              <a:gd name="connsiteY6" fmla="*/ 1800200 h 1951179"/>
              <a:gd name="connsiteX7" fmla="*/ 0 w 6913722"/>
              <a:gd name="connsiteY7" fmla="*/ 0 h 1951179"/>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303214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 name="connsiteX0" fmla="*/ 0 w 6913722"/>
              <a:gd name="connsiteY0" fmla="*/ 0 h 2002718"/>
              <a:gd name="connsiteX1" fmla="*/ 6913722 w 6913722"/>
              <a:gd name="connsiteY1" fmla="*/ 0 h 2002718"/>
              <a:gd name="connsiteX2" fmla="*/ 6913722 w 6913722"/>
              <a:gd name="connsiteY2" fmla="*/ 1800200 h 2002718"/>
              <a:gd name="connsiteX3" fmla="*/ 1489151 w 6913722"/>
              <a:gd name="connsiteY3" fmla="*/ 1800178 h 2002718"/>
              <a:gd name="connsiteX4" fmla="*/ 1289193 w 6913722"/>
              <a:gd name="connsiteY4" fmla="*/ 2002718 h 2002718"/>
              <a:gd name="connsiteX5" fmla="*/ 1103257 w 6913722"/>
              <a:gd name="connsiteY5" fmla="*/ 1791789 h 2002718"/>
              <a:gd name="connsiteX6" fmla="*/ 0 w 6913722"/>
              <a:gd name="connsiteY6" fmla="*/ 1800200 h 2002718"/>
              <a:gd name="connsiteX7" fmla="*/ 0 w 6913722"/>
              <a:gd name="connsiteY7" fmla="*/ 0 h 2002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13722" h="2002718">
                <a:moveTo>
                  <a:pt x="0" y="0"/>
                </a:moveTo>
                <a:lnTo>
                  <a:pt x="6913722" y="0"/>
                </a:lnTo>
                <a:lnTo>
                  <a:pt x="6913722" y="1800200"/>
                </a:lnTo>
                <a:lnTo>
                  <a:pt x="1489151" y="1800178"/>
                </a:lnTo>
                <a:lnTo>
                  <a:pt x="1289193" y="2002718"/>
                </a:lnTo>
                <a:lnTo>
                  <a:pt x="1103257" y="1791789"/>
                </a:lnTo>
                <a:lnTo>
                  <a:pt x="0" y="1800200"/>
                </a:lnTo>
                <a:lnTo>
                  <a:pt x="0" y="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200" dirty="0">
                <a:solidFill>
                  <a:schemeClr val="tx1">
                    <a:lumMod val="75000"/>
                    <a:lumOff val="25000"/>
                  </a:schemeClr>
                </a:solidFill>
              </a:defRPr>
            </a:lvl1p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 And Send To Back</a:t>
            </a:r>
            <a:endParaRPr lang="ko-KR" altLang="en-US" dirty="0"/>
          </a:p>
        </p:txBody>
      </p:sp>
      <p:sp>
        <p:nvSpPr>
          <p:cNvPr id="3" name="Rectangle 2">
            <a:extLst>
              <a:ext uri="{FF2B5EF4-FFF2-40B4-BE49-F238E27FC236}">
                <a16:creationId xmlns:a16="http://schemas.microsoft.com/office/drawing/2014/main" id="{D50AE06E-08A3-48B7-8322-CE3798623A8B}"/>
              </a:ext>
            </a:extLst>
          </p:cNvPr>
          <p:cNvSpPr/>
          <p:nvPr userDrawn="1"/>
        </p:nvSpPr>
        <p:spPr>
          <a:xfrm>
            <a:off x="-1" y="1819076"/>
            <a:ext cx="1875635" cy="2389975"/>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800"/>
          </a:p>
        </p:txBody>
      </p:sp>
      <p:sp>
        <p:nvSpPr>
          <p:cNvPr id="4" name="그림 개체 틀 2">
            <a:extLst>
              <a:ext uri="{FF2B5EF4-FFF2-40B4-BE49-F238E27FC236}">
                <a16:creationId xmlns:a16="http://schemas.microsoft.com/office/drawing/2014/main" id="{A708D5EC-6A83-4792-81FB-2ECCB0ABE2A2}"/>
              </a:ext>
            </a:extLst>
          </p:cNvPr>
          <p:cNvSpPr>
            <a:spLocks noGrp="1"/>
          </p:cNvSpPr>
          <p:nvPr>
            <p:ph type="pic" sz="quarter" idx="58" hasCustomPrompt="1"/>
          </p:nvPr>
        </p:nvSpPr>
        <p:spPr>
          <a:xfrm>
            <a:off x="9615413"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D53BE75-DFE8-4D1E-89D4-0824C71EED78}"/>
              </a:ext>
            </a:extLst>
          </p:cNvPr>
          <p:cNvSpPr>
            <a:spLocks noGrp="1"/>
          </p:cNvSpPr>
          <p:nvPr>
            <p:ph type="pic" sz="quarter" idx="59" hasCustomPrompt="1"/>
          </p:nvPr>
        </p:nvSpPr>
        <p:spPr>
          <a:xfrm>
            <a:off x="7570712" y="4396978"/>
            <a:ext cx="1853497" cy="167044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93642239-33D4-4D2F-AC90-7781FC846D6F}"/>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45214205"/>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3723FA40-FCE6-4B16-AF36-281B510020EB}"/>
              </a:ext>
            </a:extLst>
          </p:cNvPr>
          <p:cNvSpPr>
            <a:spLocks noGrp="1"/>
          </p:cNvSpPr>
          <p:nvPr>
            <p:ph type="pic" sz="quarter" idx="42" hasCustomPrompt="1"/>
          </p:nvPr>
        </p:nvSpPr>
        <p:spPr>
          <a:xfrm>
            <a:off x="733463" y="1792600"/>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3" name="Picture Placeholder 2">
            <a:extLst>
              <a:ext uri="{FF2B5EF4-FFF2-40B4-BE49-F238E27FC236}">
                <a16:creationId xmlns:a16="http://schemas.microsoft.com/office/drawing/2014/main" id="{A198B135-3ED1-42E9-A42D-5B4F7F10C237}"/>
              </a:ext>
            </a:extLst>
          </p:cNvPr>
          <p:cNvSpPr>
            <a:spLocks noGrp="1"/>
          </p:cNvSpPr>
          <p:nvPr>
            <p:ph type="pic" sz="quarter" idx="54" hasCustomPrompt="1"/>
          </p:nvPr>
        </p:nvSpPr>
        <p:spPr>
          <a:xfrm>
            <a:off x="733463" y="2878386"/>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4" name="Picture Placeholder 2">
            <a:extLst>
              <a:ext uri="{FF2B5EF4-FFF2-40B4-BE49-F238E27FC236}">
                <a16:creationId xmlns:a16="http://schemas.microsoft.com/office/drawing/2014/main" id="{B0371065-5281-4086-9A62-2FB24E56E50B}"/>
              </a:ext>
            </a:extLst>
          </p:cNvPr>
          <p:cNvSpPr>
            <a:spLocks noGrp="1"/>
          </p:cNvSpPr>
          <p:nvPr>
            <p:ph type="pic" sz="quarter" idx="57" hasCustomPrompt="1"/>
          </p:nvPr>
        </p:nvSpPr>
        <p:spPr>
          <a:xfrm>
            <a:off x="733463" y="3964172"/>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5" name="Picture Placeholder 2">
            <a:extLst>
              <a:ext uri="{FF2B5EF4-FFF2-40B4-BE49-F238E27FC236}">
                <a16:creationId xmlns:a16="http://schemas.microsoft.com/office/drawing/2014/main" id="{1805CC9B-AA32-4069-B262-3DA21DB7FF55}"/>
              </a:ext>
            </a:extLst>
          </p:cNvPr>
          <p:cNvSpPr>
            <a:spLocks noGrp="1"/>
          </p:cNvSpPr>
          <p:nvPr>
            <p:ph type="pic" sz="quarter" idx="60" hasCustomPrompt="1"/>
          </p:nvPr>
        </p:nvSpPr>
        <p:spPr>
          <a:xfrm>
            <a:off x="733463" y="5049957"/>
            <a:ext cx="1800000" cy="1008000"/>
          </a:xfrm>
          <a:prstGeom prst="roundRect">
            <a:avLst>
              <a:gd name="adj" fmla="val 7223"/>
            </a:avLst>
          </a:prstGeom>
          <a:solidFill>
            <a:schemeClr val="bg1">
              <a:lumMod val="95000"/>
            </a:schemeClr>
          </a:solidFill>
        </p:spPr>
        <p:txBody>
          <a:bodyPr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a:lvl1pPr>
          </a:lstStyle>
          <a:p>
            <a:pPr marL="0" lvl="0" algn="ctr"/>
            <a:r>
              <a:rPr lang="en-US" altLang="ko-KR" dirty="0"/>
              <a:t>Place Your Picture Here</a:t>
            </a:r>
            <a:endParaRPr lang="ko-KR" altLang="en-US" dirty="0"/>
          </a:p>
        </p:txBody>
      </p:sp>
      <p:sp>
        <p:nvSpPr>
          <p:cNvPr id="6" name="Text Placeholder 9">
            <a:extLst>
              <a:ext uri="{FF2B5EF4-FFF2-40B4-BE49-F238E27FC236}">
                <a16:creationId xmlns:a16="http://schemas.microsoft.com/office/drawing/2014/main" id="{EAF47A72-6930-4058-A5F2-8E8A5F1A5B43}"/>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90767383"/>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14C0E-C202-46C1-9852-BA3E45CA02B3}"/>
              </a:ext>
            </a:extLst>
          </p:cNvPr>
          <p:cNvSpPr/>
          <p:nvPr userDrawn="1"/>
        </p:nvSpPr>
        <p:spPr>
          <a:xfrm>
            <a:off x="9315811" y="3209360"/>
            <a:ext cx="2160000" cy="144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3" name="Picture Placeholder 2">
            <a:extLst>
              <a:ext uri="{FF2B5EF4-FFF2-40B4-BE49-F238E27FC236}">
                <a16:creationId xmlns:a16="http://schemas.microsoft.com/office/drawing/2014/main" id="{FF202D61-F30B-4228-A377-5750CAA2B9B7}"/>
              </a:ext>
            </a:extLst>
          </p:cNvPr>
          <p:cNvSpPr>
            <a:spLocks noGrp="1"/>
          </p:cNvSpPr>
          <p:nvPr>
            <p:ph type="pic" idx="15" hasCustomPrompt="1"/>
          </p:nvPr>
        </p:nvSpPr>
        <p:spPr>
          <a:xfrm>
            <a:off x="9315811" y="177303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4" name="Rectangle 3">
            <a:extLst>
              <a:ext uri="{FF2B5EF4-FFF2-40B4-BE49-F238E27FC236}">
                <a16:creationId xmlns:a16="http://schemas.microsoft.com/office/drawing/2014/main" id="{8C423E02-128E-42A1-8953-2DE50A51FCF9}"/>
              </a:ext>
            </a:extLst>
          </p:cNvPr>
          <p:cNvSpPr/>
          <p:nvPr userDrawn="1"/>
        </p:nvSpPr>
        <p:spPr>
          <a:xfrm>
            <a:off x="7155811" y="4645814"/>
            <a:ext cx="2160000" cy="144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5" name="Picture Placeholder 2">
            <a:extLst>
              <a:ext uri="{FF2B5EF4-FFF2-40B4-BE49-F238E27FC236}">
                <a16:creationId xmlns:a16="http://schemas.microsoft.com/office/drawing/2014/main" id="{06F87C8A-190B-4FCA-A7E1-913DC2A32AA2}"/>
              </a:ext>
            </a:extLst>
          </p:cNvPr>
          <p:cNvSpPr>
            <a:spLocks noGrp="1"/>
          </p:cNvSpPr>
          <p:nvPr>
            <p:ph type="pic" idx="16" hasCustomPrompt="1"/>
          </p:nvPr>
        </p:nvSpPr>
        <p:spPr>
          <a:xfrm>
            <a:off x="9315811"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AA0A630E-93DB-487F-929A-17764764CDB1}"/>
              </a:ext>
            </a:extLst>
          </p:cNvPr>
          <p:cNvSpPr>
            <a:spLocks noGrp="1"/>
          </p:cNvSpPr>
          <p:nvPr>
            <p:ph type="pic" idx="17" hasCustomPrompt="1"/>
          </p:nvPr>
        </p:nvSpPr>
        <p:spPr>
          <a:xfrm>
            <a:off x="715559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Rectangle 6">
            <a:extLst>
              <a:ext uri="{FF2B5EF4-FFF2-40B4-BE49-F238E27FC236}">
                <a16:creationId xmlns:a16="http://schemas.microsoft.com/office/drawing/2014/main" id="{6711B731-17ED-4D6F-800A-73D3A14C3992}"/>
              </a:ext>
            </a:extLst>
          </p:cNvPr>
          <p:cNvSpPr/>
          <p:nvPr userDrawn="1"/>
        </p:nvSpPr>
        <p:spPr>
          <a:xfrm>
            <a:off x="7155811" y="1773034"/>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8" name="Rectangle 7">
            <a:extLst>
              <a:ext uri="{FF2B5EF4-FFF2-40B4-BE49-F238E27FC236}">
                <a16:creationId xmlns:a16="http://schemas.microsoft.com/office/drawing/2014/main" id="{B6746A58-880F-470E-AAFB-4D7CB30D2CF6}"/>
              </a:ext>
            </a:extLst>
          </p:cNvPr>
          <p:cNvSpPr/>
          <p:nvPr userDrawn="1"/>
        </p:nvSpPr>
        <p:spPr>
          <a:xfrm>
            <a:off x="4995381" y="3209360"/>
            <a:ext cx="2160000" cy="14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9" name="Picture Placeholder 2">
            <a:extLst>
              <a:ext uri="{FF2B5EF4-FFF2-40B4-BE49-F238E27FC236}">
                <a16:creationId xmlns:a16="http://schemas.microsoft.com/office/drawing/2014/main" id="{FBD37972-1F7F-4C9E-A6D4-C90E3B8369F0}"/>
              </a:ext>
            </a:extLst>
          </p:cNvPr>
          <p:cNvSpPr>
            <a:spLocks noGrp="1"/>
          </p:cNvSpPr>
          <p:nvPr>
            <p:ph type="pic" idx="18" hasCustomPrompt="1"/>
          </p:nvPr>
        </p:nvSpPr>
        <p:spPr>
          <a:xfrm>
            <a:off x="4994903" y="4645814"/>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0" name="Picture Placeholder 2">
            <a:extLst>
              <a:ext uri="{FF2B5EF4-FFF2-40B4-BE49-F238E27FC236}">
                <a16:creationId xmlns:a16="http://schemas.microsoft.com/office/drawing/2014/main" id="{8E23BEDE-B250-40DE-8D39-C0803D8CC43A}"/>
              </a:ext>
            </a:extLst>
          </p:cNvPr>
          <p:cNvSpPr>
            <a:spLocks noGrp="1"/>
          </p:cNvSpPr>
          <p:nvPr>
            <p:ph type="pic" idx="20" hasCustomPrompt="1"/>
          </p:nvPr>
        </p:nvSpPr>
        <p:spPr>
          <a:xfrm>
            <a:off x="2835166" y="3209360"/>
            <a:ext cx="2160000" cy="1440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11" name="Rectangle 10">
            <a:extLst>
              <a:ext uri="{FF2B5EF4-FFF2-40B4-BE49-F238E27FC236}">
                <a16:creationId xmlns:a16="http://schemas.microsoft.com/office/drawing/2014/main" id="{4D3AFCEB-A5C6-4DD3-BD22-AE741EDA18AE}"/>
              </a:ext>
            </a:extLst>
          </p:cNvPr>
          <p:cNvSpPr/>
          <p:nvPr userDrawn="1"/>
        </p:nvSpPr>
        <p:spPr>
          <a:xfrm>
            <a:off x="674951" y="3209360"/>
            <a:ext cx="2160000" cy="14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solidFill>
                <a:schemeClr val="tx1">
                  <a:lumMod val="75000"/>
                  <a:lumOff val="25000"/>
                </a:schemeClr>
              </a:solidFill>
              <a:latin typeface="+mn-lt"/>
            </a:endParaRPr>
          </a:p>
        </p:txBody>
      </p:sp>
      <p:sp>
        <p:nvSpPr>
          <p:cNvPr id="22" name="Text Placeholder 9">
            <a:extLst>
              <a:ext uri="{FF2B5EF4-FFF2-40B4-BE49-F238E27FC236}">
                <a16:creationId xmlns:a16="http://schemas.microsoft.com/office/drawing/2014/main" id="{B5DC6E82-1C6B-48EE-8DA8-170A8B24277E}"/>
              </a:ext>
            </a:extLst>
          </p:cNvPr>
          <p:cNvSpPr>
            <a:spLocks noGrp="1"/>
          </p:cNvSpPr>
          <p:nvPr>
            <p:ph type="body" sz="quarter" idx="2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04456237"/>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48D85DA-55FA-483F-AB10-C7570C4473F6}"/>
              </a:ext>
            </a:extLst>
          </p:cNvPr>
          <p:cNvSpPr>
            <a:spLocks noGrp="1"/>
          </p:cNvSpPr>
          <p:nvPr>
            <p:ph type="pic" sz="quarter" idx="10" hasCustomPrompt="1"/>
          </p:nvPr>
        </p:nvSpPr>
        <p:spPr>
          <a:xfrm>
            <a:off x="6575840" y="1478364"/>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3" name="Picture Placeholder 4">
            <a:extLst>
              <a:ext uri="{FF2B5EF4-FFF2-40B4-BE49-F238E27FC236}">
                <a16:creationId xmlns:a16="http://schemas.microsoft.com/office/drawing/2014/main" id="{1F59985C-8D83-4C2F-A77E-740987746035}"/>
              </a:ext>
            </a:extLst>
          </p:cNvPr>
          <p:cNvSpPr>
            <a:spLocks noGrp="1"/>
          </p:cNvSpPr>
          <p:nvPr>
            <p:ph type="pic" sz="quarter" idx="11" hasCustomPrompt="1"/>
          </p:nvPr>
        </p:nvSpPr>
        <p:spPr>
          <a:xfrm>
            <a:off x="6575840" y="3120588"/>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4" name="Picture Placeholder 4">
            <a:extLst>
              <a:ext uri="{FF2B5EF4-FFF2-40B4-BE49-F238E27FC236}">
                <a16:creationId xmlns:a16="http://schemas.microsoft.com/office/drawing/2014/main" id="{9FFF4ED5-B4BB-4511-BAAB-643117CC5396}"/>
              </a:ext>
            </a:extLst>
          </p:cNvPr>
          <p:cNvSpPr>
            <a:spLocks noGrp="1"/>
          </p:cNvSpPr>
          <p:nvPr>
            <p:ph type="pic" sz="quarter" idx="12" hasCustomPrompt="1"/>
          </p:nvPr>
        </p:nvSpPr>
        <p:spPr>
          <a:xfrm>
            <a:off x="6575840" y="4762777"/>
            <a:ext cx="205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5" name="Picture Placeholder 4">
            <a:extLst>
              <a:ext uri="{FF2B5EF4-FFF2-40B4-BE49-F238E27FC236}">
                <a16:creationId xmlns:a16="http://schemas.microsoft.com/office/drawing/2014/main" id="{91EFECA9-E86B-4786-893E-598AACF581C1}"/>
              </a:ext>
            </a:extLst>
          </p:cNvPr>
          <p:cNvSpPr>
            <a:spLocks noGrp="1"/>
          </p:cNvSpPr>
          <p:nvPr>
            <p:ph type="pic" sz="quarter" idx="13" hasCustomPrompt="1"/>
          </p:nvPr>
        </p:nvSpPr>
        <p:spPr>
          <a:xfrm>
            <a:off x="8716377"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6" name="Picture Placeholder 4">
            <a:extLst>
              <a:ext uri="{FF2B5EF4-FFF2-40B4-BE49-F238E27FC236}">
                <a16:creationId xmlns:a16="http://schemas.microsoft.com/office/drawing/2014/main" id="{34EDB837-B580-4594-B731-E5003B304188}"/>
              </a:ext>
            </a:extLst>
          </p:cNvPr>
          <p:cNvSpPr>
            <a:spLocks noGrp="1"/>
          </p:cNvSpPr>
          <p:nvPr>
            <p:ph type="pic" sz="quarter" idx="14" hasCustomPrompt="1"/>
          </p:nvPr>
        </p:nvSpPr>
        <p:spPr>
          <a:xfrm>
            <a:off x="10500000" y="3120588"/>
            <a:ext cx="1692000" cy="1440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7" name="Picture Placeholder 4">
            <a:extLst>
              <a:ext uri="{FF2B5EF4-FFF2-40B4-BE49-F238E27FC236}">
                <a16:creationId xmlns:a16="http://schemas.microsoft.com/office/drawing/2014/main" id="{7357A188-0C12-42C9-978C-C9C96AE2112E}"/>
              </a:ext>
            </a:extLst>
          </p:cNvPr>
          <p:cNvSpPr>
            <a:spLocks noGrp="1"/>
          </p:cNvSpPr>
          <p:nvPr>
            <p:ph type="pic" sz="quarter" idx="15" hasCustomPrompt="1"/>
          </p:nvPr>
        </p:nvSpPr>
        <p:spPr>
          <a:xfrm>
            <a:off x="4429129" y="1766364"/>
            <a:ext cx="2052000" cy="1152000"/>
          </a:xfrm>
          <a:prstGeom prst="rect">
            <a:avLst/>
          </a:prstGeom>
          <a:solidFill>
            <a:schemeClr val="bg1">
              <a:lumMod val="95000"/>
            </a:schemeClr>
          </a:solidFill>
        </p:spPr>
        <p:txBody>
          <a:bodyPr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a:t>
            </a:r>
            <a:endParaRPr lang="ko-KR" altLang="en-US" dirty="0"/>
          </a:p>
          <a:p>
            <a:endParaRPr lang="ko-KR" altLang="en-US" dirty="0"/>
          </a:p>
        </p:txBody>
      </p:sp>
      <p:sp>
        <p:nvSpPr>
          <p:cNvPr id="8" name="Rectangle 7">
            <a:extLst>
              <a:ext uri="{FF2B5EF4-FFF2-40B4-BE49-F238E27FC236}">
                <a16:creationId xmlns:a16="http://schemas.microsoft.com/office/drawing/2014/main" id="{91CDAEB8-C380-4585-AF5E-9239B85467FF}"/>
              </a:ext>
            </a:extLst>
          </p:cNvPr>
          <p:cNvSpPr/>
          <p:nvPr userDrawn="1"/>
        </p:nvSpPr>
        <p:spPr>
          <a:xfrm>
            <a:off x="0" y="3120588"/>
            <a:ext cx="6481129" cy="1550690"/>
          </a:xfrm>
          <a:prstGeom prst="rect">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9" name="Rectangle 8">
            <a:extLst>
              <a:ext uri="{FF2B5EF4-FFF2-40B4-BE49-F238E27FC236}">
                <a16:creationId xmlns:a16="http://schemas.microsoft.com/office/drawing/2014/main" id="{E3F0EDCD-8042-4D71-BF31-EA988202BFCC}"/>
              </a:ext>
            </a:extLst>
          </p:cNvPr>
          <p:cNvSpPr/>
          <p:nvPr userDrawn="1"/>
        </p:nvSpPr>
        <p:spPr>
          <a:xfrm>
            <a:off x="4429129" y="2912764"/>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0" name="Rectangle 9">
            <a:extLst>
              <a:ext uri="{FF2B5EF4-FFF2-40B4-BE49-F238E27FC236}">
                <a16:creationId xmlns:a16="http://schemas.microsoft.com/office/drawing/2014/main" id="{A4F4A05E-6641-4664-BFC0-C9825CBA2DD2}"/>
              </a:ext>
            </a:extLst>
          </p:cNvPr>
          <p:cNvSpPr/>
          <p:nvPr userDrawn="1"/>
        </p:nvSpPr>
        <p:spPr>
          <a:xfrm>
            <a:off x="6575840" y="2912764"/>
            <a:ext cx="205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1" name="Rectangle 10">
            <a:extLst>
              <a:ext uri="{FF2B5EF4-FFF2-40B4-BE49-F238E27FC236}">
                <a16:creationId xmlns:a16="http://schemas.microsoft.com/office/drawing/2014/main" id="{54DE6A5E-4942-4403-9E96-15A90E9769CC}"/>
              </a:ext>
            </a:extLst>
          </p:cNvPr>
          <p:cNvSpPr/>
          <p:nvPr userDrawn="1"/>
        </p:nvSpPr>
        <p:spPr>
          <a:xfrm>
            <a:off x="6575840" y="4563278"/>
            <a:ext cx="2052000" cy="108000"/>
          </a:xfrm>
          <a:prstGeom prst="rect">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2" name="Rectangle 11">
            <a:extLst>
              <a:ext uri="{FF2B5EF4-FFF2-40B4-BE49-F238E27FC236}">
                <a16:creationId xmlns:a16="http://schemas.microsoft.com/office/drawing/2014/main" id="{781AA1FC-A026-419C-BCC1-A178BDFD1AED}"/>
              </a:ext>
            </a:extLst>
          </p:cNvPr>
          <p:cNvSpPr/>
          <p:nvPr userDrawn="1"/>
        </p:nvSpPr>
        <p:spPr>
          <a:xfrm>
            <a:off x="6575840" y="6202777"/>
            <a:ext cx="205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3" name="Rectangle 12">
            <a:extLst>
              <a:ext uri="{FF2B5EF4-FFF2-40B4-BE49-F238E27FC236}">
                <a16:creationId xmlns:a16="http://schemas.microsoft.com/office/drawing/2014/main" id="{0EA4A0FF-3048-41CF-8C3B-89DDC877F673}"/>
              </a:ext>
            </a:extLst>
          </p:cNvPr>
          <p:cNvSpPr/>
          <p:nvPr userDrawn="1"/>
        </p:nvSpPr>
        <p:spPr>
          <a:xfrm>
            <a:off x="8717920" y="4563278"/>
            <a:ext cx="1692000" cy="108000"/>
          </a:xfrm>
          <a:prstGeom prst="rect">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4" name="Rectangle 13">
            <a:extLst>
              <a:ext uri="{FF2B5EF4-FFF2-40B4-BE49-F238E27FC236}">
                <a16:creationId xmlns:a16="http://schemas.microsoft.com/office/drawing/2014/main" id="{9AA162D9-B8DB-43D5-9501-BB93810F4E35}"/>
              </a:ext>
            </a:extLst>
          </p:cNvPr>
          <p:cNvSpPr/>
          <p:nvPr userDrawn="1"/>
        </p:nvSpPr>
        <p:spPr>
          <a:xfrm>
            <a:off x="10500000" y="4563278"/>
            <a:ext cx="1692000" cy="108000"/>
          </a:xfrm>
          <a:prstGeom prst="rect">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latin typeface="+mn-lt"/>
            </a:endParaRPr>
          </a:p>
        </p:txBody>
      </p:sp>
      <p:sp>
        <p:nvSpPr>
          <p:cNvPr id="15" name="Text Placeholder 9">
            <a:extLst>
              <a:ext uri="{FF2B5EF4-FFF2-40B4-BE49-F238E27FC236}">
                <a16:creationId xmlns:a16="http://schemas.microsoft.com/office/drawing/2014/main" id="{9EB979E4-AE0D-438C-A9FB-60544B69CD28}"/>
              </a:ext>
            </a:extLst>
          </p:cNvPr>
          <p:cNvSpPr>
            <a:spLocks noGrp="1"/>
          </p:cNvSpPr>
          <p:nvPr>
            <p:ph type="body" sz="quarter" idx="16"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499048251"/>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E069D14A-5371-4906-93E3-B1811A107B41}"/>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1891161927"/>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D1B174B9-DDA6-43AC-94FF-E49E8A4C9EE5}"/>
              </a:ext>
            </a:extLst>
          </p:cNvPr>
          <p:cNvSpPr/>
          <p:nvPr userDrawn="1"/>
        </p:nvSpPr>
        <p:spPr>
          <a:xfrm>
            <a:off x="2" y="1"/>
            <a:ext cx="8641787" cy="6858000"/>
          </a:xfrm>
          <a:custGeom>
            <a:avLst/>
            <a:gdLst>
              <a:gd name="connsiteX0" fmla="*/ 0 w 8641787"/>
              <a:gd name="connsiteY0" fmla="*/ 0 h 6858000"/>
              <a:gd name="connsiteX1" fmla="*/ 6012887 w 8641787"/>
              <a:gd name="connsiteY1" fmla="*/ 0 h 6858000"/>
              <a:gd name="connsiteX2" fmla="*/ 8641787 w 8641787"/>
              <a:gd name="connsiteY2" fmla="*/ 6858000 h 6858000"/>
              <a:gd name="connsiteX3" fmla="*/ 0 w 864178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641787" h="6858000">
                <a:moveTo>
                  <a:pt x="0" y="0"/>
                </a:moveTo>
                <a:lnTo>
                  <a:pt x="6012887" y="0"/>
                </a:lnTo>
                <a:lnTo>
                  <a:pt x="8641787" y="6858000"/>
                </a:lnTo>
                <a:lnTo>
                  <a:pt x="0" y="6858000"/>
                </a:lnTo>
                <a:close/>
              </a:path>
            </a:pathLst>
          </a:custGeom>
          <a:solidFill>
            <a:schemeClr val="accent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Shape 9">
            <a:extLst>
              <a:ext uri="{FF2B5EF4-FFF2-40B4-BE49-F238E27FC236}">
                <a16:creationId xmlns:a16="http://schemas.microsoft.com/office/drawing/2014/main" id="{6AFFB5B8-275F-4541-94CB-C7A723310F6D}"/>
              </a:ext>
            </a:extLst>
          </p:cNvPr>
          <p:cNvSpPr/>
          <p:nvPr userDrawn="1"/>
        </p:nvSpPr>
        <p:spPr>
          <a:xfrm rot="20330711">
            <a:off x="7416424" y="-293215"/>
            <a:ext cx="234813" cy="7444430"/>
          </a:xfrm>
          <a:custGeom>
            <a:avLst/>
            <a:gdLst>
              <a:gd name="connsiteX0" fmla="*/ 0 w 234813"/>
              <a:gd name="connsiteY0" fmla="*/ 0 h 7444430"/>
              <a:gd name="connsiteX1" fmla="*/ 234813 w 234813"/>
              <a:gd name="connsiteY1" fmla="*/ 90866 h 7444430"/>
              <a:gd name="connsiteX2" fmla="*/ 234813 w 234813"/>
              <a:gd name="connsiteY2" fmla="*/ 7444430 h 7444430"/>
              <a:gd name="connsiteX3" fmla="*/ 0 w 234813"/>
              <a:gd name="connsiteY3" fmla="*/ 7353565 h 7444430"/>
            </a:gdLst>
            <a:ahLst/>
            <a:cxnLst>
              <a:cxn ang="0">
                <a:pos x="connsiteX0" y="connsiteY0"/>
              </a:cxn>
              <a:cxn ang="0">
                <a:pos x="connsiteX1" y="connsiteY1"/>
              </a:cxn>
              <a:cxn ang="0">
                <a:pos x="connsiteX2" y="connsiteY2"/>
              </a:cxn>
              <a:cxn ang="0">
                <a:pos x="connsiteX3" y="connsiteY3"/>
              </a:cxn>
            </a:cxnLst>
            <a:rect l="l" t="t" r="r" b="b"/>
            <a:pathLst>
              <a:path w="234813" h="7444430">
                <a:moveTo>
                  <a:pt x="0" y="0"/>
                </a:moveTo>
                <a:lnTo>
                  <a:pt x="234813" y="90866"/>
                </a:lnTo>
                <a:lnTo>
                  <a:pt x="234813" y="7444430"/>
                </a:lnTo>
                <a:lnTo>
                  <a:pt x="0" y="7353565"/>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Freeform: Shape 12">
            <a:extLst>
              <a:ext uri="{FF2B5EF4-FFF2-40B4-BE49-F238E27FC236}">
                <a16:creationId xmlns:a16="http://schemas.microsoft.com/office/drawing/2014/main" id="{2A91EB93-1A80-4108-9845-8CEBD98D597C}"/>
              </a:ext>
            </a:extLst>
          </p:cNvPr>
          <p:cNvSpPr/>
          <p:nvPr userDrawn="1"/>
        </p:nvSpPr>
        <p:spPr>
          <a:xfrm rot="20330711">
            <a:off x="8020265" y="-134683"/>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Freeform: Shape 13">
            <a:extLst>
              <a:ext uri="{FF2B5EF4-FFF2-40B4-BE49-F238E27FC236}">
                <a16:creationId xmlns:a16="http://schemas.microsoft.com/office/drawing/2014/main" id="{F3E07247-868E-438C-BD34-0D0EC28772B4}"/>
              </a:ext>
            </a:extLst>
          </p:cNvPr>
          <p:cNvSpPr/>
          <p:nvPr userDrawn="1"/>
        </p:nvSpPr>
        <p:spPr>
          <a:xfrm rot="20330711" flipH="1" flipV="1">
            <a:off x="10369955" y="4253071"/>
            <a:ext cx="234813" cy="2739613"/>
          </a:xfrm>
          <a:custGeom>
            <a:avLst/>
            <a:gdLst>
              <a:gd name="connsiteX0" fmla="*/ 0 w 234813"/>
              <a:gd name="connsiteY0" fmla="*/ 0 h 2739613"/>
              <a:gd name="connsiteX1" fmla="*/ 234813 w 234813"/>
              <a:gd name="connsiteY1" fmla="*/ 90866 h 2739613"/>
              <a:gd name="connsiteX2" fmla="*/ 234813 w 234813"/>
              <a:gd name="connsiteY2" fmla="*/ 2739613 h 2739613"/>
              <a:gd name="connsiteX3" fmla="*/ 0 w 234813"/>
              <a:gd name="connsiteY3" fmla="*/ 2648748 h 2739613"/>
            </a:gdLst>
            <a:ahLst/>
            <a:cxnLst>
              <a:cxn ang="0">
                <a:pos x="connsiteX0" y="connsiteY0"/>
              </a:cxn>
              <a:cxn ang="0">
                <a:pos x="connsiteX1" y="connsiteY1"/>
              </a:cxn>
              <a:cxn ang="0">
                <a:pos x="connsiteX2" y="connsiteY2"/>
              </a:cxn>
              <a:cxn ang="0">
                <a:pos x="connsiteX3" y="connsiteY3"/>
              </a:cxn>
            </a:cxnLst>
            <a:rect l="l" t="t" r="r" b="b"/>
            <a:pathLst>
              <a:path w="234813" h="2739613">
                <a:moveTo>
                  <a:pt x="0" y="0"/>
                </a:moveTo>
                <a:lnTo>
                  <a:pt x="234813" y="90866"/>
                </a:lnTo>
                <a:lnTo>
                  <a:pt x="234813" y="2739613"/>
                </a:lnTo>
                <a:lnTo>
                  <a:pt x="0" y="264874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526015566"/>
      </p:ext>
    </p:extLst>
  </p:cSld>
  <p:clrMapOvr>
    <a:masterClrMapping/>
  </p:clrMapOvr>
  <p:transition spd="slow">
    <p:wip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747C4C6-F743-4638-89B5-60146629A59E}"/>
              </a:ext>
            </a:extLst>
          </p:cNvPr>
          <p:cNvGrpSpPr/>
          <p:nvPr userDrawn="1"/>
        </p:nvGrpSpPr>
        <p:grpSpPr>
          <a:xfrm flipH="1">
            <a:off x="2657472" y="1971671"/>
            <a:ext cx="1343029" cy="1343029"/>
            <a:chOff x="2190747" y="1657346"/>
            <a:chExt cx="1343029" cy="1343029"/>
          </a:xfrm>
        </p:grpSpPr>
        <p:sp>
          <p:nvSpPr>
            <p:cNvPr id="2" name="Arc 1">
              <a:extLst>
                <a:ext uri="{FF2B5EF4-FFF2-40B4-BE49-F238E27FC236}">
                  <a16:creationId xmlns:a16="http://schemas.microsoft.com/office/drawing/2014/main" id="{B7C2B258-141E-4BC9-85CA-9FDBB30C46BF}"/>
                </a:ext>
              </a:extLst>
            </p:cNvPr>
            <p:cNvSpPr/>
            <p:nvPr userDrawn="1"/>
          </p:nvSpPr>
          <p:spPr>
            <a:xfrm>
              <a:off x="2705100" y="2190749"/>
              <a:ext cx="504825" cy="504825"/>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4" name="Arc 3">
              <a:extLst>
                <a:ext uri="{FF2B5EF4-FFF2-40B4-BE49-F238E27FC236}">
                  <a16:creationId xmlns:a16="http://schemas.microsoft.com/office/drawing/2014/main" id="{10A7735F-90FC-4DD6-9A30-EA9FF118174A}"/>
                </a:ext>
              </a:extLst>
            </p:cNvPr>
            <p:cNvSpPr/>
            <p:nvPr userDrawn="1"/>
          </p:nvSpPr>
          <p:spPr>
            <a:xfrm>
              <a:off x="2481261" y="1947860"/>
              <a:ext cx="895351" cy="895351"/>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5" name="Arc 4">
              <a:extLst>
                <a:ext uri="{FF2B5EF4-FFF2-40B4-BE49-F238E27FC236}">
                  <a16:creationId xmlns:a16="http://schemas.microsoft.com/office/drawing/2014/main" id="{3B29125C-EA5F-47C9-9310-E31997A572C3}"/>
                </a:ext>
              </a:extLst>
            </p:cNvPr>
            <p:cNvSpPr/>
            <p:nvPr userDrawn="1"/>
          </p:nvSpPr>
          <p:spPr>
            <a:xfrm>
              <a:off x="2190747" y="1657346"/>
              <a:ext cx="1343029" cy="1343029"/>
            </a:xfrm>
            <a:prstGeom prst="arc">
              <a:avLst>
                <a:gd name="adj1" fmla="val 9366810"/>
                <a:gd name="adj2" fmla="val 17844455"/>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Tree>
    <p:extLst>
      <p:ext uri="{BB962C8B-B14F-4D97-AF65-F5344CB8AC3E}">
        <p14:creationId xmlns:p14="http://schemas.microsoft.com/office/powerpoint/2010/main" val="8521460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072694"/>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87387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294081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CF074AD-5A0D-40B4-813D-34862D7DF200}"/>
              </a:ext>
            </a:extLst>
          </p:cNvPr>
          <p:cNvSpPr/>
          <p:nvPr userDrawn="1"/>
        </p:nvSpPr>
        <p:spPr>
          <a:xfrm>
            <a:off x="0" y="-1"/>
            <a:ext cx="121920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
        <p:nvSpPr>
          <p:cNvPr id="9" name="Rectangle 8">
            <a:extLst>
              <a:ext uri="{FF2B5EF4-FFF2-40B4-BE49-F238E27FC236}">
                <a16:creationId xmlns:a16="http://schemas.microsoft.com/office/drawing/2014/main" id="{136F6D66-F2F9-4BF4-99F9-B1BA1142497F}"/>
              </a:ext>
            </a:extLst>
          </p:cNvPr>
          <p:cNvSpPr/>
          <p:nvPr userDrawn="1"/>
        </p:nvSpPr>
        <p:spPr>
          <a:xfrm>
            <a:off x="0" y="6792686"/>
            <a:ext cx="12192000" cy="653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ransition spd="slow">
    <p:wipe/>
  </p:transition>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6" r:id="rId3"/>
    <p:sldLayoutId id="2147483739" r:id="rId4"/>
    <p:sldLayoutId id="2147483740" r:id="rId5"/>
    <p:sldLayoutId id="2147483751" r:id="rId6"/>
    <p:sldLayoutId id="2147483738" r:id="rId7"/>
    <p:sldLayoutId id="2147483741" r:id="rId8"/>
    <p:sldLayoutId id="2147483742" r:id="rId9"/>
    <p:sldLayoutId id="2147483743" r:id="rId10"/>
    <p:sldLayoutId id="2147483754" r:id="rId11"/>
    <p:sldLayoutId id="2147483744" r:id="rId12"/>
    <p:sldLayoutId id="2147483745" r:id="rId13"/>
    <p:sldLayoutId id="2147483746" r:id="rId14"/>
    <p:sldLayoutId id="2147483747" r:id="rId15"/>
    <p:sldLayoutId id="2147483750" r:id="rId16"/>
  </p:sldLayoutIdLst>
  <p:transition spd="slow">
    <p:wipe/>
  </p:transition>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ransition spd="slow">
    <p:wipe/>
  </p:transition>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7037674" y="1656738"/>
            <a:ext cx="4800224" cy="923330"/>
          </a:xfrm>
          <a:prstGeom prst="rect">
            <a:avLst/>
          </a:prstGeom>
          <a:noFill/>
        </p:spPr>
        <p:txBody>
          <a:bodyPr wrap="square" rtlCol="0" anchor="ctr">
            <a:spAutoFit/>
          </a:bodyPr>
          <a:lstStyle/>
          <a:p>
            <a:pPr algn="r"/>
            <a:r>
              <a:rPr lang="en-US" altLang="ko-KR" sz="5400" dirty="0">
                <a:solidFill>
                  <a:schemeClr val="bg1"/>
                </a:solidFill>
                <a:cs typeface="Arial" pitchFamily="34" charset="0"/>
              </a:rPr>
              <a:t>Live Inn – </a:t>
            </a:r>
          </a:p>
        </p:txBody>
      </p:sp>
      <p:sp>
        <p:nvSpPr>
          <p:cNvPr id="14" name="TextBox 13">
            <a:extLst>
              <a:ext uri="{FF2B5EF4-FFF2-40B4-BE49-F238E27FC236}">
                <a16:creationId xmlns:a16="http://schemas.microsoft.com/office/drawing/2014/main" id="{DF166F6B-B975-4F3C-BCF2-9971086140FB}"/>
              </a:ext>
            </a:extLst>
          </p:cNvPr>
          <p:cNvSpPr txBox="1"/>
          <p:nvPr/>
        </p:nvSpPr>
        <p:spPr>
          <a:xfrm>
            <a:off x="6917601" y="2520288"/>
            <a:ext cx="4775486" cy="379656"/>
          </a:xfrm>
          <a:prstGeom prst="rect">
            <a:avLst/>
          </a:prstGeom>
          <a:noFill/>
        </p:spPr>
        <p:txBody>
          <a:bodyPr wrap="square" rtlCol="0" anchor="ctr">
            <a:spAutoFit/>
          </a:bodyPr>
          <a:lstStyle/>
          <a:p>
            <a:pPr algn="r"/>
            <a:r>
              <a:rPr lang="en-US" altLang="ko-KR" sz="1800" dirty="0">
                <a:solidFill>
                  <a:schemeClr val="bg1"/>
                </a:solidFill>
                <a:cs typeface="Arial" pitchFamily="34" charset="0"/>
              </a:rPr>
              <a:t>a PG locator app</a:t>
            </a:r>
            <a:endParaRPr lang="ko-KR" altLang="en-US" sz="1800" dirty="0">
              <a:solidFill>
                <a:schemeClr val="bg1"/>
              </a:solidFill>
              <a:cs typeface="Arial" pitchFamily="34" charset="0"/>
            </a:endParaRPr>
          </a:p>
        </p:txBody>
      </p:sp>
      <p:sp>
        <p:nvSpPr>
          <p:cNvPr id="32" name="Isosceles Triangle 51">
            <a:extLst>
              <a:ext uri="{FF2B5EF4-FFF2-40B4-BE49-F238E27FC236}">
                <a16:creationId xmlns:a16="http://schemas.microsoft.com/office/drawing/2014/main" id="{C7F4914A-EC4B-4F9A-BEB7-0A38D775830D}"/>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3" name="Parallelogram 15">
            <a:extLst>
              <a:ext uri="{FF2B5EF4-FFF2-40B4-BE49-F238E27FC236}">
                <a16:creationId xmlns:a16="http://schemas.microsoft.com/office/drawing/2014/main" id="{24C7C768-EB95-4E47-966B-307DC6C5CE5F}"/>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4" name="Oval 66">
            <a:extLst>
              <a:ext uri="{FF2B5EF4-FFF2-40B4-BE49-F238E27FC236}">
                <a16:creationId xmlns:a16="http://schemas.microsoft.com/office/drawing/2014/main" id="{5E1A3659-43CE-4610-A2AD-E309F70E9E0E}"/>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130">
            <a:extLst>
              <a:ext uri="{FF2B5EF4-FFF2-40B4-BE49-F238E27FC236}">
                <a16:creationId xmlns:a16="http://schemas.microsoft.com/office/drawing/2014/main" id="{C38AB0EB-3E4B-4EB3-8986-8912DDE2B3BD}"/>
              </a:ext>
            </a:extLst>
          </p:cNvPr>
          <p:cNvSpPr/>
          <p:nvPr/>
        </p:nvSpPr>
        <p:spPr>
          <a:xfrm>
            <a:off x="6543350" y="925548"/>
            <a:ext cx="393301" cy="395087"/>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36" name="Oval 25">
            <a:extLst>
              <a:ext uri="{FF2B5EF4-FFF2-40B4-BE49-F238E27FC236}">
                <a16:creationId xmlns:a16="http://schemas.microsoft.com/office/drawing/2014/main" id="{7EC3674A-B92E-4495-AB74-A7153464DC61}"/>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ound Same Side Corner Rectangle 8">
            <a:extLst>
              <a:ext uri="{FF2B5EF4-FFF2-40B4-BE49-F238E27FC236}">
                <a16:creationId xmlns:a16="http://schemas.microsoft.com/office/drawing/2014/main" id="{1C893DA3-52C7-4BA5-8365-136F4E11773F}"/>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8" name="Rounded Rectangle 51">
            <a:extLst>
              <a:ext uri="{FF2B5EF4-FFF2-40B4-BE49-F238E27FC236}">
                <a16:creationId xmlns:a16="http://schemas.microsoft.com/office/drawing/2014/main" id="{69A29945-1B5C-480A-AD72-3775F4CC415D}"/>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39" name="Rounded Rectangle 2">
            <a:extLst>
              <a:ext uri="{FF2B5EF4-FFF2-40B4-BE49-F238E27FC236}">
                <a16:creationId xmlns:a16="http://schemas.microsoft.com/office/drawing/2014/main" id="{2027F04B-4AD3-4E0F-9BAB-5353137B1708}"/>
              </a:ext>
            </a:extLst>
          </p:cNvPr>
          <p:cNvSpPr/>
          <p:nvPr/>
        </p:nvSpPr>
        <p:spPr>
          <a:xfrm>
            <a:off x="360293" y="3850243"/>
            <a:ext cx="362565" cy="3625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0" name="Rounded Rectangle 8">
            <a:extLst>
              <a:ext uri="{FF2B5EF4-FFF2-40B4-BE49-F238E27FC236}">
                <a16:creationId xmlns:a16="http://schemas.microsoft.com/office/drawing/2014/main" id="{97542CC7-8662-43EF-AC65-2E16AB462F1F}"/>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1" name="Rounded Rectangle 2">
            <a:extLst>
              <a:ext uri="{FF2B5EF4-FFF2-40B4-BE49-F238E27FC236}">
                <a16:creationId xmlns:a16="http://schemas.microsoft.com/office/drawing/2014/main" id="{DD85458F-48EB-44AD-A28A-C6D6613255DB}"/>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2" name="Rounded Rectangle 3">
            <a:extLst>
              <a:ext uri="{FF2B5EF4-FFF2-40B4-BE49-F238E27FC236}">
                <a16:creationId xmlns:a16="http://schemas.microsoft.com/office/drawing/2014/main" id="{87020242-DD7D-482B-A998-6D0326737345}"/>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3" name="Rounded Rectangle 10">
            <a:extLst>
              <a:ext uri="{FF2B5EF4-FFF2-40B4-BE49-F238E27FC236}">
                <a16:creationId xmlns:a16="http://schemas.microsoft.com/office/drawing/2014/main" id="{32DF34AC-FCFA-46EB-8466-5702232D85A3}"/>
              </a:ext>
            </a:extLst>
          </p:cNvPr>
          <p:cNvSpPr>
            <a:spLocks noChangeAspect="1"/>
          </p:cNvSpPr>
          <p:nvPr/>
        </p:nvSpPr>
        <p:spPr>
          <a:xfrm>
            <a:off x="6917601" y="3702294"/>
            <a:ext cx="356613" cy="362565"/>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4" name="Block Arc 6">
            <a:extLst>
              <a:ext uri="{FF2B5EF4-FFF2-40B4-BE49-F238E27FC236}">
                <a16:creationId xmlns:a16="http://schemas.microsoft.com/office/drawing/2014/main" id="{42EEF007-9371-40E9-BCA4-255A1DB8A5C9}"/>
              </a:ext>
            </a:extLst>
          </p:cNvPr>
          <p:cNvSpPr/>
          <p:nvPr/>
        </p:nvSpPr>
        <p:spPr>
          <a:xfrm>
            <a:off x="5469195" y="5635320"/>
            <a:ext cx="444475" cy="448847"/>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45" name="Rounded Rectangle 27">
            <a:extLst>
              <a:ext uri="{FF2B5EF4-FFF2-40B4-BE49-F238E27FC236}">
                <a16:creationId xmlns:a16="http://schemas.microsoft.com/office/drawing/2014/main" id="{7DF97242-39E8-4F84-926D-72677E1CFF32}"/>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6" name="Chord 15">
            <a:extLst>
              <a:ext uri="{FF2B5EF4-FFF2-40B4-BE49-F238E27FC236}">
                <a16:creationId xmlns:a16="http://schemas.microsoft.com/office/drawing/2014/main" id="{453A3A15-16E1-47FB-B192-E33AA9F62F08}"/>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7" name="Round Same Side Corner Rectangle 8">
            <a:extLst>
              <a:ext uri="{FF2B5EF4-FFF2-40B4-BE49-F238E27FC236}">
                <a16:creationId xmlns:a16="http://schemas.microsoft.com/office/drawing/2014/main" id="{F572FCCE-C64C-4E2F-ADAB-869065E0B707}"/>
              </a:ext>
            </a:extLst>
          </p:cNvPr>
          <p:cNvSpPr/>
          <p:nvPr/>
        </p:nvSpPr>
        <p:spPr>
          <a:xfrm>
            <a:off x="953425" y="880843"/>
            <a:ext cx="143979" cy="37920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Round Same Side Corner Rectangle 20">
            <a:extLst>
              <a:ext uri="{FF2B5EF4-FFF2-40B4-BE49-F238E27FC236}">
                <a16:creationId xmlns:a16="http://schemas.microsoft.com/office/drawing/2014/main" id="{3EBC4D93-B7CB-4D9A-9EA4-6520EF743FFA}"/>
              </a:ext>
            </a:extLst>
          </p:cNvPr>
          <p:cNvSpPr/>
          <p:nvPr/>
        </p:nvSpPr>
        <p:spPr>
          <a:xfrm rot="10800000">
            <a:off x="742533" y="873267"/>
            <a:ext cx="175165" cy="373662"/>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Freeform 53">
            <a:extLst>
              <a:ext uri="{FF2B5EF4-FFF2-40B4-BE49-F238E27FC236}">
                <a16:creationId xmlns:a16="http://schemas.microsoft.com/office/drawing/2014/main" id="{A96D85E9-ABBD-4BCD-82CA-6C7AF4B75FC3}"/>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Donut 39">
            <a:extLst>
              <a:ext uri="{FF2B5EF4-FFF2-40B4-BE49-F238E27FC236}">
                <a16:creationId xmlns:a16="http://schemas.microsoft.com/office/drawing/2014/main" id="{AFC96FA5-353B-483A-9458-49287253EDB3}"/>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27" name="TextBox 26">
            <a:extLst>
              <a:ext uri="{FF2B5EF4-FFF2-40B4-BE49-F238E27FC236}">
                <a16:creationId xmlns:a16="http://schemas.microsoft.com/office/drawing/2014/main" id="{1F079F62-8603-DD1B-E989-9294769ABB5C}"/>
              </a:ext>
            </a:extLst>
          </p:cNvPr>
          <p:cNvSpPr txBox="1"/>
          <p:nvPr/>
        </p:nvSpPr>
        <p:spPr>
          <a:xfrm>
            <a:off x="8976816" y="4311755"/>
            <a:ext cx="3479879" cy="1672317"/>
          </a:xfrm>
          <a:prstGeom prst="rect">
            <a:avLst/>
          </a:prstGeom>
          <a:noFill/>
        </p:spPr>
        <p:txBody>
          <a:bodyPr wrap="square" rtlCol="0" anchor="ctr">
            <a:spAutoFit/>
          </a:bodyPr>
          <a:lstStyle/>
          <a:p>
            <a:pPr algn="just"/>
            <a:r>
              <a:rPr lang="en-US" altLang="ko-KR" sz="1867" dirty="0">
                <a:solidFill>
                  <a:schemeClr val="bg1"/>
                </a:solidFill>
                <a:cs typeface="Arial" pitchFamily="34" charset="0"/>
              </a:rPr>
              <a:t>Presentation by :</a:t>
            </a:r>
          </a:p>
          <a:p>
            <a:pPr marL="342900" indent="-342900" algn="just">
              <a:buFont typeface="+mj-lt"/>
              <a:buAutoNum type="arabicPeriod"/>
            </a:pPr>
            <a:r>
              <a:rPr lang="en-US" altLang="ko-KR" sz="1400" dirty="0">
                <a:solidFill>
                  <a:schemeClr val="bg1"/>
                </a:solidFill>
                <a:latin typeface="Times New Roman" panose="02020603050405020304" pitchFamily="18" charset="0"/>
                <a:cs typeface="Times New Roman" panose="02020603050405020304" pitchFamily="18" charset="0"/>
              </a:rPr>
              <a:t>Krushna Ramesh Khairnar.</a:t>
            </a:r>
          </a:p>
          <a:p>
            <a:pPr marL="342900" indent="-342900" algn="just">
              <a:buFont typeface="+mj-lt"/>
              <a:buAutoNum type="arabicPeriod"/>
            </a:pPr>
            <a:r>
              <a:rPr lang="en-US" altLang="ko-KR" sz="1400" dirty="0">
                <a:solidFill>
                  <a:schemeClr val="bg1"/>
                </a:solidFill>
                <a:latin typeface="Times New Roman" panose="02020603050405020304" pitchFamily="18" charset="0"/>
                <a:cs typeface="Times New Roman" panose="02020603050405020304" pitchFamily="18" charset="0"/>
              </a:rPr>
              <a:t>Yash </a:t>
            </a:r>
            <a:r>
              <a:rPr lang="en-US" altLang="ko-KR" sz="1400" dirty="0" err="1">
                <a:solidFill>
                  <a:schemeClr val="bg1"/>
                </a:solidFill>
                <a:latin typeface="Times New Roman" panose="02020603050405020304" pitchFamily="18" charset="0"/>
                <a:cs typeface="Times New Roman" panose="02020603050405020304" pitchFamily="18" charset="0"/>
              </a:rPr>
              <a:t>Mahendra</a:t>
            </a:r>
            <a:r>
              <a:rPr lang="en-US" altLang="ko-KR" sz="1400" dirty="0">
                <a:solidFill>
                  <a:schemeClr val="bg1"/>
                </a:solidFill>
                <a:latin typeface="Times New Roman" panose="02020603050405020304" pitchFamily="18" charset="0"/>
                <a:cs typeface="Times New Roman" panose="02020603050405020304" pitchFamily="18" charset="0"/>
              </a:rPr>
              <a:t> Pawar.</a:t>
            </a:r>
          </a:p>
          <a:p>
            <a:pPr marL="342900" indent="-342900" algn="just">
              <a:buFont typeface="+mj-lt"/>
              <a:buAutoNum type="arabicPeriod"/>
            </a:pPr>
            <a:r>
              <a:rPr lang="en-US" altLang="ko-KR" sz="1400" dirty="0">
                <a:solidFill>
                  <a:schemeClr val="bg1"/>
                </a:solidFill>
                <a:latin typeface="Times New Roman" panose="02020603050405020304" pitchFamily="18" charset="0"/>
                <a:cs typeface="Times New Roman" panose="02020603050405020304" pitchFamily="18" charset="0"/>
              </a:rPr>
              <a:t>Om Vilas </a:t>
            </a:r>
            <a:r>
              <a:rPr lang="en-US" altLang="ko-KR" sz="1400" dirty="0" err="1">
                <a:solidFill>
                  <a:schemeClr val="bg1"/>
                </a:solidFill>
                <a:latin typeface="Times New Roman" panose="02020603050405020304" pitchFamily="18" charset="0"/>
                <a:cs typeface="Times New Roman" panose="02020603050405020304" pitchFamily="18" charset="0"/>
              </a:rPr>
              <a:t>Shimpi</a:t>
            </a:r>
            <a:r>
              <a:rPr lang="en-US" altLang="ko-KR" sz="1400" dirty="0">
                <a:solidFill>
                  <a:schemeClr val="bg1"/>
                </a:solidFill>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US" altLang="ko-KR" sz="1400" dirty="0" err="1">
                <a:solidFill>
                  <a:schemeClr val="bg1"/>
                </a:solidFill>
                <a:latin typeface="Times New Roman" panose="02020603050405020304" pitchFamily="18" charset="0"/>
                <a:cs typeface="Times New Roman" panose="02020603050405020304" pitchFamily="18" charset="0"/>
              </a:rPr>
              <a:t>Sushnat</a:t>
            </a:r>
            <a:r>
              <a:rPr lang="en-US" altLang="ko-KR" sz="1400" dirty="0">
                <a:solidFill>
                  <a:schemeClr val="bg1"/>
                </a:solidFill>
                <a:latin typeface="Times New Roman" panose="02020603050405020304" pitchFamily="18" charset="0"/>
                <a:cs typeface="Times New Roman" panose="02020603050405020304" pitchFamily="18" charset="0"/>
              </a:rPr>
              <a:t> Ashok </a:t>
            </a:r>
            <a:r>
              <a:rPr lang="en-US" altLang="ko-KR" sz="1400" dirty="0" err="1">
                <a:solidFill>
                  <a:schemeClr val="bg1"/>
                </a:solidFill>
                <a:latin typeface="Times New Roman" panose="02020603050405020304" pitchFamily="18" charset="0"/>
                <a:cs typeface="Times New Roman" panose="02020603050405020304" pitchFamily="18" charset="0"/>
              </a:rPr>
              <a:t>Solase</a:t>
            </a:r>
            <a:r>
              <a:rPr lang="en-US" altLang="ko-KR" sz="1400" dirty="0">
                <a:solidFill>
                  <a:schemeClr val="bg1"/>
                </a:solidFill>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n-US" altLang="ko-KR" sz="1400" dirty="0">
              <a:solidFill>
                <a:schemeClr val="bg1"/>
              </a:solidFill>
              <a:latin typeface="Times New Roman" panose="02020603050405020304" pitchFamily="18" charset="0"/>
              <a:cs typeface="Times New Roman" panose="02020603050405020304" pitchFamily="18" charset="0"/>
            </a:endParaRPr>
          </a:p>
          <a:p>
            <a:pPr algn="just"/>
            <a:r>
              <a:rPr lang="en-US" altLang="ko-KR" sz="1400" dirty="0">
                <a:solidFill>
                  <a:schemeClr val="bg1"/>
                </a:solidFill>
                <a:latin typeface="Times New Roman" panose="02020603050405020304" pitchFamily="18" charset="0"/>
                <a:cs typeface="Times New Roman" panose="02020603050405020304" pitchFamily="18" charset="0"/>
              </a:rPr>
              <a:t>TYCM , RSM </a:t>
            </a:r>
            <a:r>
              <a:rPr lang="en-US" altLang="ko-KR" sz="1400" dirty="0" err="1">
                <a:solidFill>
                  <a:schemeClr val="bg1"/>
                </a:solidFill>
                <a:latin typeface="Times New Roman" panose="02020603050405020304" pitchFamily="18" charset="0"/>
                <a:cs typeface="Times New Roman" panose="02020603050405020304" pitchFamily="18" charset="0"/>
              </a:rPr>
              <a:t>POlYTECHNIC</a:t>
            </a:r>
            <a:r>
              <a:rPr lang="en-US" altLang="ko-KR" sz="1400" dirty="0">
                <a:solidFill>
                  <a:schemeClr val="bg1"/>
                </a:solidFill>
                <a:latin typeface="Times New Roman" panose="02020603050405020304" pitchFamily="18" charset="0"/>
                <a:cs typeface="Times New Roman" panose="02020603050405020304" pitchFamily="18" charset="0"/>
              </a:rPr>
              <a:t> NASHIK.</a:t>
            </a:r>
            <a:endParaRPr lang="ko-KR" alt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4761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7D8628-A4A2-1BAC-2E7F-177CAAE555A0}"/>
              </a:ext>
            </a:extLst>
          </p:cNvPr>
          <p:cNvSpPr>
            <a:spLocks noGrp="1"/>
          </p:cNvSpPr>
          <p:nvPr>
            <p:ph type="body" sz="quarter" idx="10"/>
          </p:nvPr>
        </p:nvSpPr>
        <p:spPr/>
        <p:txBody>
          <a:bodyPr/>
          <a:lstStyle/>
          <a:p>
            <a:r>
              <a:rPr lang="en-US" sz="4000" dirty="0">
                <a:latin typeface="Arial Black" panose="020B0A04020102020204" pitchFamily="34" charset="0"/>
              </a:rPr>
              <a:t>Use case diagram</a:t>
            </a:r>
            <a:endParaRPr lang="en-IN" sz="4000" dirty="0">
              <a:latin typeface="Arial Black" panose="020B0A04020102020204" pitchFamily="34" charset="0"/>
            </a:endParaRPr>
          </a:p>
        </p:txBody>
      </p:sp>
      <p:pic>
        <p:nvPicPr>
          <p:cNvPr id="3" name="Picture 2">
            <a:extLst>
              <a:ext uri="{FF2B5EF4-FFF2-40B4-BE49-F238E27FC236}">
                <a16:creationId xmlns:a16="http://schemas.microsoft.com/office/drawing/2014/main" id="{B3D71F17-208D-E12E-50FE-CAF5E6DAD9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6328" y="1507808"/>
            <a:ext cx="7447598" cy="4853327"/>
          </a:xfrm>
          <a:prstGeom prst="rect">
            <a:avLst/>
          </a:prstGeom>
          <a:noFill/>
          <a:ln>
            <a:noFill/>
          </a:ln>
        </p:spPr>
      </p:pic>
      <p:sp>
        <p:nvSpPr>
          <p:cNvPr id="8" name="Smiley Face 7">
            <a:extLst>
              <a:ext uri="{FF2B5EF4-FFF2-40B4-BE49-F238E27FC236}">
                <a16:creationId xmlns:a16="http://schemas.microsoft.com/office/drawing/2014/main" id="{FC7180AC-E470-B02A-79DA-0A9387635DAB}"/>
              </a:ext>
            </a:extLst>
          </p:cNvPr>
          <p:cNvSpPr/>
          <p:nvPr/>
        </p:nvSpPr>
        <p:spPr>
          <a:xfrm>
            <a:off x="3230880" y="2712720"/>
            <a:ext cx="304800" cy="243840"/>
          </a:xfrm>
          <a:prstGeom prst="smileyFac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miley Face 8">
            <a:extLst>
              <a:ext uri="{FF2B5EF4-FFF2-40B4-BE49-F238E27FC236}">
                <a16:creationId xmlns:a16="http://schemas.microsoft.com/office/drawing/2014/main" id="{2B2A6856-FC04-FF05-0AAD-DD296556113C}"/>
              </a:ext>
            </a:extLst>
          </p:cNvPr>
          <p:cNvSpPr/>
          <p:nvPr/>
        </p:nvSpPr>
        <p:spPr>
          <a:xfrm>
            <a:off x="8808720" y="2712720"/>
            <a:ext cx="304800" cy="243840"/>
          </a:xfrm>
          <a:prstGeom prst="smileyFac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miley Face 9">
            <a:extLst>
              <a:ext uri="{FF2B5EF4-FFF2-40B4-BE49-F238E27FC236}">
                <a16:creationId xmlns:a16="http://schemas.microsoft.com/office/drawing/2014/main" id="{473D0871-30B3-19C6-69CC-72B4F8A57FA5}"/>
              </a:ext>
            </a:extLst>
          </p:cNvPr>
          <p:cNvSpPr/>
          <p:nvPr/>
        </p:nvSpPr>
        <p:spPr>
          <a:xfrm>
            <a:off x="3322320" y="4161472"/>
            <a:ext cx="304800" cy="243840"/>
          </a:xfrm>
          <a:prstGeom prst="smileyFac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miley Face 10">
            <a:extLst>
              <a:ext uri="{FF2B5EF4-FFF2-40B4-BE49-F238E27FC236}">
                <a16:creationId xmlns:a16="http://schemas.microsoft.com/office/drawing/2014/main" id="{EB651679-35F1-16FB-636F-4DDAB28605C2}"/>
              </a:ext>
            </a:extLst>
          </p:cNvPr>
          <p:cNvSpPr/>
          <p:nvPr/>
        </p:nvSpPr>
        <p:spPr>
          <a:xfrm>
            <a:off x="295115" y="1132430"/>
            <a:ext cx="304800" cy="243840"/>
          </a:xfrm>
          <a:prstGeom prst="smileyFace">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Smiley Face 11">
            <a:extLst>
              <a:ext uri="{FF2B5EF4-FFF2-40B4-BE49-F238E27FC236}">
                <a16:creationId xmlns:a16="http://schemas.microsoft.com/office/drawing/2014/main" id="{40230FE6-4193-91DD-2065-E2A15EAC3D9F}"/>
              </a:ext>
            </a:extLst>
          </p:cNvPr>
          <p:cNvSpPr/>
          <p:nvPr/>
        </p:nvSpPr>
        <p:spPr>
          <a:xfrm>
            <a:off x="271613" y="3429000"/>
            <a:ext cx="304800" cy="243840"/>
          </a:xfrm>
          <a:prstGeom prst="smileyFac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miley Face 12">
            <a:extLst>
              <a:ext uri="{FF2B5EF4-FFF2-40B4-BE49-F238E27FC236}">
                <a16:creationId xmlns:a16="http://schemas.microsoft.com/office/drawing/2014/main" id="{590390C1-8FF4-0BA2-3A5E-EFB55DC3020C}"/>
              </a:ext>
            </a:extLst>
          </p:cNvPr>
          <p:cNvSpPr/>
          <p:nvPr/>
        </p:nvSpPr>
        <p:spPr>
          <a:xfrm>
            <a:off x="277809" y="4969192"/>
            <a:ext cx="304800" cy="243840"/>
          </a:xfrm>
          <a:prstGeom prst="smileyFace">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FDE6BF10-4274-1F24-2E01-9BB03D5592B4}"/>
              </a:ext>
            </a:extLst>
          </p:cNvPr>
          <p:cNvSpPr txBox="1"/>
          <p:nvPr/>
        </p:nvSpPr>
        <p:spPr>
          <a:xfrm>
            <a:off x="628329" y="1099843"/>
            <a:ext cx="2343471" cy="1754326"/>
          </a:xfrm>
          <a:prstGeom prst="rect">
            <a:avLst/>
          </a:prstGeom>
          <a:noFill/>
        </p:spPr>
        <p:txBody>
          <a:bodyPr wrap="square" rtlCol="0">
            <a:spAutoFit/>
          </a:bodyPr>
          <a:lstStyle/>
          <a:p>
            <a:r>
              <a:rPr lang="en-US" dirty="0"/>
              <a:t>Registration </a:t>
            </a:r>
          </a:p>
          <a:p>
            <a:r>
              <a:rPr lang="en-US" dirty="0"/>
              <a:t>Login</a:t>
            </a:r>
          </a:p>
          <a:p>
            <a:r>
              <a:rPr lang="en-US" dirty="0"/>
              <a:t>View list of </a:t>
            </a:r>
            <a:r>
              <a:rPr lang="en-US" dirty="0" err="1"/>
              <a:t>pg</a:t>
            </a:r>
            <a:endParaRPr lang="en-US" dirty="0"/>
          </a:p>
          <a:p>
            <a:r>
              <a:rPr lang="en-US" dirty="0"/>
              <a:t>Select Location</a:t>
            </a:r>
          </a:p>
          <a:p>
            <a:r>
              <a:rPr lang="en-US" dirty="0"/>
              <a:t>Feedback</a:t>
            </a:r>
          </a:p>
          <a:p>
            <a:r>
              <a:rPr lang="en-US" dirty="0"/>
              <a:t>Logout</a:t>
            </a:r>
            <a:endParaRPr lang="en-IN" dirty="0"/>
          </a:p>
        </p:txBody>
      </p:sp>
      <p:sp>
        <p:nvSpPr>
          <p:cNvPr id="15" name="TextBox 14">
            <a:extLst>
              <a:ext uri="{FF2B5EF4-FFF2-40B4-BE49-F238E27FC236}">
                <a16:creationId xmlns:a16="http://schemas.microsoft.com/office/drawing/2014/main" id="{35027B8C-CBC0-003F-1507-094852622563}"/>
              </a:ext>
            </a:extLst>
          </p:cNvPr>
          <p:cNvSpPr txBox="1"/>
          <p:nvPr/>
        </p:nvSpPr>
        <p:spPr>
          <a:xfrm>
            <a:off x="628329" y="3334306"/>
            <a:ext cx="2343471" cy="1200329"/>
          </a:xfrm>
          <a:prstGeom prst="rect">
            <a:avLst/>
          </a:prstGeom>
          <a:noFill/>
        </p:spPr>
        <p:txBody>
          <a:bodyPr wrap="square" rtlCol="0">
            <a:spAutoFit/>
          </a:bodyPr>
          <a:lstStyle/>
          <a:p>
            <a:r>
              <a:rPr lang="en-US" dirty="0"/>
              <a:t>Login</a:t>
            </a:r>
          </a:p>
          <a:p>
            <a:r>
              <a:rPr lang="en-US" dirty="0"/>
              <a:t>View / update/delete</a:t>
            </a:r>
          </a:p>
          <a:p>
            <a:r>
              <a:rPr lang="en-US" dirty="0"/>
              <a:t>Of user</a:t>
            </a:r>
          </a:p>
          <a:p>
            <a:r>
              <a:rPr lang="en-US" dirty="0"/>
              <a:t>logout</a:t>
            </a:r>
            <a:endParaRPr lang="en-IN" dirty="0"/>
          </a:p>
        </p:txBody>
      </p:sp>
      <p:sp>
        <p:nvSpPr>
          <p:cNvPr id="16" name="TextBox 15">
            <a:extLst>
              <a:ext uri="{FF2B5EF4-FFF2-40B4-BE49-F238E27FC236}">
                <a16:creationId xmlns:a16="http://schemas.microsoft.com/office/drawing/2014/main" id="{AC6415BE-C6B8-B8F7-80B1-29A052B77BF1}"/>
              </a:ext>
            </a:extLst>
          </p:cNvPr>
          <p:cNvSpPr txBox="1"/>
          <p:nvPr/>
        </p:nvSpPr>
        <p:spPr>
          <a:xfrm>
            <a:off x="599915" y="4892106"/>
            <a:ext cx="2343471" cy="1200329"/>
          </a:xfrm>
          <a:prstGeom prst="rect">
            <a:avLst/>
          </a:prstGeom>
          <a:noFill/>
        </p:spPr>
        <p:txBody>
          <a:bodyPr wrap="square" rtlCol="0">
            <a:spAutoFit/>
          </a:bodyPr>
          <a:lstStyle/>
          <a:p>
            <a:r>
              <a:rPr lang="en-US" dirty="0"/>
              <a:t>Registration </a:t>
            </a:r>
          </a:p>
          <a:p>
            <a:r>
              <a:rPr lang="en-US" dirty="0"/>
              <a:t>Login</a:t>
            </a:r>
          </a:p>
          <a:p>
            <a:r>
              <a:rPr lang="en-US" dirty="0"/>
              <a:t>View list of </a:t>
            </a:r>
            <a:r>
              <a:rPr lang="en-US" dirty="0" err="1"/>
              <a:t>pg</a:t>
            </a:r>
            <a:endParaRPr lang="en-US" dirty="0"/>
          </a:p>
          <a:p>
            <a:r>
              <a:rPr lang="en-US" dirty="0"/>
              <a:t>Select Location</a:t>
            </a:r>
            <a:endParaRPr lang="en-IN" dirty="0"/>
          </a:p>
        </p:txBody>
      </p:sp>
    </p:spTree>
    <p:extLst>
      <p:ext uri="{BB962C8B-B14F-4D97-AF65-F5344CB8AC3E}">
        <p14:creationId xmlns:p14="http://schemas.microsoft.com/office/powerpoint/2010/main" val="35499706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A637D6-B246-1483-E171-0A9EDA140878}"/>
              </a:ext>
            </a:extLst>
          </p:cNvPr>
          <p:cNvSpPr>
            <a:spLocks noGrp="1"/>
          </p:cNvSpPr>
          <p:nvPr>
            <p:ph type="body" sz="quarter" idx="10"/>
          </p:nvPr>
        </p:nvSpPr>
        <p:spPr/>
        <p:txBody>
          <a:bodyPr/>
          <a:lstStyle/>
          <a:p>
            <a:r>
              <a:rPr lang="en-US" dirty="0"/>
              <a:t>Output</a:t>
            </a:r>
            <a:endParaRPr lang="en-IN" dirty="0"/>
          </a:p>
        </p:txBody>
      </p:sp>
      <p:pic>
        <p:nvPicPr>
          <p:cNvPr id="4" name="Picture 3">
            <a:extLst>
              <a:ext uri="{FF2B5EF4-FFF2-40B4-BE49-F238E27FC236}">
                <a16:creationId xmlns:a16="http://schemas.microsoft.com/office/drawing/2014/main" id="{019EF63A-09A6-4D26-4AAA-83A8568F1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204" y="1227016"/>
            <a:ext cx="8557846" cy="4813788"/>
          </a:xfrm>
          <a:prstGeom prst="rect">
            <a:avLst/>
          </a:prstGeom>
        </p:spPr>
      </p:pic>
      <p:sp>
        <p:nvSpPr>
          <p:cNvPr id="5" name="TextBox 4">
            <a:extLst>
              <a:ext uri="{FF2B5EF4-FFF2-40B4-BE49-F238E27FC236}">
                <a16:creationId xmlns:a16="http://schemas.microsoft.com/office/drawing/2014/main" id="{4C61A6B2-B4E1-160D-2537-240613A0A101}"/>
              </a:ext>
            </a:extLst>
          </p:cNvPr>
          <p:cNvSpPr txBox="1"/>
          <p:nvPr/>
        </p:nvSpPr>
        <p:spPr>
          <a:xfrm>
            <a:off x="3493477" y="6260123"/>
            <a:ext cx="8167077" cy="369332"/>
          </a:xfrm>
          <a:prstGeom prst="rect">
            <a:avLst/>
          </a:prstGeom>
          <a:noFill/>
        </p:spPr>
        <p:txBody>
          <a:bodyPr wrap="square" rtlCol="0">
            <a:spAutoFit/>
          </a:bodyPr>
          <a:lstStyle/>
          <a:p>
            <a:r>
              <a:rPr lang="en-US" dirty="0"/>
              <a:t>1. PG Admin app Running &amp; Working Perfectly!</a:t>
            </a:r>
            <a:endParaRPr lang="en-IN" dirty="0"/>
          </a:p>
        </p:txBody>
      </p:sp>
    </p:spTree>
    <p:extLst>
      <p:ext uri="{BB962C8B-B14F-4D97-AF65-F5344CB8AC3E}">
        <p14:creationId xmlns:p14="http://schemas.microsoft.com/office/powerpoint/2010/main" val="28155213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A79C41-835A-F0A6-D540-64D093D7D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277" y="461108"/>
            <a:ext cx="9675446" cy="5442438"/>
          </a:xfrm>
          <a:prstGeom prst="rect">
            <a:avLst/>
          </a:prstGeom>
        </p:spPr>
      </p:pic>
      <p:sp>
        <p:nvSpPr>
          <p:cNvPr id="5" name="TextBox 4">
            <a:extLst>
              <a:ext uri="{FF2B5EF4-FFF2-40B4-BE49-F238E27FC236}">
                <a16:creationId xmlns:a16="http://schemas.microsoft.com/office/drawing/2014/main" id="{7B175536-5181-0B8E-8ECF-8F8F5C76DE64}"/>
              </a:ext>
            </a:extLst>
          </p:cNvPr>
          <p:cNvSpPr txBox="1"/>
          <p:nvPr/>
        </p:nvSpPr>
        <p:spPr>
          <a:xfrm>
            <a:off x="4024923" y="6102810"/>
            <a:ext cx="8776677" cy="369332"/>
          </a:xfrm>
          <a:prstGeom prst="rect">
            <a:avLst/>
          </a:prstGeom>
          <a:noFill/>
        </p:spPr>
        <p:txBody>
          <a:bodyPr wrap="square" rtlCol="0">
            <a:spAutoFit/>
          </a:bodyPr>
          <a:lstStyle/>
          <a:p>
            <a:r>
              <a:rPr lang="en-US" dirty="0"/>
              <a:t>2. PG Locator App Working Smoothly.</a:t>
            </a:r>
            <a:endParaRPr lang="en-IN" dirty="0"/>
          </a:p>
        </p:txBody>
      </p:sp>
    </p:spTree>
    <p:extLst>
      <p:ext uri="{BB962C8B-B14F-4D97-AF65-F5344CB8AC3E}">
        <p14:creationId xmlns:p14="http://schemas.microsoft.com/office/powerpoint/2010/main" val="12108864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8C5DAE-6C19-CC01-D37A-20F2EA6C79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7227" y="547076"/>
            <a:ext cx="2264899" cy="5033108"/>
          </a:xfrm>
          <a:prstGeom prst="rect">
            <a:avLst/>
          </a:prstGeom>
        </p:spPr>
      </p:pic>
      <p:pic>
        <p:nvPicPr>
          <p:cNvPr id="10" name="Picture 9">
            <a:extLst>
              <a:ext uri="{FF2B5EF4-FFF2-40B4-BE49-F238E27FC236}">
                <a16:creationId xmlns:a16="http://schemas.microsoft.com/office/drawing/2014/main" id="{2E360A00-0AE9-A885-02BF-2D79548E2C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1905" y="547076"/>
            <a:ext cx="2334369" cy="5134708"/>
          </a:xfrm>
          <a:prstGeom prst="rect">
            <a:avLst/>
          </a:prstGeom>
        </p:spPr>
      </p:pic>
      <p:sp>
        <p:nvSpPr>
          <p:cNvPr id="11" name="TextBox 10">
            <a:extLst>
              <a:ext uri="{FF2B5EF4-FFF2-40B4-BE49-F238E27FC236}">
                <a16:creationId xmlns:a16="http://schemas.microsoft.com/office/drawing/2014/main" id="{C1D1EF1F-DA80-265D-5526-F9837C0FB2F5}"/>
              </a:ext>
            </a:extLst>
          </p:cNvPr>
          <p:cNvSpPr txBox="1"/>
          <p:nvPr/>
        </p:nvSpPr>
        <p:spPr>
          <a:xfrm>
            <a:off x="1164492" y="5869355"/>
            <a:ext cx="3876431" cy="369332"/>
          </a:xfrm>
          <a:prstGeom prst="rect">
            <a:avLst/>
          </a:prstGeom>
          <a:noFill/>
        </p:spPr>
        <p:txBody>
          <a:bodyPr wrap="square" rtlCol="0">
            <a:spAutoFit/>
          </a:bodyPr>
          <a:lstStyle/>
          <a:p>
            <a:r>
              <a:rPr lang="en-US" dirty="0"/>
              <a:t>3. App Installed Perfectly on Phone!</a:t>
            </a:r>
            <a:endParaRPr lang="en-IN" dirty="0"/>
          </a:p>
        </p:txBody>
      </p:sp>
      <p:sp>
        <p:nvSpPr>
          <p:cNvPr id="12" name="TextBox 11">
            <a:extLst>
              <a:ext uri="{FF2B5EF4-FFF2-40B4-BE49-F238E27FC236}">
                <a16:creationId xmlns:a16="http://schemas.microsoft.com/office/drawing/2014/main" id="{FC9B9A66-E5CC-1C2B-D807-0D6404719B7C}"/>
              </a:ext>
            </a:extLst>
          </p:cNvPr>
          <p:cNvSpPr txBox="1"/>
          <p:nvPr/>
        </p:nvSpPr>
        <p:spPr>
          <a:xfrm>
            <a:off x="7991231" y="5869355"/>
            <a:ext cx="3876431" cy="369332"/>
          </a:xfrm>
          <a:prstGeom prst="rect">
            <a:avLst/>
          </a:prstGeom>
          <a:noFill/>
        </p:spPr>
        <p:txBody>
          <a:bodyPr wrap="square" rtlCol="0">
            <a:spAutoFit/>
          </a:bodyPr>
          <a:lstStyle/>
          <a:p>
            <a:r>
              <a:rPr lang="en-US" dirty="0"/>
              <a:t>4. UI of our PG locator App!</a:t>
            </a:r>
            <a:endParaRPr lang="en-IN" dirty="0"/>
          </a:p>
        </p:txBody>
      </p:sp>
    </p:spTree>
    <p:extLst>
      <p:ext uri="{BB962C8B-B14F-4D97-AF65-F5344CB8AC3E}">
        <p14:creationId xmlns:p14="http://schemas.microsoft.com/office/powerpoint/2010/main" val="25275812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12E6C2-B84E-ADA9-D656-5851EA041B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2335" y="719015"/>
            <a:ext cx="2303585" cy="5119077"/>
          </a:xfrm>
          <a:prstGeom prst="rect">
            <a:avLst/>
          </a:prstGeom>
        </p:spPr>
      </p:pic>
      <p:pic>
        <p:nvPicPr>
          <p:cNvPr id="6" name="Picture 5">
            <a:extLst>
              <a:ext uri="{FF2B5EF4-FFF2-40B4-BE49-F238E27FC236}">
                <a16:creationId xmlns:a16="http://schemas.microsoft.com/office/drawing/2014/main" id="{BEE95CC3-FFCC-4EB0-50DE-E96053B655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9875" y="719012"/>
            <a:ext cx="2303586" cy="5119079"/>
          </a:xfrm>
          <a:prstGeom prst="rect">
            <a:avLst/>
          </a:prstGeom>
        </p:spPr>
      </p:pic>
      <p:sp>
        <p:nvSpPr>
          <p:cNvPr id="7" name="TextBox 6">
            <a:extLst>
              <a:ext uri="{FF2B5EF4-FFF2-40B4-BE49-F238E27FC236}">
                <a16:creationId xmlns:a16="http://schemas.microsoft.com/office/drawing/2014/main" id="{4A8E8887-716C-1597-9B35-0A30A03E7A5A}"/>
              </a:ext>
            </a:extLst>
          </p:cNvPr>
          <p:cNvSpPr txBox="1"/>
          <p:nvPr/>
        </p:nvSpPr>
        <p:spPr>
          <a:xfrm>
            <a:off x="742461" y="6038389"/>
            <a:ext cx="3876431" cy="646331"/>
          </a:xfrm>
          <a:prstGeom prst="rect">
            <a:avLst/>
          </a:prstGeom>
          <a:noFill/>
        </p:spPr>
        <p:txBody>
          <a:bodyPr wrap="square" rtlCol="0">
            <a:spAutoFit/>
          </a:bodyPr>
          <a:lstStyle/>
          <a:p>
            <a:r>
              <a:rPr lang="en-US" dirty="0"/>
              <a:t>5. Control </a:t>
            </a:r>
            <a:r>
              <a:rPr lang="en-US" dirty="0" err="1"/>
              <a:t>Pannel</a:t>
            </a:r>
            <a:r>
              <a:rPr lang="en-US" dirty="0"/>
              <a:t> While Listing PG on app!</a:t>
            </a:r>
            <a:endParaRPr lang="en-IN" dirty="0"/>
          </a:p>
        </p:txBody>
      </p:sp>
      <p:sp>
        <p:nvSpPr>
          <p:cNvPr id="8" name="TextBox 7">
            <a:extLst>
              <a:ext uri="{FF2B5EF4-FFF2-40B4-BE49-F238E27FC236}">
                <a16:creationId xmlns:a16="http://schemas.microsoft.com/office/drawing/2014/main" id="{608DBD9F-4D07-C750-C294-0A5F7D9903D5}"/>
              </a:ext>
            </a:extLst>
          </p:cNvPr>
          <p:cNvSpPr txBox="1"/>
          <p:nvPr/>
        </p:nvSpPr>
        <p:spPr>
          <a:xfrm>
            <a:off x="8374185" y="6120454"/>
            <a:ext cx="3876431" cy="369332"/>
          </a:xfrm>
          <a:prstGeom prst="rect">
            <a:avLst/>
          </a:prstGeom>
          <a:noFill/>
        </p:spPr>
        <p:txBody>
          <a:bodyPr wrap="square" rtlCol="0">
            <a:spAutoFit/>
          </a:bodyPr>
          <a:lstStyle/>
          <a:p>
            <a:r>
              <a:rPr lang="en-US" dirty="0"/>
              <a:t>6. Login Page!</a:t>
            </a:r>
            <a:endParaRPr lang="en-IN" dirty="0"/>
          </a:p>
        </p:txBody>
      </p:sp>
    </p:spTree>
    <p:extLst>
      <p:ext uri="{BB962C8B-B14F-4D97-AF65-F5344CB8AC3E}">
        <p14:creationId xmlns:p14="http://schemas.microsoft.com/office/powerpoint/2010/main" val="172135197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7F4E98-10D1-FCBC-75EC-73E75E0AE8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4273" y="773723"/>
            <a:ext cx="2168280" cy="4818400"/>
          </a:xfrm>
          <a:prstGeom prst="rect">
            <a:avLst/>
          </a:prstGeom>
        </p:spPr>
      </p:pic>
      <p:pic>
        <p:nvPicPr>
          <p:cNvPr id="6" name="Picture 5">
            <a:extLst>
              <a:ext uri="{FF2B5EF4-FFF2-40B4-BE49-F238E27FC236}">
                <a16:creationId xmlns:a16="http://schemas.microsoft.com/office/drawing/2014/main" id="{7AE2B303-F765-F36E-A281-40545A65FE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99535" y="773723"/>
            <a:ext cx="2168280" cy="4818400"/>
          </a:xfrm>
          <a:prstGeom prst="rect">
            <a:avLst/>
          </a:prstGeom>
        </p:spPr>
      </p:pic>
      <p:sp>
        <p:nvSpPr>
          <p:cNvPr id="7" name="TextBox 6">
            <a:extLst>
              <a:ext uri="{FF2B5EF4-FFF2-40B4-BE49-F238E27FC236}">
                <a16:creationId xmlns:a16="http://schemas.microsoft.com/office/drawing/2014/main" id="{7A038160-5B3C-6ECC-A1FB-555056441557}"/>
              </a:ext>
            </a:extLst>
          </p:cNvPr>
          <p:cNvSpPr txBox="1"/>
          <p:nvPr/>
        </p:nvSpPr>
        <p:spPr>
          <a:xfrm>
            <a:off x="1164492" y="5869355"/>
            <a:ext cx="3876431" cy="369332"/>
          </a:xfrm>
          <a:prstGeom prst="rect">
            <a:avLst/>
          </a:prstGeom>
          <a:noFill/>
        </p:spPr>
        <p:txBody>
          <a:bodyPr wrap="square" rtlCol="0">
            <a:spAutoFit/>
          </a:bodyPr>
          <a:lstStyle/>
          <a:p>
            <a:r>
              <a:rPr lang="en-US" dirty="0"/>
              <a:t>7. Various Options in Admin </a:t>
            </a:r>
            <a:r>
              <a:rPr lang="en-US" dirty="0" err="1"/>
              <a:t>Pannel</a:t>
            </a:r>
            <a:r>
              <a:rPr lang="en-US" dirty="0"/>
              <a:t>!</a:t>
            </a:r>
            <a:endParaRPr lang="en-IN" dirty="0"/>
          </a:p>
        </p:txBody>
      </p:sp>
      <p:sp>
        <p:nvSpPr>
          <p:cNvPr id="8" name="TextBox 7">
            <a:extLst>
              <a:ext uri="{FF2B5EF4-FFF2-40B4-BE49-F238E27FC236}">
                <a16:creationId xmlns:a16="http://schemas.microsoft.com/office/drawing/2014/main" id="{4E3C0DCE-76FC-7A32-7259-4AF81860B402}"/>
              </a:ext>
            </a:extLst>
          </p:cNvPr>
          <p:cNvSpPr txBox="1"/>
          <p:nvPr/>
        </p:nvSpPr>
        <p:spPr>
          <a:xfrm>
            <a:off x="7594843" y="5730855"/>
            <a:ext cx="3876431" cy="646331"/>
          </a:xfrm>
          <a:prstGeom prst="rect">
            <a:avLst/>
          </a:prstGeom>
          <a:noFill/>
        </p:spPr>
        <p:txBody>
          <a:bodyPr wrap="square" rtlCol="0">
            <a:spAutoFit/>
          </a:bodyPr>
          <a:lstStyle/>
          <a:p>
            <a:r>
              <a:rPr lang="en-US" dirty="0"/>
              <a:t>8. People getting helped with this App &amp; Easy to use UI !</a:t>
            </a:r>
            <a:endParaRPr lang="en-IN" dirty="0"/>
          </a:p>
        </p:txBody>
      </p:sp>
    </p:spTree>
    <p:extLst>
      <p:ext uri="{BB962C8B-B14F-4D97-AF65-F5344CB8AC3E}">
        <p14:creationId xmlns:p14="http://schemas.microsoft.com/office/powerpoint/2010/main" val="361484149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EBD580-A7B8-55D0-54F2-08F8F21EA632}"/>
              </a:ext>
            </a:extLst>
          </p:cNvPr>
          <p:cNvSpPr txBox="1"/>
          <p:nvPr/>
        </p:nvSpPr>
        <p:spPr>
          <a:xfrm>
            <a:off x="2860430" y="586155"/>
            <a:ext cx="3876431" cy="369332"/>
          </a:xfrm>
          <a:prstGeom prst="rect">
            <a:avLst/>
          </a:prstGeom>
          <a:noFill/>
        </p:spPr>
        <p:txBody>
          <a:bodyPr wrap="square" rtlCol="0">
            <a:spAutoFit/>
          </a:bodyPr>
          <a:lstStyle/>
          <a:p>
            <a:r>
              <a:rPr lang="en-US" dirty="0">
                <a:latin typeface="Arial Black" panose="020B0A04020102020204" pitchFamily="34" charset="0"/>
              </a:rPr>
              <a:t>Conclusion &amp; Future Scope</a:t>
            </a:r>
            <a:endParaRPr lang="en-IN" dirty="0">
              <a:latin typeface="Arial Black" panose="020B0A04020102020204" pitchFamily="34" charset="0"/>
            </a:endParaRPr>
          </a:p>
        </p:txBody>
      </p:sp>
      <p:sp>
        <p:nvSpPr>
          <p:cNvPr id="3" name="TextBox 2">
            <a:extLst>
              <a:ext uri="{FF2B5EF4-FFF2-40B4-BE49-F238E27FC236}">
                <a16:creationId xmlns:a16="http://schemas.microsoft.com/office/drawing/2014/main" id="{425B13AD-FB74-CA9D-3C0D-6600C87CD068}"/>
              </a:ext>
            </a:extLst>
          </p:cNvPr>
          <p:cNvSpPr txBox="1"/>
          <p:nvPr/>
        </p:nvSpPr>
        <p:spPr>
          <a:xfrm>
            <a:off x="922214" y="1617786"/>
            <a:ext cx="6533663" cy="2962158"/>
          </a:xfrm>
          <a:prstGeom prst="rect">
            <a:avLst/>
          </a:prstGeom>
          <a:noFill/>
        </p:spPr>
        <p:txBody>
          <a:bodyPr wrap="square" rtlCol="0">
            <a:spAutoFit/>
          </a:bodyPr>
          <a:lstStyle/>
          <a:p>
            <a:pPr indent="457200" algn="just">
              <a:lnSpc>
                <a:spcPct val="150000"/>
              </a:lnSpc>
            </a:pPr>
            <a:r>
              <a:rPr lang="en-US" sz="1400" dirty="0">
                <a:effectLst/>
                <a:latin typeface="Times New Roman" panose="02020603050405020304" pitchFamily="18" charset="0"/>
                <a:ea typeface="Times New Roman" panose="02020603050405020304" pitchFamily="18" charset="0"/>
              </a:rPr>
              <a:t>PG Locator is a user-friendly app which enables the people to easily locate authorized PGs only. time has been an important factor in everyone's life and when people move to different places to study or to work, they definitely have to waste time in searching for accommodation. This app turns to be very time saving for us. There have also been certain cons of this app. the app has been reported to hang/lag in underdeveloped phones. According to a survey conducted by the pew research Centre, in India ONLY 17% of people are using smart phones. so, if the app is reported to hang in underdeveloped phones, then it is something that is to be taken into account and a solution must be provided.</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47111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6867524" y="2746073"/>
            <a:ext cx="5324475" cy="995209"/>
          </a:xfrm>
          <a:prstGeom prst="rect">
            <a:avLst/>
          </a:prstGeom>
          <a:noFill/>
        </p:spPr>
        <p:txBody>
          <a:bodyPr wrap="square" rtlCol="0" anchor="ctr">
            <a:spAutoFit/>
          </a:bodyPr>
          <a:lstStyle/>
          <a:p>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sp>
        <p:nvSpPr>
          <p:cNvPr id="6" name="Isosceles Triangle 51">
            <a:extLst>
              <a:ext uri="{FF2B5EF4-FFF2-40B4-BE49-F238E27FC236}">
                <a16:creationId xmlns:a16="http://schemas.microsoft.com/office/drawing/2014/main" id="{B481710A-AA9D-4E73-B69D-BA30EE1C4671}"/>
              </a:ext>
            </a:extLst>
          </p:cNvPr>
          <p:cNvSpPr/>
          <p:nvPr/>
        </p:nvSpPr>
        <p:spPr>
          <a:xfrm>
            <a:off x="5458499" y="3355305"/>
            <a:ext cx="226184" cy="165862"/>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Parallelogram 15">
            <a:extLst>
              <a:ext uri="{FF2B5EF4-FFF2-40B4-BE49-F238E27FC236}">
                <a16:creationId xmlns:a16="http://schemas.microsoft.com/office/drawing/2014/main" id="{A1BD260D-E3F7-47E3-A3BE-4F6EE8A1BB18}"/>
              </a:ext>
            </a:extLst>
          </p:cNvPr>
          <p:cNvSpPr/>
          <p:nvPr/>
        </p:nvSpPr>
        <p:spPr>
          <a:xfrm rot="16200000">
            <a:off x="4978482" y="610336"/>
            <a:ext cx="334943" cy="362564"/>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66">
            <a:extLst>
              <a:ext uri="{FF2B5EF4-FFF2-40B4-BE49-F238E27FC236}">
                <a16:creationId xmlns:a16="http://schemas.microsoft.com/office/drawing/2014/main" id="{5E550CEA-545F-4787-A585-94A7A8A406B6}"/>
              </a:ext>
            </a:extLst>
          </p:cNvPr>
          <p:cNvSpPr/>
          <p:nvPr/>
        </p:nvSpPr>
        <p:spPr>
          <a:xfrm rot="20700000">
            <a:off x="5750683" y="4256921"/>
            <a:ext cx="306925" cy="262906"/>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Oval 25">
            <a:extLst>
              <a:ext uri="{FF2B5EF4-FFF2-40B4-BE49-F238E27FC236}">
                <a16:creationId xmlns:a16="http://schemas.microsoft.com/office/drawing/2014/main" id="{49C1F161-C4E0-4942-B381-D768EB6236CB}"/>
              </a:ext>
            </a:extLst>
          </p:cNvPr>
          <p:cNvSpPr>
            <a:spLocks noChangeAspect="1"/>
          </p:cNvSpPr>
          <p:nvPr/>
        </p:nvSpPr>
        <p:spPr>
          <a:xfrm>
            <a:off x="4353699" y="1754911"/>
            <a:ext cx="193723" cy="193988"/>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ound Same Side Corner Rectangle 8">
            <a:extLst>
              <a:ext uri="{FF2B5EF4-FFF2-40B4-BE49-F238E27FC236}">
                <a16:creationId xmlns:a16="http://schemas.microsoft.com/office/drawing/2014/main" id="{C223DD9B-8313-4684-BF21-211B72BD7DC1}"/>
              </a:ext>
            </a:extLst>
          </p:cNvPr>
          <p:cNvSpPr/>
          <p:nvPr/>
        </p:nvSpPr>
        <p:spPr>
          <a:xfrm>
            <a:off x="4964671" y="2640492"/>
            <a:ext cx="158632" cy="158875"/>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Rounded Rectangle 51">
            <a:extLst>
              <a:ext uri="{FF2B5EF4-FFF2-40B4-BE49-F238E27FC236}">
                <a16:creationId xmlns:a16="http://schemas.microsoft.com/office/drawing/2014/main" id="{185F26F9-BF76-405B-8EAA-2CFD211B4A25}"/>
              </a:ext>
            </a:extLst>
          </p:cNvPr>
          <p:cNvSpPr/>
          <p:nvPr/>
        </p:nvSpPr>
        <p:spPr>
          <a:xfrm rot="16200000" flipH="1">
            <a:off x="5219065" y="1825556"/>
            <a:ext cx="237102" cy="22329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4" name="Rounded Rectangle 8">
            <a:extLst>
              <a:ext uri="{FF2B5EF4-FFF2-40B4-BE49-F238E27FC236}">
                <a16:creationId xmlns:a16="http://schemas.microsoft.com/office/drawing/2014/main" id="{859590B9-3DA6-428C-9954-30C7C7203ADA}"/>
              </a:ext>
            </a:extLst>
          </p:cNvPr>
          <p:cNvSpPr/>
          <p:nvPr/>
        </p:nvSpPr>
        <p:spPr>
          <a:xfrm>
            <a:off x="4653360" y="3758170"/>
            <a:ext cx="144473" cy="144457"/>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5" name="Rounded Rectangle 2">
            <a:extLst>
              <a:ext uri="{FF2B5EF4-FFF2-40B4-BE49-F238E27FC236}">
                <a16:creationId xmlns:a16="http://schemas.microsoft.com/office/drawing/2014/main" id="{354002DA-6027-4F48-B43C-0A440FC3CC0C}"/>
              </a:ext>
            </a:extLst>
          </p:cNvPr>
          <p:cNvSpPr/>
          <p:nvPr/>
        </p:nvSpPr>
        <p:spPr>
          <a:xfrm>
            <a:off x="6178829" y="2444357"/>
            <a:ext cx="290471" cy="290471"/>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6" name="Rounded Rectangle 3">
            <a:extLst>
              <a:ext uri="{FF2B5EF4-FFF2-40B4-BE49-F238E27FC236}">
                <a16:creationId xmlns:a16="http://schemas.microsoft.com/office/drawing/2014/main" id="{52DC68C8-3BC7-42F4-83AE-5DB09C69B54F}"/>
              </a:ext>
            </a:extLst>
          </p:cNvPr>
          <p:cNvSpPr>
            <a:spLocks noChangeAspect="1"/>
          </p:cNvSpPr>
          <p:nvPr/>
        </p:nvSpPr>
        <p:spPr>
          <a:xfrm>
            <a:off x="2449886" y="604588"/>
            <a:ext cx="290471" cy="290471"/>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9" name="Rounded Rectangle 27">
            <a:extLst>
              <a:ext uri="{FF2B5EF4-FFF2-40B4-BE49-F238E27FC236}">
                <a16:creationId xmlns:a16="http://schemas.microsoft.com/office/drawing/2014/main" id="{47D7A762-64D5-4EF5-A9D0-B43776C4BB5F}"/>
              </a:ext>
            </a:extLst>
          </p:cNvPr>
          <p:cNvSpPr/>
          <p:nvPr/>
        </p:nvSpPr>
        <p:spPr>
          <a:xfrm>
            <a:off x="1147873" y="2450021"/>
            <a:ext cx="338606" cy="260095"/>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0" name="Chord 15">
            <a:extLst>
              <a:ext uri="{FF2B5EF4-FFF2-40B4-BE49-F238E27FC236}">
                <a16:creationId xmlns:a16="http://schemas.microsoft.com/office/drawing/2014/main" id="{F8CF7EFE-5FDF-4243-A5A4-670A2E4528F0}"/>
              </a:ext>
            </a:extLst>
          </p:cNvPr>
          <p:cNvSpPr/>
          <p:nvPr/>
        </p:nvSpPr>
        <p:spPr>
          <a:xfrm>
            <a:off x="3260877" y="1718238"/>
            <a:ext cx="80681" cy="175906"/>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1" name="Freeform 53">
            <a:extLst>
              <a:ext uri="{FF2B5EF4-FFF2-40B4-BE49-F238E27FC236}">
                <a16:creationId xmlns:a16="http://schemas.microsoft.com/office/drawing/2014/main" id="{0DEF0AD9-55E1-4264-A04E-4760C192F951}"/>
              </a:ext>
            </a:extLst>
          </p:cNvPr>
          <p:cNvSpPr/>
          <p:nvPr/>
        </p:nvSpPr>
        <p:spPr>
          <a:xfrm>
            <a:off x="2261271" y="1760622"/>
            <a:ext cx="223294" cy="228945"/>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Donut 39">
            <a:extLst>
              <a:ext uri="{FF2B5EF4-FFF2-40B4-BE49-F238E27FC236}">
                <a16:creationId xmlns:a16="http://schemas.microsoft.com/office/drawing/2014/main" id="{77F2D254-78DF-41D7-BB13-46B1AA80D1A6}"/>
              </a:ext>
            </a:extLst>
          </p:cNvPr>
          <p:cNvSpPr/>
          <p:nvPr/>
        </p:nvSpPr>
        <p:spPr>
          <a:xfrm>
            <a:off x="3766911" y="996465"/>
            <a:ext cx="223885" cy="223885"/>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258222421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4823" y="456542"/>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In short</a:t>
            </a:r>
            <a:endParaRPr lang="ko-KR" altLang="en-US" sz="5400" dirty="0">
              <a:solidFill>
                <a:schemeClr val="bg1"/>
              </a:solidFill>
              <a:cs typeface="Arial" pitchFamily="34" charset="0"/>
            </a:endParaRPr>
          </a:p>
        </p:txBody>
      </p:sp>
      <p:sp>
        <p:nvSpPr>
          <p:cNvPr id="13" name="TextBox 12">
            <a:extLst>
              <a:ext uri="{FF2B5EF4-FFF2-40B4-BE49-F238E27FC236}">
                <a16:creationId xmlns:a16="http://schemas.microsoft.com/office/drawing/2014/main" id="{4016715D-ED25-49AF-A719-7ACBC9667D4C}"/>
              </a:ext>
            </a:extLst>
          </p:cNvPr>
          <p:cNvSpPr txBox="1"/>
          <p:nvPr/>
        </p:nvSpPr>
        <p:spPr>
          <a:xfrm>
            <a:off x="6648288" y="1798687"/>
            <a:ext cx="4507692" cy="276999"/>
          </a:xfrm>
          <a:prstGeom prst="rect">
            <a:avLst/>
          </a:prstGeom>
          <a:noFill/>
        </p:spPr>
        <p:txBody>
          <a:bodyPr wrap="square" rtlCol="0">
            <a:spAutoFit/>
          </a:bodyPr>
          <a:lstStyle/>
          <a:p>
            <a:endParaRPr lang="en-US" altLang="ko-KR" sz="1200" dirty="0">
              <a:solidFill>
                <a:schemeClr val="bg1"/>
              </a:solidFill>
              <a:cs typeface="Arial" pitchFamily="34" charset="0"/>
            </a:endParaRPr>
          </a:p>
        </p:txBody>
      </p:sp>
      <p:grpSp>
        <p:nvGrpSpPr>
          <p:cNvPr id="15" name="Group 14">
            <a:extLst>
              <a:ext uri="{FF2B5EF4-FFF2-40B4-BE49-F238E27FC236}">
                <a16:creationId xmlns:a16="http://schemas.microsoft.com/office/drawing/2014/main" id="{3109F9CF-0518-402C-81DB-F376539F50C6}"/>
              </a:ext>
            </a:extLst>
          </p:cNvPr>
          <p:cNvGrpSpPr/>
          <p:nvPr/>
        </p:nvGrpSpPr>
        <p:grpSpPr>
          <a:xfrm>
            <a:off x="5551684" y="1978138"/>
            <a:ext cx="5144812" cy="2215991"/>
            <a:chOff x="6027067" y="650924"/>
            <a:chExt cx="5144812" cy="2215991"/>
          </a:xfrm>
        </p:grpSpPr>
        <p:sp>
          <p:nvSpPr>
            <p:cNvPr id="18" name="TextBox 17">
              <a:extLst>
                <a:ext uri="{FF2B5EF4-FFF2-40B4-BE49-F238E27FC236}">
                  <a16:creationId xmlns:a16="http://schemas.microsoft.com/office/drawing/2014/main" id="{82AA2565-697E-4C9C-90DF-DF69BCCBF13F}"/>
                </a:ext>
              </a:extLst>
            </p:cNvPr>
            <p:cNvSpPr txBox="1"/>
            <p:nvPr/>
          </p:nvSpPr>
          <p:spPr>
            <a:xfrm>
              <a:off x="6664187" y="650924"/>
              <a:ext cx="4507692" cy="2215991"/>
            </a:xfrm>
            <a:prstGeom prst="rect">
              <a:avLst/>
            </a:prstGeom>
            <a:noFill/>
          </p:spPr>
          <p:txBody>
            <a:bodyPr wrap="square" rtlCol="0">
              <a:spAutoFit/>
            </a:bodyPr>
            <a:lstStyle/>
            <a:p>
              <a:pPr algn="just"/>
              <a:r>
                <a:rPr lang="en-US" altLang="ko-KR" sz="1400" dirty="0">
                  <a:solidFill>
                    <a:schemeClr val="bg1"/>
                  </a:solidFill>
                  <a:cs typeface="Arial" pitchFamily="34" charset="0"/>
                </a:rPr>
                <a:t>PG locator is a mobile app that seamlessly connects and interacts with everyone globally. PG locator is a valuable tool for the modern business.</a:t>
              </a:r>
              <a:r>
                <a:rPr lang="en-US" sz="1400" dirty="0">
                  <a:solidFill>
                    <a:schemeClr val="bg1"/>
                  </a:solidFill>
                </a:rPr>
                <a:t> In the present system a customer can get only little information like address, contact number and food. Due to lack of information like price, exact location, security measures, the customer is unable to find the best PG of their choice. Often the customer may be misguided. </a:t>
              </a:r>
            </a:p>
            <a:p>
              <a:pPr algn="just"/>
              <a:r>
                <a:rPr lang="en-US" sz="1400" dirty="0">
                  <a:solidFill>
                    <a:schemeClr val="bg1"/>
                  </a:solidFill>
                </a:rPr>
                <a:t>So this app is </a:t>
              </a:r>
              <a:r>
                <a:rPr lang="en-US" sz="1400" dirty="0" err="1">
                  <a:solidFill>
                    <a:schemeClr val="bg1"/>
                  </a:solidFill>
                </a:rPr>
                <a:t>helpfull</a:t>
              </a:r>
              <a:r>
                <a:rPr lang="en-US" sz="1400" dirty="0">
                  <a:solidFill>
                    <a:schemeClr val="bg1"/>
                  </a:solidFill>
                </a:rPr>
                <a:t> in future.</a:t>
              </a:r>
              <a:endParaRPr lang="en-IN" sz="1400" dirty="0">
                <a:solidFill>
                  <a:schemeClr val="bg1"/>
                </a:solidFill>
              </a:endParaRPr>
            </a:p>
            <a:p>
              <a:endParaRPr lang="en-US" altLang="ko-KR" sz="1200" dirty="0">
                <a:solidFill>
                  <a:schemeClr val="bg1"/>
                </a:solidFill>
                <a:cs typeface="Arial" pitchFamily="34" charset="0"/>
              </a:endParaRPr>
            </a:p>
          </p:txBody>
        </p:sp>
        <p:sp>
          <p:nvSpPr>
            <p:cNvPr id="17" name="TextBox 16">
              <a:extLst>
                <a:ext uri="{FF2B5EF4-FFF2-40B4-BE49-F238E27FC236}">
                  <a16:creationId xmlns:a16="http://schemas.microsoft.com/office/drawing/2014/main" id="{0F1698D3-E2B5-4796-A504-2CE89BB716EA}"/>
                </a:ext>
              </a:extLst>
            </p:cNvPr>
            <p:cNvSpPr txBox="1"/>
            <p:nvPr/>
          </p:nvSpPr>
          <p:spPr>
            <a:xfrm>
              <a:off x="6027067" y="1574253"/>
              <a:ext cx="958096" cy="646331"/>
            </a:xfrm>
            <a:prstGeom prst="rect">
              <a:avLst/>
            </a:prstGeom>
            <a:noFill/>
          </p:spPr>
          <p:txBody>
            <a:bodyPr wrap="square" lIns="108000" rIns="108000" rtlCol="0">
              <a:spAutoFit/>
            </a:bodyPr>
            <a:lstStyle/>
            <a:p>
              <a:pPr algn="ctr"/>
              <a:endParaRPr lang="ko-KR" altLang="en-US" sz="3600" b="1" dirty="0">
                <a:solidFill>
                  <a:schemeClr val="bg1"/>
                </a:solidFill>
                <a:cs typeface="Arial" pitchFamily="34" charset="0"/>
              </a:endParaRPr>
            </a:p>
          </p:txBody>
        </p:sp>
      </p:grpSp>
    </p:spTree>
    <p:extLst>
      <p:ext uri="{BB962C8B-B14F-4D97-AF65-F5344CB8AC3E}">
        <p14:creationId xmlns:p14="http://schemas.microsoft.com/office/powerpoint/2010/main" val="403338484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1" y="2581348"/>
            <a:ext cx="6518030" cy="584775"/>
          </a:xfrm>
          <a:prstGeom prst="rect">
            <a:avLst/>
          </a:prstGeom>
          <a:noFill/>
        </p:spPr>
        <p:txBody>
          <a:bodyPr wrap="square" rtlCol="0" anchor="ctr">
            <a:spAutoFit/>
          </a:bodyPr>
          <a:lstStyle/>
          <a:p>
            <a:pPr algn="r"/>
            <a:r>
              <a:rPr lang="en-US" altLang="ko-KR" sz="3200" dirty="0">
                <a:solidFill>
                  <a:schemeClr val="bg1"/>
                </a:solidFill>
                <a:cs typeface="Arial" pitchFamily="34" charset="0"/>
              </a:rPr>
              <a:t>The Main Objective</a:t>
            </a:r>
            <a:endParaRPr lang="ko-KR" altLang="en-US" sz="3200" dirty="0">
              <a:solidFill>
                <a:schemeClr val="bg1"/>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367396" y="3214824"/>
            <a:ext cx="6095927" cy="954107"/>
          </a:xfrm>
          <a:prstGeom prst="rect">
            <a:avLst/>
          </a:prstGeom>
          <a:noFill/>
        </p:spPr>
        <p:txBody>
          <a:bodyPr wrap="square" rtlCol="0" anchor="ctr">
            <a:spAutoFit/>
          </a:bodyPr>
          <a:lstStyle/>
          <a:p>
            <a:pPr algn="just"/>
            <a:r>
              <a:rPr lang="en-US" sz="1400" dirty="0">
                <a:solidFill>
                  <a:srgbClr val="000000"/>
                </a:solidFill>
                <a:effectLst/>
                <a:latin typeface="Times New Roman" panose="02020603050405020304" pitchFamily="18" charset="0"/>
                <a:ea typeface="Times New Roman" panose="02020603050405020304" pitchFamily="18" charset="0"/>
              </a:rPr>
              <a:t>The main objective of the project is to develop an application that provides PG’s information regarding the location, facilities, food, price, maps, transportation facility, and safety measures. </a:t>
            </a:r>
            <a:r>
              <a:rPr lang="en-US" sz="1400" spc="60" dirty="0">
                <a:solidFill>
                  <a:srgbClr val="000000"/>
                </a:solidFill>
                <a:effectLst/>
                <a:latin typeface="Times New Roman" panose="02020603050405020304" pitchFamily="18" charset="0"/>
                <a:ea typeface="Times New Roman" panose="02020603050405020304" pitchFamily="18" charset="0"/>
              </a:rPr>
              <a:t>Any news, information, advertisements, displayed on this website reaches </a:t>
            </a:r>
            <a:r>
              <a:rPr lang="en-US" sz="1400" dirty="0">
                <a:solidFill>
                  <a:srgbClr val="000000"/>
                </a:solidFill>
                <a:effectLst/>
                <a:latin typeface="Times New Roman" panose="02020603050405020304" pitchFamily="18" charset="0"/>
                <a:ea typeface="Times New Roman" panose="02020603050405020304" pitchFamily="18" charset="0"/>
              </a:rPr>
              <a:t>millions of potential customers.</a:t>
            </a:r>
            <a:endParaRPr lang="ko-KR" altLang="en-US" dirty="0">
              <a:solidFill>
                <a:schemeClr val="bg1"/>
              </a:solidFill>
              <a:cs typeface="Arial" pitchFamily="34" charset="0"/>
            </a:endParaRPr>
          </a:p>
        </p:txBody>
      </p:sp>
      <p:sp>
        <p:nvSpPr>
          <p:cNvPr id="6" name="Freeform: Shape 5">
            <a:extLst>
              <a:ext uri="{FF2B5EF4-FFF2-40B4-BE49-F238E27FC236}">
                <a16:creationId xmlns:a16="http://schemas.microsoft.com/office/drawing/2014/main" id="{6E2E9094-67D8-4A7C-B3AF-095F1FFF635E}"/>
              </a:ext>
            </a:extLst>
          </p:cNvPr>
          <p:cNvSpPr/>
          <p:nvPr/>
        </p:nvSpPr>
        <p:spPr>
          <a:xfrm>
            <a:off x="5377220" y="2050576"/>
            <a:ext cx="1528549" cy="2756848"/>
          </a:xfrm>
          <a:custGeom>
            <a:avLst/>
            <a:gdLst>
              <a:gd name="connsiteX0" fmla="*/ 0 w 1528549"/>
              <a:gd name="connsiteY0" fmla="*/ 0 h 2756848"/>
              <a:gd name="connsiteX1" fmla="*/ 1528549 w 1528549"/>
              <a:gd name="connsiteY1" fmla="*/ 0 h 2756848"/>
              <a:gd name="connsiteX2" fmla="*/ 1528549 w 1528549"/>
              <a:gd name="connsiteY2" fmla="*/ 2756848 h 2756848"/>
              <a:gd name="connsiteX3" fmla="*/ 0 w 1528549"/>
              <a:gd name="connsiteY3" fmla="*/ 2756848 h 2756848"/>
              <a:gd name="connsiteX4" fmla="*/ 0 w 1528549"/>
              <a:gd name="connsiteY4" fmla="*/ 2265528 h 2756848"/>
              <a:gd name="connsiteX5" fmla="*/ 191069 w 1528549"/>
              <a:gd name="connsiteY5" fmla="*/ 2265528 h 2756848"/>
              <a:gd name="connsiteX6" fmla="*/ 191069 w 1528549"/>
              <a:gd name="connsiteY6" fmla="*/ 2565779 h 2756848"/>
              <a:gd name="connsiteX7" fmla="*/ 1337480 w 1528549"/>
              <a:gd name="connsiteY7" fmla="*/ 2565779 h 2756848"/>
              <a:gd name="connsiteX8" fmla="*/ 1337480 w 1528549"/>
              <a:gd name="connsiteY8" fmla="*/ 191069 h 2756848"/>
              <a:gd name="connsiteX9" fmla="*/ 191069 w 1528549"/>
              <a:gd name="connsiteY9" fmla="*/ 191069 h 2756848"/>
              <a:gd name="connsiteX10" fmla="*/ 191069 w 1528549"/>
              <a:gd name="connsiteY10" fmla="*/ 460776 h 2756848"/>
              <a:gd name="connsiteX11" fmla="*/ 0 w 1528549"/>
              <a:gd name="connsiteY11" fmla="*/ 460776 h 2756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8549" h="2756848">
                <a:moveTo>
                  <a:pt x="0" y="0"/>
                </a:moveTo>
                <a:lnTo>
                  <a:pt x="1528549" y="0"/>
                </a:lnTo>
                <a:lnTo>
                  <a:pt x="1528549" y="2756848"/>
                </a:lnTo>
                <a:lnTo>
                  <a:pt x="0" y="2756848"/>
                </a:lnTo>
                <a:lnTo>
                  <a:pt x="0" y="2265528"/>
                </a:lnTo>
                <a:lnTo>
                  <a:pt x="191069" y="2265528"/>
                </a:lnTo>
                <a:lnTo>
                  <a:pt x="191069" y="2565779"/>
                </a:lnTo>
                <a:lnTo>
                  <a:pt x="1337480" y="2565779"/>
                </a:lnTo>
                <a:lnTo>
                  <a:pt x="1337480" y="191069"/>
                </a:lnTo>
                <a:lnTo>
                  <a:pt x="191069" y="191069"/>
                </a:lnTo>
                <a:lnTo>
                  <a:pt x="191069" y="460776"/>
                </a:lnTo>
                <a:lnTo>
                  <a:pt x="0" y="4607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110058827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115BEF-9A8D-DC42-E8AE-0BB2E7C67682}"/>
              </a:ext>
            </a:extLst>
          </p:cNvPr>
          <p:cNvSpPr txBox="1"/>
          <p:nvPr/>
        </p:nvSpPr>
        <p:spPr>
          <a:xfrm>
            <a:off x="7802880" y="701040"/>
            <a:ext cx="4983480" cy="861774"/>
          </a:xfrm>
          <a:prstGeom prst="rect">
            <a:avLst/>
          </a:prstGeom>
          <a:noFill/>
        </p:spPr>
        <p:txBody>
          <a:bodyPr wrap="square" rtlCol="0">
            <a:spAutoFit/>
          </a:bodyPr>
          <a:lstStyle/>
          <a:p>
            <a:r>
              <a:rPr lang="en-US" sz="3200" b="1" dirty="0">
                <a:solidFill>
                  <a:schemeClr val="bg1"/>
                </a:solidFill>
              </a:rPr>
              <a:t>Overview</a:t>
            </a:r>
          </a:p>
          <a:p>
            <a:r>
              <a:rPr lang="en-US" dirty="0"/>
              <a:t> </a:t>
            </a:r>
            <a:endParaRPr lang="en-IN" dirty="0"/>
          </a:p>
        </p:txBody>
      </p:sp>
      <p:sp>
        <p:nvSpPr>
          <p:cNvPr id="4" name="TextBox 3">
            <a:extLst>
              <a:ext uri="{FF2B5EF4-FFF2-40B4-BE49-F238E27FC236}">
                <a16:creationId xmlns:a16="http://schemas.microsoft.com/office/drawing/2014/main" id="{E5426ACF-AC52-36B4-DA07-AE1AC16D71CC}"/>
              </a:ext>
            </a:extLst>
          </p:cNvPr>
          <p:cNvSpPr txBox="1"/>
          <p:nvPr/>
        </p:nvSpPr>
        <p:spPr>
          <a:xfrm>
            <a:off x="5425440" y="1562815"/>
            <a:ext cx="6416040" cy="3970318"/>
          </a:xfrm>
          <a:prstGeom prst="rect">
            <a:avLst/>
          </a:prstGeom>
          <a:noFill/>
        </p:spPr>
        <p:txBody>
          <a:bodyPr wrap="square" rtlCol="0">
            <a:spAutoFit/>
          </a:bodyPr>
          <a:lstStyle/>
          <a:p>
            <a:pPr algn="just"/>
            <a:r>
              <a:rPr lang="en-IN" sz="1800" dirty="0">
                <a:solidFill>
                  <a:schemeClr val="bg1"/>
                </a:solidFill>
                <a:effectLst/>
                <a:latin typeface="Times New Roman" panose="02020603050405020304" pitchFamily="18" charset="0"/>
                <a:ea typeface="Times New Roman" panose="02020603050405020304" pitchFamily="18" charset="0"/>
              </a:rPr>
              <a:t>The application is divided into 3 modules. User MODULE: After the registration the user can obtain the details of PG located in a place. A user can select the appropriate PG depending on information provided like security, address, and price. PG_OWNER MODULE: After the registration the </a:t>
            </a:r>
            <a:r>
              <a:rPr lang="en-IN" sz="1800" dirty="0" err="1">
                <a:solidFill>
                  <a:schemeClr val="bg1"/>
                </a:solidFill>
                <a:effectLst/>
                <a:latin typeface="Times New Roman" panose="02020603050405020304" pitchFamily="18" charset="0"/>
                <a:ea typeface="Times New Roman" panose="02020603050405020304" pitchFamily="18" charset="0"/>
              </a:rPr>
              <a:t>pg</a:t>
            </a:r>
            <a:r>
              <a:rPr lang="en-IN" sz="1800" dirty="0">
                <a:solidFill>
                  <a:schemeClr val="bg1"/>
                </a:solidFill>
                <a:effectLst/>
                <a:latin typeface="Times New Roman" panose="02020603050405020304" pitchFamily="18" charset="0"/>
                <a:ea typeface="Times New Roman" panose="02020603050405020304" pitchFamily="18" charset="0"/>
              </a:rPr>
              <a:t> owner has to submit the details of PG based on the verification process. The </a:t>
            </a:r>
            <a:r>
              <a:rPr lang="en-IN" sz="1800" dirty="0" err="1">
                <a:solidFill>
                  <a:schemeClr val="bg1"/>
                </a:solidFill>
                <a:effectLst/>
                <a:latin typeface="Times New Roman" panose="02020603050405020304" pitchFamily="18" charset="0"/>
                <a:ea typeface="Times New Roman" panose="02020603050405020304" pitchFamily="18" charset="0"/>
              </a:rPr>
              <a:t>pg</a:t>
            </a:r>
            <a:r>
              <a:rPr lang="en-IN" sz="1800" dirty="0">
                <a:solidFill>
                  <a:schemeClr val="bg1"/>
                </a:solidFill>
                <a:effectLst/>
                <a:latin typeface="Times New Roman" panose="02020603050405020304" pitchFamily="18" charset="0"/>
                <a:ea typeface="Times New Roman" panose="02020603050405020304" pitchFamily="18" charset="0"/>
              </a:rPr>
              <a:t> owner can provide information regarding location through address, cost, PG’s description, facilities and even security details. The </a:t>
            </a:r>
            <a:r>
              <a:rPr lang="en-IN" sz="1800" dirty="0" err="1">
                <a:solidFill>
                  <a:schemeClr val="bg1"/>
                </a:solidFill>
                <a:effectLst/>
                <a:latin typeface="Times New Roman" panose="02020603050405020304" pitchFamily="18" charset="0"/>
                <a:ea typeface="Times New Roman" panose="02020603050405020304" pitchFamily="18" charset="0"/>
              </a:rPr>
              <a:t>pg</a:t>
            </a:r>
            <a:r>
              <a:rPr lang="en-IN" sz="1800" dirty="0">
                <a:solidFill>
                  <a:schemeClr val="bg1"/>
                </a:solidFill>
                <a:effectLst/>
                <a:latin typeface="Times New Roman" panose="02020603050405020304" pitchFamily="18" charset="0"/>
                <a:ea typeface="Times New Roman" panose="02020603050405020304" pitchFamily="18" charset="0"/>
              </a:rPr>
              <a:t> owner can also update the status of the PG like whether it is filled or available. ADMINISTRATOR MODULE: This module provides administrator related functionality. Administrator manages all information and has access rights to add, delete, edit and view the data related to PG, User etc.</a:t>
            </a:r>
          </a:p>
          <a:p>
            <a:endParaRPr lang="en-IN" dirty="0"/>
          </a:p>
        </p:txBody>
      </p:sp>
    </p:spTree>
    <p:extLst>
      <p:ext uri="{BB962C8B-B14F-4D97-AF65-F5344CB8AC3E}">
        <p14:creationId xmlns:p14="http://schemas.microsoft.com/office/powerpoint/2010/main" val="274118950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331A3DD-12F8-443C-DF71-B3B33D35A938}"/>
              </a:ext>
            </a:extLst>
          </p:cNvPr>
          <p:cNvGrpSpPr/>
          <p:nvPr/>
        </p:nvGrpSpPr>
        <p:grpSpPr>
          <a:xfrm>
            <a:off x="3171825" y="872491"/>
            <a:ext cx="5848354" cy="5113024"/>
            <a:chOff x="0" y="1"/>
            <a:chExt cx="5869943" cy="6250945"/>
          </a:xfrm>
        </p:grpSpPr>
        <p:grpSp>
          <p:nvGrpSpPr>
            <p:cNvPr id="57" name="Group 56">
              <a:extLst>
                <a:ext uri="{FF2B5EF4-FFF2-40B4-BE49-F238E27FC236}">
                  <a16:creationId xmlns:a16="http://schemas.microsoft.com/office/drawing/2014/main" id="{BC332514-30DD-A7E4-5EEB-44AD19851FBC}"/>
                </a:ext>
              </a:extLst>
            </p:cNvPr>
            <p:cNvGrpSpPr/>
            <p:nvPr/>
          </p:nvGrpSpPr>
          <p:grpSpPr>
            <a:xfrm>
              <a:off x="0" y="1"/>
              <a:ext cx="5869943" cy="6250945"/>
              <a:chOff x="0" y="0"/>
              <a:chExt cx="6255140" cy="6308723"/>
            </a:xfrm>
          </p:grpSpPr>
          <p:sp>
            <p:nvSpPr>
              <p:cNvPr id="59" name="Flowchart: Decision 58">
                <a:extLst>
                  <a:ext uri="{FF2B5EF4-FFF2-40B4-BE49-F238E27FC236}">
                    <a16:creationId xmlns:a16="http://schemas.microsoft.com/office/drawing/2014/main" id="{1F22A1C7-DEA9-0AAD-F9A1-67312ED8138B}"/>
                  </a:ext>
                </a:extLst>
              </p:cNvPr>
              <p:cNvSpPr/>
              <p:nvPr/>
            </p:nvSpPr>
            <p:spPr>
              <a:xfrm>
                <a:off x="3411415" y="1721241"/>
                <a:ext cx="1082040" cy="599391"/>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rgbClr val="0D0D0D"/>
                    </a:solidFill>
                    <a:effectLst/>
                    <a:latin typeface="Times New Roman" panose="02020603050405020304" pitchFamily="18" charset="0"/>
                    <a:ea typeface="Times New Roman" panose="02020603050405020304" pitchFamily="18" charset="0"/>
                  </a:rPr>
                  <a:t>Login</a:t>
                </a:r>
                <a:endParaRPr lang="en-IN" sz="1200">
                  <a:effectLst/>
                  <a:latin typeface="Times New Roman" panose="02020603050405020304" pitchFamily="18" charset="0"/>
                  <a:ea typeface="Times New Roman" panose="02020603050405020304" pitchFamily="18" charset="0"/>
                </a:endParaRPr>
              </a:p>
            </p:txBody>
          </p:sp>
          <p:sp>
            <p:nvSpPr>
              <p:cNvPr id="60" name="Flowchart: Decision 59">
                <a:extLst>
                  <a:ext uri="{FF2B5EF4-FFF2-40B4-BE49-F238E27FC236}">
                    <a16:creationId xmlns:a16="http://schemas.microsoft.com/office/drawing/2014/main" id="{7380EE53-7041-3CC4-EB6E-B53837E7675B}"/>
                  </a:ext>
                </a:extLst>
              </p:cNvPr>
              <p:cNvSpPr/>
              <p:nvPr/>
            </p:nvSpPr>
            <p:spPr>
              <a:xfrm>
                <a:off x="4916658" y="1721241"/>
                <a:ext cx="1338482" cy="606962"/>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rgbClr val="0D0D0D"/>
                    </a:solidFill>
                    <a:effectLst/>
                    <a:latin typeface="Times New Roman" panose="02020603050405020304" pitchFamily="18" charset="0"/>
                    <a:ea typeface="Times New Roman" panose="02020603050405020304" pitchFamily="18" charset="0"/>
                  </a:rPr>
                  <a:t>Register</a:t>
                </a:r>
                <a:endParaRPr lang="en-IN" sz="1200">
                  <a:effectLst/>
                  <a:latin typeface="Times New Roman" panose="02020603050405020304" pitchFamily="18" charset="0"/>
                  <a:ea typeface="Times New Roman" panose="02020603050405020304" pitchFamily="18" charset="0"/>
                </a:endParaRPr>
              </a:p>
            </p:txBody>
          </p:sp>
          <p:grpSp>
            <p:nvGrpSpPr>
              <p:cNvPr id="61" name="Group 60">
                <a:extLst>
                  <a:ext uri="{FF2B5EF4-FFF2-40B4-BE49-F238E27FC236}">
                    <a16:creationId xmlns:a16="http://schemas.microsoft.com/office/drawing/2014/main" id="{333B513A-6A8F-BD09-95A8-81E0AD05A907}"/>
                  </a:ext>
                </a:extLst>
              </p:cNvPr>
              <p:cNvGrpSpPr/>
              <p:nvPr/>
            </p:nvGrpSpPr>
            <p:grpSpPr>
              <a:xfrm>
                <a:off x="3946866" y="1420837"/>
                <a:ext cx="1652954" cy="300404"/>
                <a:chOff x="0" y="0"/>
                <a:chExt cx="1652954" cy="300453"/>
              </a:xfrm>
            </p:grpSpPr>
            <p:cxnSp>
              <p:nvCxnSpPr>
                <p:cNvPr id="105" name="Straight Connector 104">
                  <a:extLst>
                    <a:ext uri="{FF2B5EF4-FFF2-40B4-BE49-F238E27FC236}">
                      <a16:creationId xmlns:a16="http://schemas.microsoft.com/office/drawing/2014/main" id="{295D943D-2008-7654-3D85-05E55B7C700C}"/>
                    </a:ext>
                  </a:extLst>
                </p:cNvPr>
                <p:cNvCxnSpPr/>
                <p:nvPr/>
              </p:nvCxnSpPr>
              <p:spPr>
                <a:xfrm>
                  <a:off x="604910" y="0"/>
                  <a:ext cx="0" cy="91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873C198-8914-78DC-E201-35A26470AB76}"/>
                    </a:ext>
                  </a:extLst>
                </p:cNvPr>
                <p:cNvCxnSpPr/>
                <p:nvPr/>
              </p:nvCxnSpPr>
              <p:spPr>
                <a:xfrm>
                  <a:off x="0" y="98474"/>
                  <a:ext cx="16529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BA5A3DE-0710-8D32-FD7D-77440AF76ECB}"/>
                    </a:ext>
                  </a:extLst>
                </p:cNvPr>
                <p:cNvCxnSpPr/>
                <p:nvPr/>
              </p:nvCxnSpPr>
              <p:spPr>
                <a:xfrm>
                  <a:off x="5861" y="91291"/>
                  <a:ext cx="0" cy="209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EA7AE5C0-3A88-4A4A-E12D-D4180A7544D5}"/>
                    </a:ext>
                  </a:extLst>
                </p:cNvPr>
                <p:cNvCxnSpPr/>
                <p:nvPr/>
              </p:nvCxnSpPr>
              <p:spPr>
                <a:xfrm>
                  <a:off x="1651781" y="91440"/>
                  <a:ext cx="0" cy="2090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2" name="Straight Arrow Connector 61">
                <a:extLst>
                  <a:ext uri="{FF2B5EF4-FFF2-40B4-BE49-F238E27FC236}">
                    <a16:creationId xmlns:a16="http://schemas.microsoft.com/office/drawing/2014/main" id="{FFA5F332-3926-5141-7580-075FFAABD754}"/>
                  </a:ext>
                </a:extLst>
              </p:cNvPr>
              <p:cNvCxnSpPr/>
              <p:nvPr/>
            </p:nvCxnSpPr>
            <p:spPr>
              <a:xfrm flipH="1" flipV="1">
                <a:off x="4534779" y="2010508"/>
                <a:ext cx="412994" cy="128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DABAA07D-9F52-4F50-C575-8F662A665340}"/>
                  </a:ext>
                </a:extLst>
              </p:cNvPr>
              <p:cNvGrpSpPr/>
              <p:nvPr/>
            </p:nvGrpSpPr>
            <p:grpSpPr>
              <a:xfrm>
                <a:off x="0" y="0"/>
                <a:ext cx="5670551" cy="6308723"/>
                <a:chOff x="0" y="0"/>
                <a:chExt cx="5671054" cy="6309213"/>
              </a:xfrm>
            </p:grpSpPr>
            <p:grpSp>
              <p:nvGrpSpPr>
                <p:cNvPr id="64" name="Group 63">
                  <a:extLst>
                    <a:ext uri="{FF2B5EF4-FFF2-40B4-BE49-F238E27FC236}">
                      <a16:creationId xmlns:a16="http://schemas.microsoft.com/office/drawing/2014/main" id="{C9805AF8-8A82-95A5-71FF-BCB2C326A26F}"/>
                    </a:ext>
                  </a:extLst>
                </p:cNvPr>
                <p:cNvGrpSpPr/>
                <p:nvPr/>
              </p:nvGrpSpPr>
              <p:grpSpPr>
                <a:xfrm>
                  <a:off x="613997" y="5345724"/>
                  <a:ext cx="3323785" cy="963489"/>
                  <a:chOff x="0" y="0"/>
                  <a:chExt cx="3323785" cy="963489"/>
                </a:xfrm>
              </p:grpSpPr>
              <p:sp>
                <p:nvSpPr>
                  <p:cNvPr id="100" name="Text Box 93">
                    <a:extLst>
                      <a:ext uri="{FF2B5EF4-FFF2-40B4-BE49-F238E27FC236}">
                        <a16:creationId xmlns:a16="http://schemas.microsoft.com/office/drawing/2014/main" id="{DA1513C3-6DD9-44ED-592D-18305D46B99E}"/>
                      </a:ext>
                    </a:extLst>
                  </p:cNvPr>
                  <p:cNvSpPr txBox="1"/>
                  <p:nvPr/>
                </p:nvSpPr>
                <p:spPr>
                  <a:xfrm>
                    <a:off x="1800664" y="0"/>
                    <a:ext cx="1223611" cy="288388"/>
                  </a:xfrm>
                  <a:prstGeom prst="rect">
                    <a:avLst/>
                  </a:prstGeom>
                  <a:solidFill>
                    <a:schemeClr val="lt1"/>
                  </a:solidFill>
                  <a:ln w="6350">
                    <a:solidFill>
                      <a:schemeClr val="tx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a:effectLst/>
                        <a:latin typeface="Times New Roman" panose="02020603050405020304" pitchFamily="18" charset="0"/>
                        <a:ea typeface="Times New Roman" panose="02020603050405020304" pitchFamily="18" charset="0"/>
                      </a:rPr>
                      <a:t>Log Out</a:t>
                    </a:r>
                    <a:endParaRPr lang="en-IN" sz="1200">
                      <a:effectLst/>
                      <a:latin typeface="Times New Roman" panose="02020603050405020304" pitchFamily="18" charset="0"/>
                      <a:ea typeface="Times New Roman" panose="02020603050405020304" pitchFamily="18" charset="0"/>
                    </a:endParaRPr>
                  </a:p>
                </p:txBody>
              </p:sp>
              <p:sp>
                <p:nvSpPr>
                  <p:cNvPr id="101" name="Flowchart: Terminator 100">
                    <a:extLst>
                      <a:ext uri="{FF2B5EF4-FFF2-40B4-BE49-F238E27FC236}">
                        <a16:creationId xmlns:a16="http://schemas.microsoft.com/office/drawing/2014/main" id="{49247320-C907-C880-EF37-F295B02A115B}"/>
                      </a:ext>
                    </a:extLst>
                  </p:cNvPr>
                  <p:cNvSpPr/>
                  <p:nvPr/>
                </p:nvSpPr>
                <p:spPr>
                  <a:xfrm>
                    <a:off x="1786596" y="527538"/>
                    <a:ext cx="1293691" cy="435951"/>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rgbClr val="0D0D0D"/>
                        </a:solidFill>
                        <a:effectLst/>
                        <a:latin typeface="Times New Roman" panose="02020603050405020304" pitchFamily="18" charset="0"/>
                        <a:ea typeface="Times New Roman" panose="02020603050405020304" pitchFamily="18" charset="0"/>
                      </a:rPr>
                      <a:t>End</a:t>
                    </a:r>
                    <a:endParaRPr lang="en-IN" sz="1200">
                      <a:effectLst/>
                      <a:latin typeface="Times New Roman" panose="02020603050405020304" pitchFamily="18" charset="0"/>
                      <a:ea typeface="Times New Roman" panose="02020603050405020304" pitchFamily="18" charset="0"/>
                    </a:endParaRPr>
                  </a:p>
                </p:txBody>
              </p:sp>
              <p:cxnSp>
                <p:nvCxnSpPr>
                  <p:cNvPr id="102" name="Straight Arrow Connector 101">
                    <a:extLst>
                      <a:ext uri="{FF2B5EF4-FFF2-40B4-BE49-F238E27FC236}">
                        <a16:creationId xmlns:a16="http://schemas.microsoft.com/office/drawing/2014/main" id="{52EF28A4-923A-6176-712D-68D9F19713AE}"/>
                      </a:ext>
                    </a:extLst>
                  </p:cNvPr>
                  <p:cNvCxnSpPr/>
                  <p:nvPr/>
                </p:nvCxnSpPr>
                <p:spPr>
                  <a:xfrm>
                    <a:off x="2425504" y="288387"/>
                    <a:ext cx="0" cy="2322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4032EE-BB36-7EFA-5875-974253D62B86}"/>
                      </a:ext>
                    </a:extLst>
                  </p:cNvPr>
                  <p:cNvCxnSpPr/>
                  <p:nvPr/>
                </p:nvCxnSpPr>
                <p:spPr>
                  <a:xfrm>
                    <a:off x="0" y="125436"/>
                    <a:ext cx="1774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5D102B8-13D1-C50D-E42A-64F291FDAD27}"/>
                      </a:ext>
                    </a:extLst>
                  </p:cNvPr>
                  <p:cNvCxnSpPr/>
                  <p:nvPr/>
                </p:nvCxnSpPr>
                <p:spPr>
                  <a:xfrm flipH="1">
                    <a:off x="3020450" y="90267"/>
                    <a:ext cx="3033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509D92A2-D4A9-6F31-A073-DE7FDF3D6F17}"/>
                    </a:ext>
                  </a:extLst>
                </p:cNvPr>
                <p:cNvGrpSpPr/>
                <p:nvPr/>
              </p:nvGrpSpPr>
              <p:grpSpPr>
                <a:xfrm>
                  <a:off x="0" y="0"/>
                  <a:ext cx="5671054" cy="5471160"/>
                  <a:chOff x="0" y="0"/>
                  <a:chExt cx="5671054" cy="5471160"/>
                </a:xfrm>
              </p:grpSpPr>
              <p:grpSp>
                <p:nvGrpSpPr>
                  <p:cNvPr id="66" name="Group 65">
                    <a:extLst>
                      <a:ext uri="{FF2B5EF4-FFF2-40B4-BE49-F238E27FC236}">
                        <a16:creationId xmlns:a16="http://schemas.microsoft.com/office/drawing/2014/main" id="{03054FD1-6BA8-9084-9B36-3C449E3B3095}"/>
                      </a:ext>
                    </a:extLst>
                  </p:cNvPr>
                  <p:cNvGrpSpPr/>
                  <p:nvPr/>
                </p:nvGrpSpPr>
                <p:grpSpPr>
                  <a:xfrm>
                    <a:off x="754673" y="0"/>
                    <a:ext cx="4332458" cy="1441450"/>
                    <a:chOff x="696398" y="0"/>
                    <a:chExt cx="4332748" cy="1441939"/>
                  </a:xfrm>
                </p:grpSpPr>
                <p:grpSp>
                  <p:nvGrpSpPr>
                    <p:cNvPr id="92" name="Group 91">
                      <a:extLst>
                        <a:ext uri="{FF2B5EF4-FFF2-40B4-BE49-F238E27FC236}">
                          <a16:creationId xmlns:a16="http://schemas.microsoft.com/office/drawing/2014/main" id="{5B277115-5C7E-A0D8-10F4-B75D08BCE6E6}"/>
                        </a:ext>
                      </a:extLst>
                    </p:cNvPr>
                    <p:cNvGrpSpPr/>
                    <p:nvPr/>
                  </p:nvGrpSpPr>
                  <p:grpSpPr>
                    <a:xfrm>
                      <a:off x="1146496" y="0"/>
                      <a:ext cx="3334404" cy="1108456"/>
                      <a:chOff x="620130" y="0"/>
                      <a:chExt cx="3334404" cy="1108456"/>
                    </a:xfrm>
                  </p:grpSpPr>
                  <p:sp>
                    <p:nvSpPr>
                      <p:cNvPr id="95" name="Flowchart: Terminator 94">
                        <a:extLst>
                          <a:ext uri="{FF2B5EF4-FFF2-40B4-BE49-F238E27FC236}">
                            <a16:creationId xmlns:a16="http://schemas.microsoft.com/office/drawing/2014/main" id="{EADDC45D-79ED-7AAD-71AD-1FEAD72010E3}"/>
                          </a:ext>
                        </a:extLst>
                      </p:cNvPr>
                      <p:cNvSpPr/>
                      <p:nvPr/>
                    </p:nvSpPr>
                    <p:spPr>
                      <a:xfrm>
                        <a:off x="1450144" y="0"/>
                        <a:ext cx="1575582" cy="436099"/>
                      </a:xfrm>
                      <a:prstGeom prst="flowChartTermina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rgbClr val="0D0D0D"/>
                            </a:solidFill>
                            <a:effectLst/>
                            <a:latin typeface="Times New Roman" panose="02020603050405020304" pitchFamily="18" charset="0"/>
                            <a:ea typeface="Times New Roman" panose="02020603050405020304" pitchFamily="18" charset="0"/>
                          </a:rPr>
                          <a:t>Start</a:t>
                        </a:r>
                        <a:endParaRPr lang="en-IN" sz="1200">
                          <a:effectLst/>
                          <a:latin typeface="Times New Roman" panose="02020603050405020304" pitchFamily="18" charset="0"/>
                          <a:ea typeface="Times New Roman" panose="02020603050405020304" pitchFamily="18" charset="0"/>
                        </a:endParaRPr>
                      </a:p>
                    </p:txBody>
                  </p:sp>
                  <p:cxnSp>
                    <p:nvCxnSpPr>
                      <p:cNvPr id="96" name="Straight Connector 95">
                        <a:extLst>
                          <a:ext uri="{FF2B5EF4-FFF2-40B4-BE49-F238E27FC236}">
                            <a16:creationId xmlns:a16="http://schemas.microsoft.com/office/drawing/2014/main" id="{432D5609-28F9-91C1-071E-BCE598CFC9CD}"/>
                          </a:ext>
                        </a:extLst>
                      </p:cNvPr>
                      <p:cNvCxnSpPr/>
                      <p:nvPr/>
                    </p:nvCxnSpPr>
                    <p:spPr>
                      <a:xfrm>
                        <a:off x="2244969" y="436099"/>
                        <a:ext cx="0" cy="267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05DED6D-F0AF-039D-2A4D-ACC2C8EA4A17}"/>
                          </a:ext>
                        </a:extLst>
                      </p:cNvPr>
                      <p:cNvCxnSpPr/>
                      <p:nvPr/>
                    </p:nvCxnSpPr>
                    <p:spPr>
                      <a:xfrm flipV="1">
                        <a:off x="620130" y="706794"/>
                        <a:ext cx="3334365" cy="1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76D5ADA-ED53-463E-3B4A-4E86E7C73FA7}"/>
                          </a:ext>
                        </a:extLst>
                      </p:cNvPr>
                      <p:cNvCxnSpPr/>
                      <p:nvPr/>
                    </p:nvCxnSpPr>
                    <p:spPr>
                      <a:xfrm>
                        <a:off x="3954534" y="703385"/>
                        <a:ext cx="0" cy="386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7F09E0F-8226-F982-F622-E41AAE63D6FE}"/>
                          </a:ext>
                        </a:extLst>
                      </p:cNvPr>
                      <p:cNvCxnSpPr/>
                      <p:nvPr/>
                    </p:nvCxnSpPr>
                    <p:spPr>
                      <a:xfrm>
                        <a:off x="625978" y="721594"/>
                        <a:ext cx="0" cy="386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3" name="Text Box 58">
                      <a:extLst>
                        <a:ext uri="{FF2B5EF4-FFF2-40B4-BE49-F238E27FC236}">
                          <a16:creationId xmlns:a16="http://schemas.microsoft.com/office/drawing/2014/main" id="{3966C342-3267-2875-6D4A-38A2A0910487}"/>
                        </a:ext>
                      </a:extLst>
                    </p:cNvPr>
                    <p:cNvSpPr txBox="1"/>
                    <p:nvPr/>
                  </p:nvSpPr>
                  <p:spPr>
                    <a:xfrm>
                      <a:off x="696398" y="1125416"/>
                      <a:ext cx="1019907" cy="31652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a:effectLst/>
                          <a:latin typeface="Times New Roman" panose="02020603050405020304" pitchFamily="18" charset="0"/>
                          <a:ea typeface="Times New Roman" panose="02020603050405020304" pitchFamily="18" charset="0"/>
                        </a:rPr>
                        <a:t>User</a:t>
                      </a:r>
                      <a:endParaRPr lang="en-IN" sz="1200">
                        <a:effectLst/>
                        <a:latin typeface="Times New Roman" panose="02020603050405020304" pitchFamily="18" charset="0"/>
                        <a:ea typeface="Times New Roman" panose="02020603050405020304" pitchFamily="18" charset="0"/>
                      </a:endParaRPr>
                    </a:p>
                  </p:txBody>
                </p:sp>
                <p:sp>
                  <p:nvSpPr>
                    <p:cNvPr id="94" name="Text Box 59">
                      <a:extLst>
                        <a:ext uri="{FF2B5EF4-FFF2-40B4-BE49-F238E27FC236}">
                          <a16:creationId xmlns:a16="http://schemas.microsoft.com/office/drawing/2014/main" id="{8477D03A-F906-7CC2-32E8-887A5B5DC7D9}"/>
                        </a:ext>
                      </a:extLst>
                    </p:cNvPr>
                    <p:cNvSpPr txBox="1"/>
                    <p:nvPr/>
                  </p:nvSpPr>
                  <p:spPr>
                    <a:xfrm>
                      <a:off x="4009239" y="1108456"/>
                      <a:ext cx="1019907" cy="31652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r>
                        <a:rPr lang="en-US" sz="1000">
                          <a:effectLst/>
                          <a:latin typeface="Times New Roman" panose="02020603050405020304" pitchFamily="18" charset="0"/>
                          <a:ea typeface="Times New Roman" panose="02020603050405020304" pitchFamily="18" charset="0"/>
                        </a:rPr>
                        <a:t>Vendor</a:t>
                      </a:r>
                      <a:endParaRPr lang="en-IN" sz="1200">
                        <a:effectLst/>
                        <a:latin typeface="Times New Roman" panose="02020603050405020304" pitchFamily="18" charset="0"/>
                        <a:ea typeface="Times New Roman" panose="02020603050405020304" pitchFamily="18" charset="0"/>
                      </a:endParaRPr>
                    </a:p>
                  </p:txBody>
                </p:sp>
              </p:grpSp>
              <p:sp>
                <p:nvSpPr>
                  <p:cNvPr id="67" name="Flowchart: Decision 66">
                    <a:extLst>
                      <a:ext uri="{FF2B5EF4-FFF2-40B4-BE49-F238E27FC236}">
                        <a16:creationId xmlns:a16="http://schemas.microsoft.com/office/drawing/2014/main" id="{59D7AB44-35B6-8A02-2C4D-BD8363058AA9}"/>
                      </a:ext>
                    </a:extLst>
                  </p:cNvPr>
                  <p:cNvSpPr/>
                  <p:nvPr/>
                </p:nvSpPr>
                <p:spPr>
                  <a:xfrm>
                    <a:off x="0" y="1742343"/>
                    <a:ext cx="1237762" cy="635098"/>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rgbClr val="0D0D0D"/>
                        </a:solidFill>
                        <a:effectLst/>
                        <a:latin typeface="Times New Roman" panose="02020603050405020304" pitchFamily="18" charset="0"/>
                        <a:ea typeface="Times New Roman" panose="02020603050405020304" pitchFamily="18" charset="0"/>
                      </a:rPr>
                      <a:t>Login</a:t>
                    </a:r>
                    <a:endParaRPr lang="en-IN" sz="1200">
                      <a:effectLst/>
                      <a:latin typeface="Times New Roman" panose="02020603050405020304" pitchFamily="18" charset="0"/>
                      <a:ea typeface="Times New Roman" panose="02020603050405020304" pitchFamily="18" charset="0"/>
                    </a:endParaRPr>
                  </a:p>
                </p:txBody>
              </p:sp>
              <p:sp>
                <p:nvSpPr>
                  <p:cNvPr id="68" name="Flowchart: Decision 67">
                    <a:extLst>
                      <a:ext uri="{FF2B5EF4-FFF2-40B4-BE49-F238E27FC236}">
                        <a16:creationId xmlns:a16="http://schemas.microsoft.com/office/drawing/2014/main" id="{A901711B-0BA8-0FB8-4CA4-48C1F6DD698A}"/>
                      </a:ext>
                    </a:extLst>
                  </p:cNvPr>
                  <p:cNvSpPr/>
                  <p:nvPr/>
                </p:nvSpPr>
                <p:spPr>
                  <a:xfrm>
                    <a:off x="1589650" y="1742343"/>
                    <a:ext cx="1336040" cy="61341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000">
                        <a:solidFill>
                          <a:srgbClr val="0D0D0D"/>
                        </a:solidFill>
                        <a:effectLst/>
                        <a:latin typeface="Times New Roman" panose="02020603050405020304" pitchFamily="18" charset="0"/>
                        <a:ea typeface="Times New Roman" panose="02020603050405020304" pitchFamily="18" charset="0"/>
                      </a:rPr>
                      <a:t>Register</a:t>
                    </a:r>
                    <a:endParaRPr lang="en-IN" sz="1200">
                      <a:effectLst/>
                      <a:latin typeface="Times New Roman" panose="02020603050405020304" pitchFamily="18" charset="0"/>
                      <a:ea typeface="Times New Roman" panose="02020603050405020304" pitchFamily="18" charset="0"/>
                    </a:endParaRPr>
                  </a:p>
                </p:txBody>
              </p:sp>
              <p:grpSp>
                <p:nvGrpSpPr>
                  <p:cNvPr id="69" name="Group 68">
                    <a:extLst>
                      <a:ext uri="{FF2B5EF4-FFF2-40B4-BE49-F238E27FC236}">
                        <a16:creationId xmlns:a16="http://schemas.microsoft.com/office/drawing/2014/main" id="{736280FF-77EB-8CCE-46A5-F8285319D5D3}"/>
                      </a:ext>
                    </a:extLst>
                  </p:cNvPr>
                  <p:cNvGrpSpPr/>
                  <p:nvPr/>
                </p:nvGrpSpPr>
                <p:grpSpPr>
                  <a:xfrm>
                    <a:off x="605790" y="1441939"/>
                    <a:ext cx="1652954" cy="300355"/>
                    <a:chOff x="0" y="0"/>
                    <a:chExt cx="1652954" cy="300404"/>
                  </a:xfrm>
                </p:grpSpPr>
                <p:cxnSp>
                  <p:nvCxnSpPr>
                    <p:cNvPr id="88" name="Straight Connector 87">
                      <a:extLst>
                        <a:ext uri="{FF2B5EF4-FFF2-40B4-BE49-F238E27FC236}">
                          <a16:creationId xmlns:a16="http://schemas.microsoft.com/office/drawing/2014/main" id="{2ABF83C5-5C4C-A5BD-2AE8-5B9B8D205D41}"/>
                        </a:ext>
                      </a:extLst>
                    </p:cNvPr>
                    <p:cNvCxnSpPr/>
                    <p:nvPr/>
                  </p:nvCxnSpPr>
                  <p:spPr>
                    <a:xfrm>
                      <a:off x="604910" y="0"/>
                      <a:ext cx="0" cy="91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5ED06A-7680-EC27-8D4D-44E62E7BA953}"/>
                        </a:ext>
                      </a:extLst>
                    </p:cNvPr>
                    <p:cNvCxnSpPr/>
                    <p:nvPr/>
                  </p:nvCxnSpPr>
                  <p:spPr>
                    <a:xfrm>
                      <a:off x="0" y="98474"/>
                      <a:ext cx="165295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37EF511-E6AF-3030-341C-7B6FDE613937}"/>
                        </a:ext>
                      </a:extLst>
                    </p:cNvPr>
                    <p:cNvCxnSpPr/>
                    <p:nvPr/>
                  </p:nvCxnSpPr>
                  <p:spPr>
                    <a:xfrm>
                      <a:off x="5861" y="91291"/>
                      <a:ext cx="0" cy="209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CBCE21E-E205-1D7D-8CD0-FA458B488DBD}"/>
                        </a:ext>
                      </a:extLst>
                    </p:cNvPr>
                    <p:cNvCxnSpPr/>
                    <p:nvPr/>
                  </p:nvCxnSpPr>
                  <p:spPr>
                    <a:xfrm>
                      <a:off x="1651781" y="91440"/>
                      <a:ext cx="0" cy="208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0" name="Straight Arrow Connector 69">
                    <a:extLst>
                      <a:ext uri="{FF2B5EF4-FFF2-40B4-BE49-F238E27FC236}">
                        <a16:creationId xmlns:a16="http://schemas.microsoft.com/office/drawing/2014/main" id="{6445DE78-E80B-4B57-2D02-DFAD0B243A7C}"/>
                      </a:ext>
                    </a:extLst>
                  </p:cNvPr>
                  <p:cNvCxnSpPr/>
                  <p:nvPr/>
                </p:nvCxnSpPr>
                <p:spPr>
                  <a:xfrm flipH="1">
                    <a:off x="1264041" y="2052711"/>
                    <a:ext cx="34001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3EC44CF-5901-70DF-4DD7-7037B776D89C}"/>
                      </a:ext>
                    </a:extLst>
                  </p:cNvPr>
                  <p:cNvCxnSpPr/>
                  <p:nvPr/>
                </p:nvCxnSpPr>
                <p:spPr>
                  <a:xfrm>
                    <a:off x="606963" y="2377440"/>
                    <a:ext cx="0" cy="30937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EA3CABA-6FDF-0FB9-3551-4A382C974331}"/>
                      </a:ext>
                    </a:extLst>
                  </p:cNvPr>
                  <p:cNvCxnSpPr/>
                  <p:nvPr/>
                </p:nvCxnSpPr>
                <p:spPr>
                  <a:xfrm>
                    <a:off x="3941006" y="2335237"/>
                    <a:ext cx="0" cy="3094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 Box 81">
                    <a:extLst>
                      <a:ext uri="{FF2B5EF4-FFF2-40B4-BE49-F238E27FC236}">
                        <a16:creationId xmlns:a16="http://schemas.microsoft.com/office/drawing/2014/main" id="{93004C49-13BF-D0AB-0DA9-C90C9EB45FCD}"/>
                      </a:ext>
                    </a:extLst>
                  </p:cNvPr>
                  <p:cNvSpPr txBox="1"/>
                  <p:nvPr/>
                </p:nvSpPr>
                <p:spPr>
                  <a:xfrm>
                    <a:off x="1127468" y="2764302"/>
                    <a:ext cx="1214135" cy="28838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a:effectLst/>
                        <a:latin typeface="Times New Roman" panose="02020603050405020304" pitchFamily="18" charset="0"/>
                        <a:ea typeface="Times New Roman" panose="02020603050405020304" pitchFamily="18" charset="0"/>
                      </a:rPr>
                      <a:t>View Pg/room</a:t>
                    </a:r>
                    <a:endParaRPr lang="en-IN" sz="1200">
                      <a:effectLst/>
                      <a:latin typeface="Times New Roman" panose="02020603050405020304" pitchFamily="18" charset="0"/>
                      <a:ea typeface="Times New Roman" panose="02020603050405020304" pitchFamily="18" charset="0"/>
                    </a:endParaRPr>
                  </a:p>
                </p:txBody>
              </p:sp>
              <p:sp>
                <p:nvSpPr>
                  <p:cNvPr id="74" name="Text Box 86">
                    <a:extLst>
                      <a:ext uri="{FF2B5EF4-FFF2-40B4-BE49-F238E27FC236}">
                        <a16:creationId xmlns:a16="http://schemas.microsoft.com/office/drawing/2014/main" id="{D2FF80D7-1D5B-A208-3C16-76694E0888D9}"/>
                      </a:ext>
                    </a:extLst>
                  </p:cNvPr>
                  <p:cNvSpPr txBox="1"/>
                  <p:nvPr/>
                </p:nvSpPr>
                <p:spPr>
                  <a:xfrm>
                    <a:off x="1141537" y="3305908"/>
                    <a:ext cx="1209542" cy="436099"/>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a:effectLst/>
                        <a:latin typeface="Times New Roman" panose="02020603050405020304" pitchFamily="18" charset="0"/>
                        <a:ea typeface="Times New Roman" panose="02020603050405020304" pitchFamily="18" charset="0"/>
                      </a:rPr>
                      <a:t>Search pg/room and select it.</a:t>
                    </a:r>
                    <a:endParaRPr lang="en-IN" sz="1200">
                      <a:effectLst/>
                      <a:latin typeface="Times New Roman" panose="02020603050405020304" pitchFamily="18" charset="0"/>
                      <a:ea typeface="Times New Roman" panose="02020603050405020304" pitchFamily="18" charset="0"/>
                    </a:endParaRPr>
                  </a:p>
                </p:txBody>
              </p:sp>
              <p:sp>
                <p:nvSpPr>
                  <p:cNvPr id="75" name="Text Box 87">
                    <a:extLst>
                      <a:ext uri="{FF2B5EF4-FFF2-40B4-BE49-F238E27FC236}">
                        <a16:creationId xmlns:a16="http://schemas.microsoft.com/office/drawing/2014/main" id="{F2046E95-7C5B-0333-5589-B857E330B32E}"/>
                      </a:ext>
                    </a:extLst>
                  </p:cNvPr>
                  <p:cNvSpPr txBox="1"/>
                  <p:nvPr/>
                </p:nvSpPr>
                <p:spPr>
                  <a:xfrm>
                    <a:off x="1155604" y="3896751"/>
                    <a:ext cx="1195475" cy="28838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a:effectLst/>
                        <a:latin typeface="Times New Roman" panose="02020603050405020304" pitchFamily="18" charset="0"/>
                        <a:ea typeface="Times New Roman" panose="02020603050405020304" pitchFamily="18" charset="0"/>
                      </a:rPr>
                      <a:t>View all details.</a:t>
                    </a:r>
                    <a:endParaRPr lang="en-IN" sz="1200">
                      <a:effectLst/>
                      <a:latin typeface="Times New Roman" panose="02020603050405020304" pitchFamily="18" charset="0"/>
                      <a:ea typeface="Times New Roman" panose="02020603050405020304" pitchFamily="18" charset="0"/>
                    </a:endParaRPr>
                  </a:p>
                </p:txBody>
              </p:sp>
              <p:sp>
                <p:nvSpPr>
                  <p:cNvPr id="76" name="Text Box 89">
                    <a:extLst>
                      <a:ext uri="{FF2B5EF4-FFF2-40B4-BE49-F238E27FC236}">
                        <a16:creationId xmlns:a16="http://schemas.microsoft.com/office/drawing/2014/main" id="{810EA7A4-8376-1403-691C-B7FDC6A14B46}"/>
                      </a:ext>
                    </a:extLst>
                  </p:cNvPr>
                  <p:cNvSpPr txBox="1"/>
                  <p:nvPr/>
                </p:nvSpPr>
                <p:spPr>
                  <a:xfrm>
                    <a:off x="4426341" y="2764302"/>
                    <a:ext cx="1223611" cy="28838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a:effectLst/>
                        <a:latin typeface="Times New Roman" panose="02020603050405020304" pitchFamily="18" charset="0"/>
                        <a:ea typeface="Times New Roman" panose="02020603050405020304" pitchFamily="18" charset="0"/>
                      </a:rPr>
                      <a:t>Add room/pg info</a:t>
                    </a:r>
                    <a:endParaRPr lang="en-IN" sz="1200">
                      <a:effectLst/>
                      <a:latin typeface="Times New Roman" panose="02020603050405020304" pitchFamily="18" charset="0"/>
                      <a:ea typeface="Times New Roman" panose="02020603050405020304" pitchFamily="18" charset="0"/>
                    </a:endParaRPr>
                  </a:p>
                </p:txBody>
              </p:sp>
              <p:sp>
                <p:nvSpPr>
                  <p:cNvPr id="77" name="Text Box 90">
                    <a:extLst>
                      <a:ext uri="{FF2B5EF4-FFF2-40B4-BE49-F238E27FC236}">
                        <a16:creationId xmlns:a16="http://schemas.microsoft.com/office/drawing/2014/main" id="{3C4C3C82-A7D3-865D-035D-B6B4F637037E}"/>
                      </a:ext>
                    </a:extLst>
                  </p:cNvPr>
                  <p:cNvSpPr txBox="1"/>
                  <p:nvPr/>
                </p:nvSpPr>
                <p:spPr>
                  <a:xfrm>
                    <a:off x="4447443" y="3263705"/>
                    <a:ext cx="1223611" cy="28838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a:effectLst/>
                        <a:latin typeface="Times New Roman" panose="02020603050405020304" pitchFamily="18" charset="0"/>
                        <a:ea typeface="Times New Roman" panose="02020603050405020304" pitchFamily="18" charset="0"/>
                      </a:rPr>
                      <a:t>Edit Pg/room info</a:t>
                    </a:r>
                    <a:endParaRPr lang="en-IN" sz="1200">
                      <a:effectLst/>
                      <a:latin typeface="Times New Roman" panose="02020603050405020304" pitchFamily="18" charset="0"/>
                      <a:ea typeface="Times New Roman" panose="02020603050405020304" pitchFamily="18" charset="0"/>
                    </a:endParaRPr>
                  </a:p>
                </p:txBody>
              </p:sp>
              <p:sp>
                <p:nvSpPr>
                  <p:cNvPr id="78" name="Text Box 91">
                    <a:extLst>
                      <a:ext uri="{FF2B5EF4-FFF2-40B4-BE49-F238E27FC236}">
                        <a16:creationId xmlns:a16="http://schemas.microsoft.com/office/drawing/2014/main" id="{1999F327-D216-B3D5-6B35-B91BDAB4CC7C}"/>
                      </a:ext>
                    </a:extLst>
                  </p:cNvPr>
                  <p:cNvSpPr txBox="1"/>
                  <p:nvPr/>
                </p:nvSpPr>
                <p:spPr>
                  <a:xfrm>
                    <a:off x="4447443" y="3840480"/>
                    <a:ext cx="1223611" cy="28838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a:effectLst/>
                        <a:latin typeface="Times New Roman" panose="02020603050405020304" pitchFamily="18" charset="0"/>
                        <a:ea typeface="Times New Roman" panose="02020603050405020304" pitchFamily="18" charset="0"/>
                      </a:rPr>
                      <a:t>View info</a:t>
                    </a:r>
                    <a:endParaRPr lang="en-IN" sz="1200">
                      <a:effectLst/>
                      <a:latin typeface="Times New Roman" panose="02020603050405020304" pitchFamily="18" charset="0"/>
                      <a:ea typeface="Times New Roman" panose="02020603050405020304" pitchFamily="18" charset="0"/>
                    </a:endParaRPr>
                  </a:p>
                </p:txBody>
              </p:sp>
              <p:sp>
                <p:nvSpPr>
                  <p:cNvPr id="79" name="Text Box 92">
                    <a:extLst>
                      <a:ext uri="{FF2B5EF4-FFF2-40B4-BE49-F238E27FC236}">
                        <a16:creationId xmlns:a16="http://schemas.microsoft.com/office/drawing/2014/main" id="{366C2897-A5D5-8B37-BEAB-AE117003FC6C}"/>
                      </a:ext>
                    </a:extLst>
                  </p:cNvPr>
                  <p:cNvSpPr txBox="1"/>
                  <p:nvPr/>
                </p:nvSpPr>
                <p:spPr>
                  <a:xfrm>
                    <a:off x="4447443" y="4325816"/>
                    <a:ext cx="1223611" cy="28838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000">
                        <a:effectLst/>
                        <a:latin typeface="Times New Roman" panose="02020603050405020304" pitchFamily="18" charset="0"/>
                        <a:ea typeface="Times New Roman" panose="02020603050405020304" pitchFamily="18" charset="0"/>
                      </a:rPr>
                      <a:t>Manages booking</a:t>
                    </a:r>
                    <a:endParaRPr lang="en-IN" sz="1200">
                      <a:effectLst/>
                      <a:latin typeface="Times New Roman" panose="02020603050405020304" pitchFamily="18" charset="0"/>
                      <a:ea typeface="Times New Roman" panose="02020603050405020304" pitchFamily="18" charset="0"/>
                    </a:endParaRPr>
                  </a:p>
                </p:txBody>
              </p:sp>
              <p:cxnSp>
                <p:nvCxnSpPr>
                  <p:cNvPr id="80" name="Straight Arrow Connector 79">
                    <a:extLst>
                      <a:ext uri="{FF2B5EF4-FFF2-40B4-BE49-F238E27FC236}">
                        <a16:creationId xmlns:a16="http://schemas.microsoft.com/office/drawing/2014/main" id="{FDC7DEBB-396C-34B0-B12D-288761249D74}"/>
                      </a:ext>
                    </a:extLst>
                  </p:cNvPr>
                  <p:cNvCxnSpPr/>
                  <p:nvPr/>
                </p:nvCxnSpPr>
                <p:spPr>
                  <a:xfrm>
                    <a:off x="3941006" y="2882705"/>
                    <a:ext cx="4923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4DFCB98-872F-E881-EEEC-39A4012049EA}"/>
                      </a:ext>
                    </a:extLst>
                  </p:cNvPr>
                  <p:cNvCxnSpPr/>
                  <p:nvPr/>
                </p:nvCxnSpPr>
                <p:spPr>
                  <a:xfrm>
                    <a:off x="3955073" y="3403210"/>
                    <a:ext cx="4994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C95E624-9BCF-BD01-62B0-B34048A4F72A}"/>
                      </a:ext>
                    </a:extLst>
                  </p:cNvPr>
                  <p:cNvCxnSpPr/>
                  <p:nvPr/>
                </p:nvCxnSpPr>
                <p:spPr>
                  <a:xfrm>
                    <a:off x="3941006" y="3979985"/>
                    <a:ext cx="4994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D7B3869-15EA-EB2C-E92A-0836DA945AAD}"/>
                      </a:ext>
                    </a:extLst>
                  </p:cNvPr>
                  <p:cNvCxnSpPr/>
                  <p:nvPr/>
                </p:nvCxnSpPr>
                <p:spPr>
                  <a:xfrm>
                    <a:off x="3941006" y="4458287"/>
                    <a:ext cx="4853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FFC1D98-F7CC-2BB1-AFA5-0D6FFA6D8041}"/>
                      </a:ext>
                    </a:extLst>
                  </p:cNvPr>
                  <p:cNvCxnSpPr/>
                  <p:nvPr/>
                </p:nvCxnSpPr>
                <p:spPr>
                  <a:xfrm>
                    <a:off x="606963" y="4500490"/>
                    <a:ext cx="506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D2F273E-91E2-AC13-C07A-5B3BD6E7DDE1}"/>
                      </a:ext>
                    </a:extLst>
                  </p:cNvPr>
                  <p:cNvCxnSpPr/>
                  <p:nvPr/>
                </p:nvCxnSpPr>
                <p:spPr>
                  <a:xfrm>
                    <a:off x="613997" y="4050324"/>
                    <a:ext cx="4990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96AB9343-EBC1-99A9-BE4C-7A67D338C31F}"/>
                      </a:ext>
                    </a:extLst>
                  </p:cNvPr>
                  <p:cNvCxnSpPr/>
                  <p:nvPr/>
                </p:nvCxnSpPr>
                <p:spPr>
                  <a:xfrm>
                    <a:off x="606963" y="3529819"/>
                    <a:ext cx="506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330B027-0391-51D4-787D-C36AE7F1D021}"/>
                      </a:ext>
                    </a:extLst>
                  </p:cNvPr>
                  <p:cNvCxnSpPr/>
                  <p:nvPr/>
                </p:nvCxnSpPr>
                <p:spPr>
                  <a:xfrm>
                    <a:off x="613997" y="2896773"/>
                    <a:ext cx="4984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
          <p:nvSpPr>
            <p:cNvPr id="58" name="Text Box 112">
              <a:extLst>
                <a:ext uri="{FF2B5EF4-FFF2-40B4-BE49-F238E27FC236}">
                  <a16:creationId xmlns:a16="http://schemas.microsoft.com/office/drawing/2014/main" id="{AAF2AB5A-5D27-915A-6A00-3303F1D889B7}"/>
                </a:ext>
              </a:extLst>
            </p:cNvPr>
            <p:cNvSpPr txBox="1"/>
            <p:nvPr/>
          </p:nvSpPr>
          <p:spPr>
            <a:xfrm>
              <a:off x="1084344" y="4308529"/>
              <a:ext cx="1139126" cy="333213"/>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1200">
                  <a:effectLst/>
                  <a:latin typeface="Times New Roman" panose="02020603050405020304" pitchFamily="18" charset="0"/>
                  <a:ea typeface="Times New Roman" panose="02020603050405020304" pitchFamily="18" charset="0"/>
                </a:rPr>
                <a:t>contact</a:t>
              </a:r>
              <a:endParaRPr lang="en-IN" sz="1200">
                <a:effectLst/>
                <a:latin typeface="Times New Roman" panose="02020603050405020304" pitchFamily="18" charset="0"/>
                <a:ea typeface="Times New Roman" panose="02020603050405020304" pitchFamily="18" charset="0"/>
              </a:endParaRPr>
            </a:p>
          </p:txBody>
        </p:sp>
      </p:grpSp>
      <p:sp>
        <p:nvSpPr>
          <p:cNvPr id="110" name="TextBox 109">
            <a:extLst>
              <a:ext uri="{FF2B5EF4-FFF2-40B4-BE49-F238E27FC236}">
                <a16:creationId xmlns:a16="http://schemas.microsoft.com/office/drawing/2014/main" id="{9609F672-91B2-97DC-A79F-055B0128C7A0}"/>
              </a:ext>
            </a:extLst>
          </p:cNvPr>
          <p:cNvSpPr txBox="1"/>
          <p:nvPr/>
        </p:nvSpPr>
        <p:spPr>
          <a:xfrm>
            <a:off x="2020066" y="241293"/>
            <a:ext cx="3714581" cy="369332"/>
          </a:xfrm>
          <a:prstGeom prst="rect">
            <a:avLst/>
          </a:prstGeom>
          <a:noFill/>
        </p:spPr>
        <p:txBody>
          <a:bodyPr wrap="square" rtlCol="0">
            <a:spAutoFit/>
          </a:bodyPr>
          <a:lstStyle/>
          <a:p>
            <a:r>
              <a:rPr lang="en-US" dirty="0">
                <a:solidFill>
                  <a:schemeClr val="bg1"/>
                </a:solidFill>
                <a:latin typeface="Arial Black" panose="020B0A04020102020204" pitchFamily="34" charset="0"/>
              </a:rPr>
              <a:t>Flow Chart</a:t>
            </a:r>
            <a:endParaRPr lang="en-IN"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42422793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DD4143-2F88-1628-114B-4EA98CDA1C0C}"/>
              </a:ext>
            </a:extLst>
          </p:cNvPr>
          <p:cNvSpPr txBox="1"/>
          <p:nvPr/>
        </p:nvSpPr>
        <p:spPr>
          <a:xfrm>
            <a:off x="5322668" y="119577"/>
            <a:ext cx="6625492" cy="5058821"/>
          </a:xfrm>
          <a:prstGeom prst="rect">
            <a:avLst/>
          </a:prstGeom>
          <a:noFill/>
        </p:spPr>
        <p:txBody>
          <a:bodyPr wrap="square" rtlCol="0">
            <a:spAutoFit/>
          </a:bodyPr>
          <a:lstStyle/>
          <a:p>
            <a:pPr marL="342900" lvl="0" indent="-342900">
              <a:lnSpc>
                <a:spcPct val="107000"/>
              </a:lnSpc>
              <a:buFont typeface="+mj-lt"/>
              <a:buAutoNum type="arabicParenR"/>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USER: -</a:t>
            </a:r>
          </a:p>
          <a:p>
            <a:pPr marL="762000">
              <a:lnSpc>
                <a:spcPct val="107000"/>
              </a:lnSpc>
            </a:pPr>
            <a:r>
              <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p>
          <a:p>
            <a:pPr marL="342900" lvl="0" indent="-342900">
              <a:lnSpc>
                <a:spcPct val="107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User Login: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914400" indent="457200"/>
            <a:r>
              <a:rPr lang="en-US" sz="1800" dirty="0">
                <a:solidFill>
                  <a:schemeClr val="bg1"/>
                </a:solidFill>
                <a:effectLst/>
                <a:latin typeface="Times New Roman" panose="02020603050405020304" pitchFamily="18" charset="0"/>
                <a:ea typeface="Times New Roman" panose="02020603050405020304" pitchFamily="18" charset="0"/>
              </a:rPr>
              <a:t>Description of User: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indent="457200" algn="just"/>
            <a:r>
              <a:rPr lang="en-US" sz="1800" dirty="0">
                <a:solidFill>
                  <a:schemeClr val="bg1"/>
                </a:solidFill>
                <a:effectLst/>
                <a:latin typeface="Times New Roman" panose="02020603050405020304" pitchFamily="18" charset="0"/>
                <a:ea typeface="Times New Roman" panose="02020603050405020304" pitchFamily="18" charset="0"/>
              </a:rPr>
              <a:t>This feature used by the user to login into system. A user must login with his user’s name and password to the system after registration. If they are invalid, the user not allowed to enter the system.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indent="457200" algn="just"/>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914400" indent="457200"/>
            <a:r>
              <a:rPr lang="en-US" sz="1800" dirty="0">
                <a:solidFill>
                  <a:schemeClr val="bg1"/>
                </a:solidFill>
                <a:effectLst/>
                <a:latin typeface="Times New Roman" panose="02020603050405020304" pitchFamily="18" charset="0"/>
                <a:ea typeface="Times New Roman" panose="02020603050405020304" pitchFamily="18" charset="0"/>
              </a:rPr>
              <a:t>Functional requirement: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07000"/>
              </a:lnSpc>
              <a:buFont typeface="+mj-lt"/>
              <a:buAutoNum type="arabicParen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Username and password will be provided after user registration is confirmed.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buFont typeface="+mj-lt"/>
              <a:buAutoNum type="arabicParen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Password should be hidden from others while typing it in the field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914400">
              <a:lnSpc>
                <a:spcPct val="107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6487331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93873E-D30F-D306-8200-BA145AB081E0}"/>
              </a:ext>
            </a:extLst>
          </p:cNvPr>
          <p:cNvSpPr txBox="1"/>
          <p:nvPr/>
        </p:nvSpPr>
        <p:spPr>
          <a:xfrm>
            <a:off x="320040" y="365760"/>
            <a:ext cx="7360920" cy="3538276"/>
          </a:xfrm>
          <a:prstGeom prst="rect">
            <a:avLst/>
          </a:prstGeom>
          <a:noFill/>
        </p:spPr>
        <p:txBody>
          <a:bodyPr wrap="square" rtlCol="0">
            <a:spAutoFit/>
          </a:bodyPr>
          <a:lstStyle/>
          <a:p>
            <a:pPr marL="342900" lvl="0" indent="-342900" algn="just">
              <a:lnSpc>
                <a:spcPct val="107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Register New User: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914400" indent="457200" algn="just"/>
            <a:r>
              <a:rPr lang="en-US" sz="1800" dirty="0">
                <a:solidFill>
                  <a:schemeClr val="bg1"/>
                </a:solidFill>
                <a:effectLst/>
                <a:latin typeface="Times New Roman" panose="02020603050405020304" pitchFamily="18" charset="0"/>
                <a:ea typeface="Times New Roman" panose="02020603050405020304" pitchFamily="18" charset="0"/>
              </a:rPr>
              <a:t>  Description of feature: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indent="457200" algn="just"/>
            <a:r>
              <a:rPr lang="en-US" sz="1800" dirty="0">
                <a:solidFill>
                  <a:schemeClr val="bg1"/>
                </a:solidFill>
                <a:effectLst/>
                <a:latin typeface="Times New Roman" panose="02020603050405020304" pitchFamily="18" charset="0"/>
                <a:ea typeface="Times New Roman" panose="02020603050405020304" pitchFamily="18" charset="0"/>
              </a:rPr>
              <a:t>A new user will have to register in the system by providing essential details in order to view the products in the system.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indent="457200" algn="just"/>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914400" indent="457200" algn="just"/>
            <a:r>
              <a:rPr lang="en-US" sz="1800" dirty="0">
                <a:solidFill>
                  <a:schemeClr val="bg1"/>
                </a:solidFill>
                <a:effectLst/>
                <a:latin typeface="Times New Roman" panose="02020603050405020304" pitchFamily="18" charset="0"/>
                <a:ea typeface="Times New Roman" panose="02020603050405020304" pitchFamily="18" charset="0"/>
              </a:rPr>
              <a:t>  Functional requirement: - </a:t>
            </a:r>
            <a:endParaRPr lang="en-IN" sz="1800" dirty="0">
              <a:solidFill>
                <a:schemeClr val="bg1"/>
              </a:solidFill>
              <a:effectLst/>
              <a:latin typeface="Times New Roman" panose="02020603050405020304" pitchFamily="18" charset="0"/>
              <a:ea typeface="Times New Roman" panose="02020603050405020304" pitchFamily="18" charset="0"/>
            </a:endParaRPr>
          </a:p>
          <a:p>
            <a:pPr algn="just"/>
            <a:r>
              <a:rPr lang="en-US" sz="1800" dirty="0">
                <a:solidFill>
                  <a:schemeClr val="bg1"/>
                </a:solidFill>
                <a:effectLst/>
                <a:latin typeface="Times New Roman" panose="02020603050405020304" pitchFamily="18" charset="0"/>
                <a:ea typeface="Times New Roman" panose="02020603050405020304" pitchFamily="18" charset="0"/>
              </a:rPr>
              <a:t> 				1) System must be able to verify and 				validate information.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algn="just"/>
            <a:r>
              <a:rPr lang="en-US" sz="1800" dirty="0">
                <a:solidFill>
                  <a:schemeClr val="bg1"/>
                </a:solidFill>
                <a:effectLst/>
                <a:latin typeface="Times New Roman" panose="02020603050405020304" pitchFamily="18" charset="0"/>
                <a:ea typeface="Times New Roman" panose="02020603050405020304" pitchFamily="18" charset="0"/>
              </a:rPr>
              <a:t>2) The system must encrypt the password of the customer to provide security. </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788B8A5F-840C-042B-43E3-9E309C951179}"/>
              </a:ext>
            </a:extLst>
          </p:cNvPr>
          <p:cNvSpPr txBox="1"/>
          <p:nvPr/>
        </p:nvSpPr>
        <p:spPr>
          <a:xfrm>
            <a:off x="137160" y="3904036"/>
            <a:ext cx="7360920" cy="2984278"/>
          </a:xfrm>
          <a:prstGeom prst="rect">
            <a:avLst/>
          </a:prstGeom>
          <a:noFill/>
        </p:spPr>
        <p:txBody>
          <a:bodyPr wrap="square" rtlCol="0">
            <a:spAutoFit/>
          </a:bodyPr>
          <a:lstStyle/>
          <a:p>
            <a:pPr marL="342900" lvl="0" indent="-342900">
              <a:lnSpc>
                <a:spcPct val="107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Viewing an Item: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914400" indent="457200"/>
            <a:r>
              <a:rPr lang="en-US" sz="1800" dirty="0">
                <a:solidFill>
                  <a:schemeClr val="bg1"/>
                </a:solidFill>
                <a:effectLst/>
                <a:latin typeface="Times New Roman" panose="02020603050405020304" pitchFamily="18" charset="0"/>
                <a:ea typeface="Times New Roman" panose="02020603050405020304" pitchFamily="18" charset="0"/>
              </a:rPr>
              <a:t>  Description of feature: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algn="just"/>
            <a:r>
              <a:rPr lang="en-US" sz="1800" dirty="0">
                <a:solidFill>
                  <a:schemeClr val="bg1"/>
                </a:solidFill>
                <a:effectLst/>
                <a:latin typeface="Times New Roman" panose="02020603050405020304" pitchFamily="18" charset="0"/>
                <a:ea typeface="Times New Roman" panose="02020603050405020304" pitchFamily="18" charset="0"/>
              </a:rPr>
              <a:t>         The user will be able to view different room/</a:t>
            </a:r>
            <a:r>
              <a:rPr lang="en-US" sz="1800" dirty="0" err="1">
                <a:solidFill>
                  <a:schemeClr val="bg1"/>
                </a:solidFill>
                <a:effectLst/>
                <a:latin typeface="Times New Roman" panose="02020603050405020304" pitchFamily="18" charset="0"/>
                <a:ea typeface="Times New Roman" panose="02020603050405020304" pitchFamily="18" charset="0"/>
              </a:rPr>
              <a:t>pg</a:t>
            </a:r>
            <a:r>
              <a:rPr lang="en-US" sz="1800" dirty="0">
                <a:solidFill>
                  <a:schemeClr val="bg1"/>
                </a:solidFill>
                <a:effectLst/>
                <a:latin typeface="Times New Roman" panose="02020603050405020304" pitchFamily="18" charset="0"/>
                <a:ea typeface="Times New Roman" panose="02020603050405020304" pitchFamily="18" charset="0"/>
              </a:rPr>
              <a:t> at different locations after login. The user should be able to search </a:t>
            </a:r>
            <a:r>
              <a:rPr lang="en-US" sz="1800" dirty="0" err="1">
                <a:solidFill>
                  <a:schemeClr val="bg1"/>
                </a:solidFill>
                <a:effectLst/>
                <a:latin typeface="Times New Roman" panose="02020603050405020304" pitchFamily="18" charset="0"/>
                <a:ea typeface="Times New Roman" panose="02020603050405020304" pitchFamily="18" charset="0"/>
              </a:rPr>
              <a:t>pg</a:t>
            </a:r>
            <a:r>
              <a:rPr lang="en-US" sz="1800" dirty="0">
                <a:solidFill>
                  <a:schemeClr val="bg1"/>
                </a:solidFill>
                <a:effectLst/>
                <a:latin typeface="Times New Roman" panose="02020603050405020304" pitchFamily="18" charset="0"/>
                <a:ea typeface="Times New Roman" panose="02020603050405020304" pitchFamily="18" charset="0"/>
              </a:rPr>
              <a:t> and even view their details.</a:t>
            </a:r>
            <a:endParaRPr lang="en-IN" sz="1800" dirty="0">
              <a:solidFill>
                <a:schemeClr val="bg1"/>
              </a:solidFill>
              <a:effectLst/>
              <a:latin typeface="Times New Roman" panose="02020603050405020304" pitchFamily="18" charset="0"/>
              <a:ea typeface="Times New Roman" panose="02020603050405020304" pitchFamily="18" charset="0"/>
            </a:endParaRPr>
          </a:p>
          <a:p>
            <a:pPr marL="914400" indent="457200"/>
            <a:r>
              <a:rPr lang="en-US" sz="1800" dirty="0">
                <a:solidFill>
                  <a:schemeClr val="bg1"/>
                </a:solidFill>
                <a:effectLst/>
                <a:latin typeface="Times New Roman" panose="02020603050405020304" pitchFamily="18" charset="0"/>
                <a:ea typeface="Times New Roman" panose="02020603050405020304" pitchFamily="18" charset="0"/>
              </a:rPr>
              <a:t>   Functional requirement: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914400" indent="457200"/>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algn="just"/>
            <a:r>
              <a:rPr lang="en-US" sz="1800" dirty="0">
                <a:solidFill>
                  <a:schemeClr val="bg1"/>
                </a:solidFill>
                <a:effectLst/>
                <a:latin typeface="Times New Roman" panose="02020603050405020304" pitchFamily="18" charset="0"/>
                <a:ea typeface="Times New Roman" panose="02020603050405020304" pitchFamily="18" charset="0"/>
              </a:rPr>
              <a:t>       System must ensure that, only a registered customer can purchase items.</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6764381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A7F58F-7AB5-DF23-D49C-2E1DA1DE6B65}"/>
              </a:ext>
            </a:extLst>
          </p:cNvPr>
          <p:cNvSpPr txBox="1"/>
          <p:nvPr/>
        </p:nvSpPr>
        <p:spPr>
          <a:xfrm>
            <a:off x="4998720" y="365760"/>
            <a:ext cx="6842760" cy="4890185"/>
          </a:xfrm>
          <a:prstGeom prst="rect">
            <a:avLst/>
          </a:prstGeom>
          <a:noFill/>
        </p:spPr>
        <p:txBody>
          <a:bodyPr wrap="square" rtlCol="0">
            <a:spAutoFit/>
          </a:bodyPr>
          <a:lstStyle/>
          <a:p>
            <a:pPr indent="457200"/>
            <a:r>
              <a:rPr lang="en-US" sz="1800" dirty="0">
                <a:solidFill>
                  <a:schemeClr val="bg1"/>
                </a:solidFill>
                <a:effectLst/>
                <a:latin typeface="Times New Roman" panose="02020603050405020304" pitchFamily="18" charset="0"/>
                <a:ea typeface="Times New Roman" panose="02020603050405020304" pitchFamily="18" charset="0"/>
              </a:rPr>
              <a:t>2)  ADMIN: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Manage User: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914400" indent="457200"/>
            <a:r>
              <a:rPr lang="en-US" sz="1800" dirty="0">
                <a:solidFill>
                  <a:schemeClr val="bg1"/>
                </a:solidFill>
                <a:effectLst/>
                <a:latin typeface="Times New Roman" panose="02020603050405020304" pitchFamily="18" charset="0"/>
                <a:ea typeface="Times New Roman" panose="02020603050405020304" pitchFamily="18" charset="0"/>
              </a:rPr>
              <a:t>    Description of feature;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algn="just"/>
            <a:r>
              <a:rPr lang="en-US" sz="1800" dirty="0">
                <a:solidFill>
                  <a:schemeClr val="bg1"/>
                </a:solidFill>
                <a:effectLst/>
                <a:latin typeface="Times New Roman" panose="02020603050405020304" pitchFamily="18" charset="0"/>
                <a:ea typeface="Times New Roman" panose="02020603050405020304" pitchFamily="18" charset="0"/>
              </a:rPr>
              <a:t>       The administrator can delete user, view user and block user.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algn="just"/>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Manage Vendors: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914400" indent="457200"/>
            <a:r>
              <a:rPr lang="en-US" sz="1800" dirty="0">
                <a:solidFill>
                  <a:schemeClr val="bg1"/>
                </a:solidFill>
                <a:effectLst/>
                <a:latin typeface="Times New Roman" panose="02020603050405020304" pitchFamily="18" charset="0"/>
                <a:ea typeface="Times New Roman" panose="02020603050405020304" pitchFamily="18" charset="0"/>
              </a:rPr>
              <a:t>     Description of feature: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indent="457200"/>
            <a:r>
              <a:rPr lang="en-US" sz="1800" dirty="0">
                <a:solidFill>
                  <a:schemeClr val="bg1"/>
                </a:solidFill>
                <a:effectLst/>
                <a:latin typeface="Times New Roman" panose="02020603050405020304" pitchFamily="18" charset="0"/>
                <a:ea typeface="Times New Roman" panose="02020603050405020304" pitchFamily="18" charset="0"/>
              </a:rPr>
              <a:t>The administrator can delete vendors, block vendors and search for a vendor.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indent="457200"/>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Manage </a:t>
            </a:r>
            <a:r>
              <a:rPr lang="en-IN" sz="1800" dirty="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pg</a:t>
            </a: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/room: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1371600"/>
            <a:r>
              <a:rPr lang="en-US" sz="1800" dirty="0">
                <a:solidFill>
                  <a:schemeClr val="bg1"/>
                </a:solidFill>
                <a:effectLst/>
                <a:latin typeface="Times New Roman" panose="02020603050405020304" pitchFamily="18" charset="0"/>
                <a:ea typeface="Times New Roman" panose="02020603050405020304" pitchFamily="18" charset="0"/>
              </a:rPr>
              <a:t>         Description of feature: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828800" indent="457200"/>
            <a:r>
              <a:rPr lang="en-US" sz="1800" dirty="0">
                <a:solidFill>
                  <a:schemeClr val="bg1"/>
                </a:solidFill>
                <a:effectLst/>
                <a:latin typeface="Times New Roman" panose="02020603050405020304" pitchFamily="18" charset="0"/>
                <a:ea typeface="Times New Roman" panose="02020603050405020304" pitchFamily="18" charset="0"/>
              </a:rPr>
              <a:t>The administrator can delete product and view room/pg. </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solidFill>
                <a:schemeClr val="bg1"/>
              </a:solidFill>
            </a:endParaRPr>
          </a:p>
        </p:txBody>
      </p:sp>
    </p:spTree>
    <p:extLst>
      <p:ext uri="{BB962C8B-B14F-4D97-AF65-F5344CB8AC3E}">
        <p14:creationId xmlns:p14="http://schemas.microsoft.com/office/powerpoint/2010/main" val="37520220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2501A3-7A7D-8E59-A2DA-1C0AE3EA010F}"/>
              </a:ext>
            </a:extLst>
          </p:cNvPr>
          <p:cNvSpPr txBox="1"/>
          <p:nvPr/>
        </p:nvSpPr>
        <p:spPr>
          <a:xfrm>
            <a:off x="5471160" y="548640"/>
            <a:ext cx="6278880" cy="6626942"/>
          </a:xfrm>
          <a:prstGeom prst="rect">
            <a:avLst/>
          </a:prstGeom>
          <a:noFill/>
        </p:spPr>
        <p:txBody>
          <a:bodyPr wrap="square" rtlCol="0">
            <a:spAutoFit/>
          </a:bodyPr>
          <a:lstStyle/>
          <a:p>
            <a:pPr indent="457200">
              <a:lnSpc>
                <a:spcPct val="115000"/>
              </a:lnSpc>
            </a:pPr>
            <a:r>
              <a:rPr lang="en-US" sz="1800" dirty="0">
                <a:solidFill>
                  <a:schemeClr val="bg1"/>
                </a:solidFill>
                <a:effectLst/>
                <a:latin typeface="Times New Roman" panose="02020603050405020304" pitchFamily="18" charset="0"/>
                <a:ea typeface="Times New Roman" panose="02020603050405020304" pitchFamily="18" charset="0"/>
              </a:rPr>
              <a:t>3) Vendor’s: -</a:t>
            </a:r>
            <a:endParaRPr lang="en-IN" sz="1800" dirty="0">
              <a:solidFill>
                <a:schemeClr val="bg1"/>
              </a:solidFill>
              <a:effectLst/>
              <a:latin typeface="Times New Roman" panose="02020603050405020304" pitchFamily="18" charset="0"/>
              <a:ea typeface="Times New Roman" panose="02020603050405020304" pitchFamily="18" charset="0"/>
            </a:endParaRPr>
          </a:p>
          <a:p>
            <a:pPr indent="457200">
              <a:lnSpc>
                <a:spcPct val="115000"/>
              </a:lnSpc>
            </a:pPr>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Add </a:t>
            </a:r>
            <a:r>
              <a:rPr lang="en-IN" sz="1800" dirty="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pg</a:t>
            </a: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detail: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15000"/>
              </a:lnSpc>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Description of Feature: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15000"/>
              </a:lnSpc>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The Vendor can Add new details into the database with all its information.</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15000"/>
              </a:lnSpc>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15000"/>
              </a:lnSpc>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800"/>
              </a:spcAft>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Edit Product: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15000"/>
              </a:lnSpc>
            </a:pPr>
            <a:r>
              <a:rPr lang="en-US" sz="1800" dirty="0">
                <a:solidFill>
                  <a:schemeClr val="bg1"/>
                </a:solidFill>
                <a:effectLst/>
                <a:latin typeface="Times New Roman" panose="02020603050405020304" pitchFamily="18" charset="0"/>
                <a:ea typeface="Times New Roman" panose="02020603050405020304" pitchFamily="18" charset="0"/>
              </a:rPr>
              <a:t>Description of Feature: -</a:t>
            </a:r>
            <a:endParaRPr lang="en-IN" sz="1800" dirty="0">
              <a:solidFill>
                <a:schemeClr val="bg1"/>
              </a:solidFill>
              <a:effectLst/>
              <a:latin typeface="Times New Roman" panose="02020603050405020304" pitchFamily="18" charset="0"/>
              <a:ea typeface="Times New Roman" panose="02020603050405020304" pitchFamily="18" charset="0"/>
            </a:endParaRPr>
          </a:p>
          <a:p>
            <a:pPr marL="1371600" algn="just">
              <a:lnSpc>
                <a:spcPct val="115000"/>
              </a:lnSpc>
            </a:pPr>
            <a:r>
              <a:rPr lang="en-US" sz="1800" dirty="0">
                <a:solidFill>
                  <a:schemeClr val="bg1"/>
                </a:solidFill>
                <a:effectLst/>
                <a:latin typeface="Times New Roman" panose="02020603050405020304" pitchFamily="18" charset="0"/>
                <a:ea typeface="Times New Roman" panose="02020603050405020304" pitchFamily="18" charset="0"/>
              </a:rPr>
              <a:t>The Vendor can Edit the information of this </a:t>
            </a:r>
            <a:r>
              <a:rPr lang="en-US" sz="1800" dirty="0" err="1">
                <a:solidFill>
                  <a:schemeClr val="bg1"/>
                </a:solidFill>
                <a:effectLst/>
                <a:latin typeface="Times New Roman" panose="02020603050405020304" pitchFamily="18" charset="0"/>
                <a:ea typeface="Times New Roman" panose="02020603050405020304" pitchFamily="18" charset="0"/>
              </a:rPr>
              <a:t>pg</a:t>
            </a:r>
            <a:r>
              <a:rPr lang="en-US" sz="1800" dirty="0">
                <a:solidFill>
                  <a:schemeClr val="bg1"/>
                </a:solidFill>
                <a:effectLst/>
                <a:latin typeface="Times New Roman" panose="02020603050405020304" pitchFamily="18" charset="0"/>
                <a:ea typeface="Times New Roman" panose="02020603050405020304" pitchFamily="18" charset="0"/>
              </a:rPr>
              <a:t> and also Delete the </a:t>
            </a:r>
            <a:r>
              <a:rPr lang="en-US" sz="1800" dirty="0" err="1">
                <a:solidFill>
                  <a:schemeClr val="bg1"/>
                </a:solidFill>
                <a:effectLst/>
                <a:latin typeface="Times New Roman" panose="02020603050405020304" pitchFamily="18" charset="0"/>
                <a:ea typeface="Times New Roman" panose="02020603050405020304" pitchFamily="18" charset="0"/>
              </a:rPr>
              <a:t>pg</a:t>
            </a:r>
            <a:r>
              <a:rPr lang="en-US" sz="1800" dirty="0">
                <a:solidFill>
                  <a:schemeClr val="bg1"/>
                </a:solidFill>
                <a:effectLst/>
                <a:latin typeface="Times New Roman" panose="02020603050405020304" pitchFamily="18" charset="0"/>
                <a:ea typeface="Times New Roman" panose="02020603050405020304" pitchFamily="18" charset="0"/>
              </a:rPr>
              <a:t> from database;</a:t>
            </a:r>
            <a:endParaRPr lang="en-IN" sz="1800" dirty="0">
              <a:solidFill>
                <a:schemeClr val="bg1"/>
              </a:solidFill>
              <a:effectLst/>
              <a:latin typeface="Times New Roman" panose="02020603050405020304" pitchFamily="18" charset="0"/>
              <a:ea typeface="Times New Roman" panose="02020603050405020304" pitchFamily="18" charset="0"/>
            </a:endParaRPr>
          </a:p>
          <a:p>
            <a:pPr marL="1371600" algn="just">
              <a:lnSpc>
                <a:spcPct val="115000"/>
              </a:lnSpc>
            </a:pPr>
            <a:r>
              <a:rPr lang="en-US" sz="1800" dirty="0">
                <a:solidFill>
                  <a:schemeClr val="bg1"/>
                </a:solidFill>
                <a:effectLst/>
                <a:latin typeface="Times New Roman" panose="02020603050405020304" pitchFamily="18" charset="0"/>
                <a:ea typeface="Times New Roman" panose="02020603050405020304" pitchFamily="18" charset="0"/>
              </a:rPr>
              <a:t> </a:t>
            </a:r>
            <a:endParaRPr lang="en-IN" sz="1800" dirty="0">
              <a:solidFill>
                <a:schemeClr val="bg1"/>
              </a:solidFill>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View Product: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914400" algn="just">
              <a:lnSpc>
                <a:spcPct val="115000"/>
              </a:lnSpc>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15000"/>
              </a:lnSpc>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Description of Feature: -</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pPr marL="1371600" algn="just">
              <a:lnSpc>
                <a:spcPct val="115000"/>
              </a:lnSpc>
              <a:spcAft>
                <a:spcPts val="800"/>
              </a:spcAft>
            </a:pP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The Vendor will be able to View all the </a:t>
            </a:r>
            <a:r>
              <a:rPr lang="en-IN" sz="1800" dirty="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pg</a:t>
            </a: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details in this tab and is given the option to delete all </a:t>
            </a:r>
            <a:r>
              <a:rPr lang="en-IN" sz="1800" dirty="0" err="1">
                <a:solidFill>
                  <a:schemeClr val="bg1"/>
                </a:solidFill>
                <a:effectLst/>
                <a:latin typeface="Times New Roman" panose="02020603050405020304" pitchFamily="18" charset="0"/>
                <a:ea typeface="Calibri" panose="020F0502020204030204" pitchFamily="34" charset="0"/>
                <a:cs typeface="Mangal" panose="02040503050203030202" pitchFamily="18" charset="0"/>
              </a:rPr>
              <a:t>pg</a:t>
            </a:r>
            <a:r>
              <a:rPr lang="en-IN" sz="18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 details from database.</a:t>
            </a:r>
            <a:endParaRPr lang="en-IN" sz="18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a:p>
            <a:endParaRPr lang="en-IN" dirty="0">
              <a:solidFill>
                <a:schemeClr val="bg1"/>
              </a:solidFill>
            </a:endParaRPr>
          </a:p>
        </p:txBody>
      </p:sp>
    </p:spTree>
    <p:extLst>
      <p:ext uri="{BB962C8B-B14F-4D97-AF65-F5344CB8AC3E}">
        <p14:creationId xmlns:p14="http://schemas.microsoft.com/office/powerpoint/2010/main" val="3843111374"/>
      </p:ext>
    </p:extLst>
  </p:cSld>
  <p:clrMapOvr>
    <a:masterClrMapping/>
  </p:clrMapOvr>
  <p:transition spd="slow">
    <p:wipe/>
  </p:transition>
</p:sld>
</file>

<file path=ppt/theme/theme1.xml><?xml version="1.0" encoding="utf-8"?>
<a:theme xmlns:a="http://schemas.openxmlformats.org/drawingml/2006/main" name="Cover and End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mobile">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SOCIAL MEDIA">
      <a:dk1>
        <a:sysClr val="windowText" lastClr="000000"/>
      </a:dk1>
      <a:lt1>
        <a:sysClr val="window" lastClr="FFFFFF"/>
      </a:lt1>
      <a:dk2>
        <a:srgbClr val="44546A"/>
      </a:dk2>
      <a:lt2>
        <a:srgbClr val="E7E6E6"/>
      </a:lt2>
      <a:accent1>
        <a:srgbClr val="3282BE"/>
      </a:accent1>
      <a:accent2>
        <a:srgbClr val="28608C"/>
      </a:accent2>
      <a:accent3>
        <a:srgbClr val="262626"/>
      </a:accent3>
      <a:accent4>
        <a:srgbClr val="3282BE"/>
      </a:accent4>
      <a:accent5>
        <a:srgbClr val="28608C"/>
      </a:accent5>
      <a:accent6>
        <a:srgbClr val="262626"/>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4127</TotalTime>
  <Words>1011</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Arial</vt:lpstr>
      <vt:lpstr>Arial Black</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Prasad Khairnar</cp:lastModifiedBy>
  <cp:revision>114</cp:revision>
  <dcterms:created xsi:type="dcterms:W3CDTF">2018-04-24T17:14:44Z</dcterms:created>
  <dcterms:modified xsi:type="dcterms:W3CDTF">2022-06-01T06:51:31Z</dcterms:modified>
</cp:coreProperties>
</file>