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B2835-5409-4EA6-9958-6DB35DD0B379}" v="53" dt="2023-03-31T12:28:26.469"/>
    <p1510:client id="{9EB02493-6F3B-4B3E-9F5F-4D5C4E10278B}" v="46" dt="2023-03-30T16:47:07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18BF7-359B-4E4A-AACF-3418248115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6E8EF4-E9C4-4951-8C5F-4DF83746431C}">
      <dgm:prSet/>
      <dgm:spPr/>
      <dgm:t>
        <a:bodyPr/>
        <a:lstStyle/>
        <a:p>
          <a:r>
            <a:rPr lang="en-IN"/>
            <a:t>The project Google App Store Data Analysis defines various categories of apps.</a:t>
          </a:r>
          <a:endParaRPr lang="en-US"/>
        </a:p>
      </dgm:t>
    </dgm:pt>
    <dgm:pt modelId="{276B2157-C74B-4DC3-83D4-F5E79AD2F2ED}" type="parTrans" cxnId="{BAF045F0-2120-477E-A487-ED2F6981FA1E}">
      <dgm:prSet/>
      <dgm:spPr/>
      <dgm:t>
        <a:bodyPr/>
        <a:lstStyle/>
        <a:p>
          <a:endParaRPr lang="en-US"/>
        </a:p>
      </dgm:t>
    </dgm:pt>
    <dgm:pt modelId="{80AB9416-E1D2-408D-93EA-02EBAC3A6009}" type="sibTrans" cxnId="{BAF045F0-2120-477E-A487-ED2F6981FA1E}">
      <dgm:prSet/>
      <dgm:spPr/>
      <dgm:t>
        <a:bodyPr/>
        <a:lstStyle/>
        <a:p>
          <a:endParaRPr lang="en-US"/>
        </a:p>
      </dgm:t>
    </dgm:pt>
    <dgm:pt modelId="{390A9D9B-EE75-45DF-970E-DAA8FF17F1D0}">
      <dgm:prSet/>
      <dgm:spPr/>
      <dgm:t>
        <a:bodyPr/>
        <a:lstStyle/>
        <a:p>
          <a:r>
            <a:rPr lang="en-IN"/>
            <a:t>Goal of this project is to provide insights about android applications categories and Rating of apps.</a:t>
          </a:r>
          <a:endParaRPr lang="en-US"/>
        </a:p>
      </dgm:t>
    </dgm:pt>
    <dgm:pt modelId="{D86064D9-A6CD-4C1C-8563-D74609D73B49}" type="parTrans" cxnId="{D1778A50-521E-48F3-9E0E-76EF3940376E}">
      <dgm:prSet/>
      <dgm:spPr/>
      <dgm:t>
        <a:bodyPr/>
        <a:lstStyle/>
        <a:p>
          <a:endParaRPr lang="en-US"/>
        </a:p>
      </dgm:t>
    </dgm:pt>
    <dgm:pt modelId="{9C1ABD23-D56E-4119-820B-0813A798579B}" type="sibTrans" cxnId="{D1778A50-521E-48F3-9E0E-76EF3940376E}">
      <dgm:prSet/>
      <dgm:spPr/>
      <dgm:t>
        <a:bodyPr/>
        <a:lstStyle/>
        <a:p>
          <a:endParaRPr lang="en-US"/>
        </a:p>
      </dgm:t>
    </dgm:pt>
    <dgm:pt modelId="{330B428F-E3BD-436E-BAAD-A1CDA95F6404}">
      <dgm:prSet/>
      <dgm:spPr/>
      <dgm:t>
        <a:bodyPr/>
        <a:lstStyle/>
        <a:p>
          <a:r>
            <a:rPr lang="en-IN"/>
            <a:t>Various categories of apps are used in such as communication, Family, Finance, Gaming, Medical, Sports, News , etc .. To analyse the rating of the apps.</a:t>
          </a:r>
          <a:endParaRPr lang="en-US"/>
        </a:p>
      </dgm:t>
    </dgm:pt>
    <dgm:pt modelId="{478EEDC3-68A7-479C-B5FC-C47468D9A392}" type="parTrans" cxnId="{5752A708-B6D2-43FF-B3C7-DDD7F18AF264}">
      <dgm:prSet/>
      <dgm:spPr/>
      <dgm:t>
        <a:bodyPr/>
        <a:lstStyle/>
        <a:p>
          <a:endParaRPr lang="en-US"/>
        </a:p>
      </dgm:t>
    </dgm:pt>
    <dgm:pt modelId="{12ADBBDC-640C-48C5-B93A-FE5E57450080}" type="sibTrans" cxnId="{5752A708-B6D2-43FF-B3C7-DDD7F18AF264}">
      <dgm:prSet/>
      <dgm:spPr/>
      <dgm:t>
        <a:bodyPr/>
        <a:lstStyle/>
        <a:p>
          <a:endParaRPr lang="en-US"/>
        </a:p>
      </dgm:t>
    </dgm:pt>
    <dgm:pt modelId="{05F74A36-AC7B-4554-9D9D-FEC0FD949F47}" type="pres">
      <dgm:prSet presAssocID="{4FC18BF7-359B-4E4A-AACF-341824811586}" presName="outerComposite" presStyleCnt="0">
        <dgm:presLayoutVars>
          <dgm:chMax val="5"/>
          <dgm:dir/>
          <dgm:resizeHandles val="exact"/>
        </dgm:presLayoutVars>
      </dgm:prSet>
      <dgm:spPr/>
    </dgm:pt>
    <dgm:pt modelId="{54586225-4DE4-401C-BECC-80126C6E6935}" type="pres">
      <dgm:prSet presAssocID="{4FC18BF7-359B-4E4A-AACF-341824811586}" presName="dummyMaxCanvas" presStyleCnt="0">
        <dgm:presLayoutVars/>
      </dgm:prSet>
      <dgm:spPr/>
    </dgm:pt>
    <dgm:pt modelId="{D8DB5546-9D4A-4BD0-BED5-619E34708062}" type="pres">
      <dgm:prSet presAssocID="{4FC18BF7-359B-4E4A-AACF-341824811586}" presName="ThreeNodes_1" presStyleLbl="node1" presStyleIdx="0" presStyleCnt="3">
        <dgm:presLayoutVars>
          <dgm:bulletEnabled val="1"/>
        </dgm:presLayoutVars>
      </dgm:prSet>
      <dgm:spPr/>
    </dgm:pt>
    <dgm:pt modelId="{0B59F6D7-244D-42CF-B0AD-61BBB0B8EEF0}" type="pres">
      <dgm:prSet presAssocID="{4FC18BF7-359B-4E4A-AACF-341824811586}" presName="ThreeNodes_2" presStyleLbl="node1" presStyleIdx="1" presStyleCnt="3">
        <dgm:presLayoutVars>
          <dgm:bulletEnabled val="1"/>
        </dgm:presLayoutVars>
      </dgm:prSet>
      <dgm:spPr/>
    </dgm:pt>
    <dgm:pt modelId="{9BF61CE8-FFDA-472A-8B94-07905446B869}" type="pres">
      <dgm:prSet presAssocID="{4FC18BF7-359B-4E4A-AACF-341824811586}" presName="ThreeNodes_3" presStyleLbl="node1" presStyleIdx="2" presStyleCnt="3">
        <dgm:presLayoutVars>
          <dgm:bulletEnabled val="1"/>
        </dgm:presLayoutVars>
      </dgm:prSet>
      <dgm:spPr/>
    </dgm:pt>
    <dgm:pt modelId="{F8BE3E85-77BE-41DB-B758-BFC94BF6E43C}" type="pres">
      <dgm:prSet presAssocID="{4FC18BF7-359B-4E4A-AACF-341824811586}" presName="ThreeConn_1-2" presStyleLbl="fgAccFollowNode1" presStyleIdx="0" presStyleCnt="2">
        <dgm:presLayoutVars>
          <dgm:bulletEnabled val="1"/>
        </dgm:presLayoutVars>
      </dgm:prSet>
      <dgm:spPr/>
    </dgm:pt>
    <dgm:pt modelId="{35425155-31C9-44B8-B16D-3538162D84A7}" type="pres">
      <dgm:prSet presAssocID="{4FC18BF7-359B-4E4A-AACF-341824811586}" presName="ThreeConn_2-3" presStyleLbl="fgAccFollowNode1" presStyleIdx="1" presStyleCnt="2">
        <dgm:presLayoutVars>
          <dgm:bulletEnabled val="1"/>
        </dgm:presLayoutVars>
      </dgm:prSet>
      <dgm:spPr/>
    </dgm:pt>
    <dgm:pt modelId="{E661940D-F7D5-45E4-9D13-8D0B7A434A44}" type="pres">
      <dgm:prSet presAssocID="{4FC18BF7-359B-4E4A-AACF-341824811586}" presName="ThreeNodes_1_text" presStyleLbl="node1" presStyleIdx="2" presStyleCnt="3">
        <dgm:presLayoutVars>
          <dgm:bulletEnabled val="1"/>
        </dgm:presLayoutVars>
      </dgm:prSet>
      <dgm:spPr/>
    </dgm:pt>
    <dgm:pt modelId="{6D856986-82E9-461C-B0C2-DEB39E52C4E7}" type="pres">
      <dgm:prSet presAssocID="{4FC18BF7-359B-4E4A-AACF-341824811586}" presName="ThreeNodes_2_text" presStyleLbl="node1" presStyleIdx="2" presStyleCnt="3">
        <dgm:presLayoutVars>
          <dgm:bulletEnabled val="1"/>
        </dgm:presLayoutVars>
      </dgm:prSet>
      <dgm:spPr/>
    </dgm:pt>
    <dgm:pt modelId="{7BCCB415-8F58-4EF1-B903-7282BC0AEC76}" type="pres">
      <dgm:prSet presAssocID="{4FC18BF7-359B-4E4A-AACF-3418248115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3C85F02-BDEF-4F26-A2CF-79E3473636B4}" type="presOf" srcId="{E56E8EF4-E9C4-4951-8C5F-4DF83746431C}" destId="{E661940D-F7D5-45E4-9D13-8D0B7A434A44}" srcOrd="1" destOrd="0" presId="urn:microsoft.com/office/officeart/2005/8/layout/vProcess5"/>
    <dgm:cxn modelId="{5752A708-B6D2-43FF-B3C7-DDD7F18AF264}" srcId="{4FC18BF7-359B-4E4A-AACF-341824811586}" destId="{330B428F-E3BD-436E-BAAD-A1CDA95F6404}" srcOrd="2" destOrd="0" parTransId="{478EEDC3-68A7-479C-B5FC-C47468D9A392}" sibTransId="{12ADBBDC-640C-48C5-B93A-FE5E57450080}"/>
    <dgm:cxn modelId="{536E0E0C-D877-4FC0-BE32-890277166CA8}" type="presOf" srcId="{330B428F-E3BD-436E-BAAD-A1CDA95F6404}" destId="{9BF61CE8-FFDA-472A-8B94-07905446B869}" srcOrd="0" destOrd="0" presId="urn:microsoft.com/office/officeart/2005/8/layout/vProcess5"/>
    <dgm:cxn modelId="{5E07323C-EFBC-4162-B1CF-8864D1149B6B}" type="presOf" srcId="{390A9D9B-EE75-45DF-970E-DAA8FF17F1D0}" destId="{6D856986-82E9-461C-B0C2-DEB39E52C4E7}" srcOrd="1" destOrd="0" presId="urn:microsoft.com/office/officeart/2005/8/layout/vProcess5"/>
    <dgm:cxn modelId="{3C0E415D-69ED-4C6A-B2A1-5DC1032F7BAF}" type="presOf" srcId="{4FC18BF7-359B-4E4A-AACF-341824811586}" destId="{05F74A36-AC7B-4554-9D9D-FEC0FD949F47}" srcOrd="0" destOrd="0" presId="urn:microsoft.com/office/officeart/2005/8/layout/vProcess5"/>
    <dgm:cxn modelId="{6CACE764-42CD-4783-A3D6-9F68F9633E33}" type="presOf" srcId="{80AB9416-E1D2-408D-93EA-02EBAC3A6009}" destId="{F8BE3E85-77BE-41DB-B758-BFC94BF6E43C}" srcOrd="0" destOrd="0" presId="urn:microsoft.com/office/officeart/2005/8/layout/vProcess5"/>
    <dgm:cxn modelId="{D6D61E45-B6EA-426D-AD18-E278FAF05E3B}" type="presOf" srcId="{E56E8EF4-E9C4-4951-8C5F-4DF83746431C}" destId="{D8DB5546-9D4A-4BD0-BED5-619E34708062}" srcOrd="0" destOrd="0" presId="urn:microsoft.com/office/officeart/2005/8/layout/vProcess5"/>
    <dgm:cxn modelId="{F7AF3668-E384-415C-A478-A286C3DFCEF2}" type="presOf" srcId="{390A9D9B-EE75-45DF-970E-DAA8FF17F1D0}" destId="{0B59F6D7-244D-42CF-B0AD-61BBB0B8EEF0}" srcOrd="0" destOrd="0" presId="urn:microsoft.com/office/officeart/2005/8/layout/vProcess5"/>
    <dgm:cxn modelId="{D1778A50-521E-48F3-9E0E-76EF3940376E}" srcId="{4FC18BF7-359B-4E4A-AACF-341824811586}" destId="{390A9D9B-EE75-45DF-970E-DAA8FF17F1D0}" srcOrd="1" destOrd="0" parTransId="{D86064D9-A6CD-4C1C-8563-D74609D73B49}" sibTransId="{9C1ABD23-D56E-4119-820B-0813A798579B}"/>
    <dgm:cxn modelId="{55D807D8-5C55-4075-8620-C80021D853E0}" type="presOf" srcId="{330B428F-E3BD-436E-BAAD-A1CDA95F6404}" destId="{7BCCB415-8F58-4EF1-B903-7282BC0AEC76}" srcOrd="1" destOrd="0" presId="urn:microsoft.com/office/officeart/2005/8/layout/vProcess5"/>
    <dgm:cxn modelId="{6E5C89E3-D59D-428D-941F-DC826E64A4BD}" type="presOf" srcId="{9C1ABD23-D56E-4119-820B-0813A798579B}" destId="{35425155-31C9-44B8-B16D-3538162D84A7}" srcOrd="0" destOrd="0" presId="urn:microsoft.com/office/officeart/2005/8/layout/vProcess5"/>
    <dgm:cxn modelId="{BAF045F0-2120-477E-A487-ED2F6981FA1E}" srcId="{4FC18BF7-359B-4E4A-AACF-341824811586}" destId="{E56E8EF4-E9C4-4951-8C5F-4DF83746431C}" srcOrd="0" destOrd="0" parTransId="{276B2157-C74B-4DC3-83D4-F5E79AD2F2ED}" sibTransId="{80AB9416-E1D2-408D-93EA-02EBAC3A6009}"/>
    <dgm:cxn modelId="{680CCBF0-D2BB-4DDB-8572-59860174FE4F}" type="presParOf" srcId="{05F74A36-AC7B-4554-9D9D-FEC0FD949F47}" destId="{54586225-4DE4-401C-BECC-80126C6E6935}" srcOrd="0" destOrd="0" presId="urn:microsoft.com/office/officeart/2005/8/layout/vProcess5"/>
    <dgm:cxn modelId="{7302C168-D993-4D5D-876A-008201441842}" type="presParOf" srcId="{05F74A36-AC7B-4554-9D9D-FEC0FD949F47}" destId="{D8DB5546-9D4A-4BD0-BED5-619E34708062}" srcOrd="1" destOrd="0" presId="urn:microsoft.com/office/officeart/2005/8/layout/vProcess5"/>
    <dgm:cxn modelId="{223D2FF9-DCDE-44A1-AE81-2A7FF595E5EB}" type="presParOf" srcId="{05F74A36-AC7B-4554-9D9D-FEC0FD949F47}" destId="{0B59F6D7-244D-42CF-B0AD-61BBB0B8EEF0}" srcOrd="2" destOrd="0" presId="urn:microsoft.com/office/officeart/2005/8/layout/vProcess5"/>
    <dgm:cxn modelId="{2A741165-B85D-4D69-8D75-7C2E05CC5868}" type="presParOf" srcId="{05F74A36-AC7B-4554-9D9D-FEC0FD949F47}" destId="{9BF61CE8-FFDA-472A-8B94-07905446B869}" srcOrd="3" destOrd="0" presId="urn:microsoft.com/office/officeart/2005/8/layout/vProcess5"/>
    <dgm:cxn modelId="{8A43D373-317F-4ADC-85C8-5E1DFF752E60}" type="presParOf" srcId="{05F74A36-AC7B-4554-9D9D-FEC0FD949F47}" destId="{F8BE3E85-77BE-41DB-B758-BFC94BF6E43C}" srcOrd="4" destOrd="0" presId="urn:microsoft.com/office/officeart/2005/8/layout/vProcess5"/>
    <dgm:cxn modelId="{A37610E3-86B8-4A61-B0C9-3A319C4C538C}" type="presParOf" srcId="{05F74A36-AC7B-4554-9D9D-FEC0FD949F47}" destId="{35425155-31C9-44B8-B16D-3538162D84A7}" srcOrd="5" destOrd="0" presId="urn:microsoft.com/office/officeart/2005/8/layout/vProcess5"/>
    <dgm:cxn modelId="{9FB8665D-FCAC-4BE6-8C91-3A3A1D27806A}" type="presParOf" srcId="{05F74A36-AC7B-4554-9D9D-FEC0FD949F47}" destId="{E661940D-F7D5-45E4-9D13-8D0B7A434A44}" srcOrd="6" destOrd="0" presId="urn:microsoft.com/office/officeart/2005/8/layout/vProcess5"/>
    <dgm:cxn modelId="{7D0FF72F-6CF7-4211-946B-69217A744DE4}" type="presParOf" srcId="{05F74A36-AC7B-4554-9D9D-FEC0FD949F47}" destId="{6D856986-82E9-461C-B0C2-DEB39E52C4E7}" srcOrd="7" destOrd="0" presId="urn:microsoft.com/office/officeart/2005/8/layout/vProcess5"/>
    <dgm:cxn modelId="{A2ADE5EA-548B-4C15-B6F2-3AC750915C2F}" type="presParOf" srcId="{05F74A36-AC7B-4554-9D9D-FEC0FD949F47}" destId="{7BCCB415-8F58-4EF1-B903-7282BC0AEC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B8417-4196-4068-BD51-A8BC6CE318DB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61E91C9-BC38-44D4-97D5-FF86AD7ED2B8}">
      <dgm:prSet/>
      <dgm:spPr/>
      <dgm:t>
        <a:bodyPr/>
        <a:lstStyle/>
        <a:p>
          <a:r>
            <a:rPr lang="en-IN"/>
            <a:t>Contains various data on a set of apps in the google app store.</a:t>
          </a:r>
          <a:endParaRPr lang="en-US"/>
        </a:p>
      </dgm:t>
    </dgm:pt>
    <dgm:pt modelId="{F6C9CBA1-E837-4AF2-8729-A3A40E8D3813}" type="parTrans" cxnId="{AEF7C8FD-9892-49FC-9381-D00934A0BABA}">
      <dgm:prSet/>
      <dgm:spPr/>
      <dgm:t>
        <a:bodyPr/>
        <a:lstStyle/>
        <a:p>
          <a:endParaRPr lang="en-US"/>
        </a:p>
      </dgm:t>
    </dgm:pt>
    <dgm:pt modelId="{EE6EFE6F-091D-4021-9BA4-7642C181A325}" type="sibTrans" cxnId="{AEF7C8FD-9892-49FC-9381-D00934A0BABA}">
      <dgm:prSet/>
      <dgm:spPr/>
      <dgm:t>
        <a:bodyPr/>
        <a:lstStyle/>
        <a:p>
          <a:endParaRPr lang="en-US"/>
        </a:p>
      </dgm:t>
    </dgm:pt>
    <dgm:pt modelId="{D4C26B63-BE7B-46A7-A1F7-7FF7D1C91947}">
      <dgm:prSet/>
      <dgm:spPr/>
      <dgm:t>
        <a:bodyPr/>
        <a:lstStyle/>
        <a:p>
          <a:r>
            <a:rPr lang="en-IN"/>
            <a:t>The data set is created due to the lack of public data set of google app store.</a:t>
          </a:r>
          <a:endParaRPr lang="en-US"/>
        </a:p>
      </dgm:t>
    </dgm:pt>
    <dgm:pt modelId="{14EA1903-6CBF-492F-9E47-5105E87091DD}" type="parTrans" cxnId="{8A482F30-2ADF-490A-BF55-0AA1B4830635}">
      <dgm:prSet/>
      <dgm:spPr/>
      <dgm:t>
        <a:bodyPr/>
        <a:lstStyle/>
        <a:p>
          <a:endParaRPr lang="en-US"/>
        </a:p>
      </dgm:t>
    </dgm:pt>
    <dgm:pt modelId="{ECD3DF6A-287C-41D1-90FB-13599FB70B87}" type="sibTrans" cxnId="{8A482F30-2ADF-490A-BF55-0AA1B4830635}">
      <dgm:prSet/>
      <dgm:spPr/>
      <dgm:t>
        <a:bodyPr/>
        <a:lstStyle/>
        <a:p>
          <a:endParaRPr lang="en-US"/>
        </a:p>
      </dgm:t>
    </dgm:pt>
    <dgm:pt modelId="{4EE723D7-463D-4BD2-BDD2-6A2D848D4685}">
      <dgm:prSet/>
      <dgm:spPr/>
      <dgm:t>
        <a:bodyPr/>
        <a:lstStyle/>
        <a:p>
          <a:r>
            <a:rPr lang="en-IN"/>
            <a:t>The dataset contains 33 categories of apps within it. </a:t>
          </a:r>
          <a:endParaRPr lang="en-US"/>
        </a:p>
      </dgm:t>
    </dgm:pt>
    <dgm:pt modelId="{B778C51C-0FC3-4CEF-8355-7C132185EEE3}" type="parTrans" cxnId="{2F058042-B8BC-4D05-86F3-29762B96D307}">
      <dgm:prSet/>
      <dgm:spPr/>
      <dgm:t>
        <a:bodyPr/>
        <a:lstStyle/>
        <a:p>
          <a:endParaRPr lang="en-US"/>
        </a:p>
      </dgm:t>
    </dgm:pt>
    <dgm:pt modelId="{5AA6370D-C6CF-4C90-8DF0-5538B9B4B1D8}" type="sibTrans" cxnId="{2F058042-B8BC-4D05-86F3-29762B96D307}">
      <dgm:prSet/>
      <dgm:spPr/>
      <dgm:t>
        <a:bodyPr/>
        <a:lstStyle/>
        <a:p>
          <a:endParaRPr lang="en-US"/>
        </a:p>
      </dgm:t>
    </dgm:pt>
    <dgm:pt modelId="{312CEC37-D94A-434B-B012-91B6CA4413FD}" type="pres">
      <dgm:prSet presAssocID="{C44B8417-4196-4068-BD51-A8BC6CE318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6B97B6-6956-48F3-9303-74DBFA075B9C}" type="pres">
      <dgm:prSet presAssocID="{361E91C9-BC38-44D4-97D5-FF86AD7ED2B8}" presName="hierRoot1" presStyleCnt="0"/>
      <dgm:spPr/>
    </dgm:pt>
    <dgm:pt modelId="{0BC8C313-9147-4EA1-8BAE-ABC5EB118A95}" type="pres">
      <dgm:prSet presAssocID="{361E91C9-BC38-44D4-97D5-FF86AD7ED2B8}" presName="composite" presStyleCnt="0"/>
      <dgm:spPr/>
    </dgm:pt>
    <dgm:pt modelId="{9E329CEC-8935-4695-ABC8-5778D8ED54AA}" type="pres">
      <dgm:prSet presAssocID="{361E91C9-BC38-44D4-97D5-FF86AD7ED2B8}" presName="background" presStyleLbl="node0" presStyleIdx="0" presStyleCnt="3"/>
      <dgm:spPr/>
    </dgm:pt>
    <dgm:pt modelId="{9AEFE0AC-5645-4EA2-935F-765BB5506787}" type="pres">
      <dgm:prSet presAssocID="{361E91C9-BC38-44D4-97D5-FF86AD7ED2B8}" presName="text" presStyleLbl="fgAcc0" presStyleIdx="0" presStyleCnt="3">
        <dgm:presLayoutVars>
          <dgm:chPref val="3"/>
        </dgm:presLayoutVars>
      </dgm:prSet>
      <dgm:spPr/>
    </dgm:pt>
    <dgm:pt modelId="{465AE790-F916-47C0-A0AC-3F2AB49DD63F}" type="pres">
      <dgm:prSet presAssocID="{361E91C9-BC38-44D4-97D5-FF86AD7ED2B8}" presName="hierChild2" presStyleCnt="0"/>
      <dgm:spPr/>
    </dgm:pt>
    <dgm:pt modelId="{8CE76962-001E-4509-984B-96A12BDEBE56}" type="pres">
      <dgm:prSet presAssocID="{D4C26B63-BE7B-46A7-A1F7-7FF7D1C91947}" presName="hierRoot1" presStyleCnt="0"/>
      <dgm:spPr/>
    </dgm:pt>
    <dgm:pt modelId="{C5E31E17-5FE5-4295-AA16-8DE107F3BD20}" type="pres">
      <dgm:prSet presAssocID="{D4C26B63-BE7B-46A7-A1F7-7FF7D1C91947}" presName="composite" presStyleCnt="0"/>
      <dgm:spPr/>
    </dgm:pt>
    <dgm:pt modelId="{E8B5F009-AD6E-4AB2-94F2-0A6B8499C85C}" type="pres">
      <dgm:prSet presAssocID="{D4C26B63-BE7B-46A7-A1F7-7FF7D1C91947}" presName="background" presStyleLbl="node0" presStyleIdx="1" presStyleCnt="3"/>
      <dgm:spPr/>
    </dgm:pt>
    <dgm:pt modelId="{82F5F521-6369-4020-8439-B4F4B125D8EC}" type="pres">
      <dgm:prSet presAssocID="{D4C26B63-BE7B-46A7-A1F7-7FF7D1C91947}" presName="text" presStyleLbl="fgAcc0" presStyleIdx="1" presStyleCnt="3">
        <dgm:presLayoutVars>
          <dgm:chPref val="3"/>
        </dgm:presLayoutVars>
      </dgm:prSet>
      <dgm:spPr/>
    </dgm:pt>
    <dgm:pt modelId="{8A369551-3E3C-4A16-9447-CF15930477EF}" type="pres">
      <dgm:prSet presAssocID="{D4C26B63-BE7B-46A7-A1F7-7FF7D1C91947}" presName="hierChild2" presStyleCnt="0"/>
      <dgm:spPr/>
    </dgm:pt>
    <dgm:pt modelId="{33757E2E-32F8-4E27-A4BE-0B87C7AE327A}" type="pres">
      <dgm:prSet presAssocID="{4EE723D7-463D-4BD2-BDD2-6A2D848D4685}" presName="hierRoot1" presStyleCnt="0"/>
      <dgm:spPr/>
    </dgm:pt>
    <dgm:pt modelId="{C04FEF33-E301-47A7-90A3-47B6A2D3E3E0}" type="pres">
      <dgm:prSet presAssocID="{4EE723D7-463D-4BD2-BDD2-6A2D848D4685}" presName="composite" presStyleCnt="0"/>
      <dgm:spPr/>
    </dgm:pt>
    <dgm:pt modelId="{E92DB50C-8BC7-4FC7-9A49-A4443DFA0767}" type="pres">
      <dgm:prSet presAssocID="{4EE723D7-463D-4BD2-BDD2-6A2D848D4685}" presName="background" presStyleLbl="node0" presStyleIdx="2" presStyleCnt="3"/>
      <dgm:spPr/>
    </dgm:pt>
    <dgm:pt modelId="{685D02D1-6B6D-4D6B-BB04-3500C694B789}" type="pres">
      <dgm:prSet presAssocID="{4EE723D7-463D-4BD2-BDD2-6A2D848D4685}" presName="text" presStyleLbl="fgAcc0" presStyleIdx="2" presStyleCnt="3">
        <dgm:presLayoutVars>
          <dgm:chPref val="3"/>
        </dgm:presLayoutVars>
      </dgm:prSet>
      <dgm:spPr/>
    </dgm:pt>
    <dgm:pt modelId="{538121DF-D081-4DED-BB85-2015D96F148D}" type="pres">
      <dgm:prSet presAssocID="{4EE723D7-463D-4BD2-BDD2-6A2D848D4685}" presName="hierChild2" presStyleCnt="0"/>
      <dgm:spPr/>
    </dgm:pt>
  </dgm:ptLst>
  <dgm:cxnLst>
    <dgm:cxn modelId="{50ACAA22-9E0C-42CB-A6E4-95B66F090C9E}" type="presOf" srcId="{4EE723D7-463D-4BD2-BDD2-6A2D848D4685}" destId="{685D02D1-6B6D-4D6B-BB04-3500C694B789}" srcOrd="0" destOrd="0" presId="urn:microsoft.com/office/officeart/2005/8/layout/hierarchy1"/>
    <dgm:cxn modelId="{8A482F30-2ADF-490A-BF55-0AA1B4830635}" srcId="{C44B8417-4196-4068-BD51-A8BC6CE318DB}" destId="{D4C26B63-BE7B-46A7-A1F7-7FF7D1C91947}" srcOrd="1" destOrd="0" parTransId="{14EA1903-6CBF-492F-9E47-5105E87091DD}" sibTransId="{ECD3DF6A-287C-41D1-90FB-13599FB70B87}"/>
    <dgm:cxn modelId="{6E4BCD33-DC7D-4E6C-BAE3-1B816C05375C}" type="presOf" srcId="{361E91C9-BC38-44D4-97D5-FF86AD7ED2B8}" destId="{9AEFE0AC-5645-4EA2-935F-765BB5506787}" srcOrd="0" destOrd="0" presId="urn:microsoft.com/office/officeart/2005/8/layout/hierarchy1"/>
    <dgm:cxn modelId="{2F058042-B8BC-4D05-86F3-29762B96D307}" srcId="{C44B8417-4196-4068-BD51-A8BC6CE318DB}" destId="{4EE723D7-463D-4BD2-BDD2-6A2D848D4685}" srcOrd="2" destOrd="0" parTransId="{B778C51C-0FC3-4CEF-8355-7C132185EEE3}" sibTransId="{5AA6370D-C6CF-4C90-8DF0-5538B9B4B1D8}"/>
    <dgm:cxn modelId="{31838468-5FD2-464C-A007-2AA9F014E8D4}" type="presOf" srcId="{C44B8417-4196-4068-BD51-A8BC6CE318DB}" destId="{312CEC37-D94A-434B-B012-91B6CA4413FD}" srcOrd="0" destOrd="0" presId="urn:microsoft.com/office/officeart/2005/8/layout/hierarchy1"/>
    <dgm:cxn modelId="{89C00976-9E61-45DA-9B79-71E107BB2087}" type="presOf" srcId="{D4C26B63-BE7B-46A7-A1F7-7FF7D1C91947}" destId="{82F5F521-6369-4020-8439-B4F4B125D8EC}" srcOrd="0" destOrd="0" presId="urn:microsoft.com/office/officeart/2005/8/layout/hierarchy1"/>
    <dgm:cxn modelId="{AEF7C8FD-9892-49FC-9381-D00934A0BABA}" srcId="{C44B8417-4196-4068-BD51-A8BC6CE318DB}" destId="{361E91C9-BC38-44D4-97D5-FF86AD7ED2B8}" srcOrd="0" destOrd="0" parTransId="{F6C9CBA1-E837-4AF2-8729-A3A40E8D3813}" sibTransId="{EE6EFE6F-091D-4021-9BA4-7642C181A325}"/>
    <dgm:cxn modelId="{0D683CF0-6027-4859-9923-ECE71B3FE75F}" type="presParOf" srcId="{312CEC37-D94A-434B-B012-91B6CA4413FD}" destId="{E16B97B6-6956-48F3-9303-74DBFA075B9C}" srcOrd="0" destOrd="0" presId="urn:microsoft.com/office/officeart/2005/8/layout/hierarchy1"/>
    <dgm:cxn modelId="{3CE878B5-EF20-49B9-BF81-3E055EC02E3C}" type="presParOf" srcId="{E16B97B6-6956-48F3-9303-74DBFA075B9C}" destId="{0BC8C313-9147-4EA1-8BAE-ABC5EB118A95}" srcOrd="0" destOrd="0" presId="urn:microsoft.com/office/officeart/2005/8/layout/hierarchy1"/>
    <dgm:cxn modelId="{E7353449-944C-42A9-81CE-32FF8B8CB511}" type="presParOf" srcId="{0BC8C313-9147-4EA1-8BAE-ABC5EB118A95}" destId="{9E329CEC-8935-4695-ABC8-5778D8ED54AA}" srcOrd="0" destOrd="0" presId="urn:microsoft.com/office/officeart/2005/8/layout/hierarchy1"/>
    <dgm:cxn modelId="{258F2C15-3B1E-4AC9-9E79-B4DD865006E6}" type="presParOf" srcId="{0BC8C313-9147-4EA1-8BAE-ABC5EB118A95}" destId="{9AEFE0AC-5645-4EA2-935F-765BB5506787}" srcOrd="1" destOrd="0" presId="urn:microsoft.com/office/officeart/2005/8/layout/hierarchy1"/>
    <dgm:cxn modelId="{CC735A71-F521-4DCC-93AB-B0EA018C4FA0}" type="presParOf" srcId="{E16B97B6-6956-48F3-9303-74DBFA075B9C}" destId="{465AE790-F916-47C0-A0AC-3F2AB49DD63F}" srcOrd="1" destOrd="0" presId="urn:microsoft.com/office/officeart/2005/8/layout/hierarchy1"/>
    <dgm:cxn modelId="{D0296FAB-D3D0-46D7-A453-17EA761CDA37}" type="presParOf" srcId="{312CEC37-D94A-434B-B012-91B6CA4413FD}" destId="{8CE76962-001E-4509-984B-96A12BDEBE56}" srcOrd="1" destOrd="0" presId="urn:microsoft.com/office/officeart/2005/8/layout/hierarchy1"/>
    <dgm:cxn modelId="{16F06B9C-D325-4958-9523-909D92ECC75F}" type="presParOf" srcId="{8CE76962-001E-4509-984B-96A12BDEBE56}" destId="{C5E31E17-5FE5-4295-AA16-8DE107F3BD20}" srcOrd="0" destOrd="0" presId="urn:microsoft.com/office/officeart/2005/8/layout/hierarchy1"/>
    <dgm:cxn modelId="{04F54831-A513-44E8-8F35-7AC7EF59D4D7}" type="presParOf" srcId="{C5E31E17-5FE5-4295-AA16-8DE107F3BD20}" destId="{E8B5F009-AD6E-4AB2-94F2-0A6B8499C85C}" srcOrd="0" destOrd="0" presId="urn:microsoft.com/office/officeart/2005/8/layout/hierarchy1"/>
    <dgm:cxn modelId="{2D98680D-90CC-4153-9F1C-589451140A61}" type="presParOf" srcId="{C5E31E17-5FE5-4295-AA16-8DE107F3BD20}" destId="{82F5F521-6369-4020-8439-B4F4B125D8EC}" srcOrd="1" destOrd="0" presId="urn:microsoft.com/office/officeart/2005/8/layout/hierarchy1"/>
    <dgm:cxn modelId="{3E88585E-EAB1-40DE-A282-233DDBDE90AE}" type="presParOf" srcId="{8CE76962-001E-4509-984B-96A12BDEBE56}" destId="{8A369551-3E3C-4A16-9447-CF15930477EF}" srcOrd="1" destOrd="0" presId="urn:microsoft.com/office/officeart/2005/8/layout/hierarchy1"/>
    <dgm:cxn modelId="{18CAF664-A291-4072-9BAE-A80FFC1BAC78}" type="presParOf" srcId="{312CEC37-D94A-434B-B012-91B6CA4413FD}" destId="{33757E2E-32F8-4E27-A4BE-0B87C7AE327A}" srcOrd="2" destOrd="0" presId="urn:microsoft.com/office/officeart/2005/8/layout/hierarchy1"/>
    <dgm:cxn modelId="{AD2D2DEC-049D-4CAF-9F8C-3EC1995A97B6}" type="presParOf" srcId="{33757E2E-32F8-4E27-A4BE-0B87C7AE327A}" destId="{C04FEF33-E301-47A7-90A3-47B6A2D3E3E0}" srcOrd="0" destOrd="0" presId="urn:microsoft.com/office/officeart/2005/8/layout/hierarchy1"/>
    <dgm:cxn modelId="{4E7B94F7-E764-48EF-B25A-DEC60E3B998E}" type="presParOf" srcId="{C04FEF33-E301-47A7-90A3-47B6A2D3E3E0}" destId="{E92DB50C-8BC7-4FC7-9A49-A4443DFA0767}" srcOrd="0" destOrd="0" presId="urn:microsoft.com/office/officeart/2005/8/layout/hierarchy1"/>
    <dgm:cxn modelId="{212A05CA-EF1B-43A7-A142-FD95D9272E9A}" type="presParOf" srcId="{C04FEF33-E301-47A7-90A3-47B6A2D3E3E0}" destId="{685D02D1-6B6D-4D6B-BB04-3500C694B789}" srcOrd="1" destOrd="0" presId="urn:microsoft.com/office/officeart/2005/8/layout/hierarchy1"/>
    <dgm:cxn modelId="{269CE279-2090-4CEA-93DE-EB75AE7EB4AC}" type="presParOf" srcId="{33757E2E-32F8-4E27-A4BE-0B87C7AE327A}" destId="{538121DF-D081-4DED-BB85-2015D96F14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B5546-9D4A-4BD0-BED5-619E34708062}">
      <dsp:nvSpPr>
        <dsp:cNvPr id="0" name=""/>
        <dsp:cNvSpPr/>
      </dsp:nvSpPr>
      <dsp:spPr>
        <a:xfrm>
          <a:off x="0" y="0"/>
          <a:ext cx="8267700" cy="107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 project Google App Store Data Analysis defines various categories of apps.</a:t>
          </a:r>
          <a:endParaRPr lang="en-US" sz="2000" kern="1200"/>
        </a:p>
      </dsp:txBody>
      <dsp:txXfrm>
        <a:off x="31587" y="31587"/>
        <a:ext cx="7103963" cy="1015279"/>
      </dsp:txXfrm>
    </dsp:sp>
    <dsp:sp modelId="{0B59F6D7-244D-42CF-B0AD-61BBB0B8EEF0}">
      <dsp:nvSpPr>
        <dsp:cNvPr id="0" name=""/>
        <dsp:cNvSpPr/>
      </dsp:nvSpPr>
      <dsp:spPr>
        <a:xfrm>
          <a:off x="729502" y="1258196"/>
          <a:ext cx="8267700" cy="107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Goal of this project is to provide insights about android applications categories and Rating of apps.</a:t>
          </a:r>
          <a:endParaRPr lang="en-US" sz="2000" kern="1200"/>
        </a:p>
      </dsp:txBody>
      <dsp:txXfrm>
        <a:off x="761089" y="1289783"/>
        <a:ext cx="6774028" cy="1015279"/>
      </dsp:txXfrm>
    </dsp:sp>
    <dsp:sp modelId="{9BF61CE8-FFDA-472A-8B94-07905446B869}">
      <dsp:nvSpPr>
        <dsp:cNvPr id="0" name=""/>
        <dsp:cNvSpPr/>
      </dsp:nvSpPr>
      <dsp:spPr>
        <a:xfrm>
          <a:off x="1459005" y="2516392"/>
          <a:ext cx="8267700" cy="1078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Various categories of apps are used in such as communication, Family, Finance, Gaming, Medical, Sports, News , etc .. To analyse the rating of the apps.</a:t>
          </a:r>
          <a:endParaRPr lang="en-US" sz="2000" kern="1200"/>
        </a:p>
      </dsp:txBody>
      <dsp:txXfrm>
        <a:off x="1490592" y="2547979"/>
        <a:ext cx="6774028" cy="1015279"/>
      </dsp:txXfrm>
    </dsp:sp>
    <dsp:sp modelId="{F8BE3E85-77BE-41DB-B758-BFC94BF6E43C}">
      <dsp:nvSpPr>
        <dsp:cNvPr id="0" name=""/>
        <dsp:cNvSpPr/>
      </dsp:nvSpPr>
      <dsp:spPr>
        <a:xfrm>
          <a:off x="7566705" y="817827"/>
          <a:ext cx="700994" cy="700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724429" y="817827"/>
        <a:ext cx="385546" cy="527498"/>
      </dsp:txXfrm>
    </dsp:sp>
    <dsp:sp modelId="{35425155-31C9-44B8-B16D-3538162D84A7}">
      <dsp:nvSpPr>
        <dsp:cNvPr id="0" name=""/>
        <dsp:cNvSpPr/>
      </dsp:nvSpPr>
      <dsp:spPr>
        <a:xfrm>
          <a:off x="8296208" y="2068833"/>
          <a:ext cx="700994" cy="7009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453932" y="2068833"/>
        <a:ext cx="385546" cy="527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9CEC-8935-4695-ABC8-5778D8ED54AA}">
      <dsp:nvSpPr>
        <dsp:cNvPr id="0" name=""/>
        <dsp:cNvSpPr/>
      </dsp:nvSpPr>
      <dsp:spPr>
        <a:xfrm>
          <a:off x="0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EFE0AC-5645-4EA2-935F-765BB5506787}">
      <dsp:nvSpPr>
        <dsp:cNvPr id="0" name=""/>
        <dsp:cNvSpPr/>
      </dsp:nvSpPr>
      <dsp:spPr>
        <a:xfrm>
          <a:off x="309562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Contains various data on a set of apps in the google app store.</a:t>
          </a:r>
          <a:endParaRPr lang="en-US" sz="2100" kern="1200"/>
        </a:p>
      </dsp:txBody>
      <dsp:txXfrm>
        <a:off x="361379" y="1008002"/>
        <a:ext cx="2682428" cy="1665515"/>
      </dsp:txXfrm>
    </dsp:sp>
    <dsp:sp modelId="{E8B5F009-AD6E-4AB2-94F2-0A6B8499C85C}">
      <dsp:nvSpPr>
        <dsp:cNvPr id="0" name=""/>
        <dsp:cNvSpPr/>
      </dsp:nvSpPr>
      <dsp:spPr>
        <a:xfrm>
          <a:off x="3405187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F5F521-6369-4020-8439-B4F4B125D8EC}">
      <dsp:nvSpPr>
        <dsp:cNvPr id="0" name=""/>
        <dsp:cNvSpPr/>
      </dsp:nvSpPr>
      <dsp:spPr>
        <a:xfrm>
          <a:off x="3714749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data set is created due to the lack of public data set of google app store.</a:t>
          </a:r>
          <a:endParaRPr lang="en-US" sz="2100" kern="1200"/>
        </a:p>
      </dsp:txBody>
      <dsp:txXfrm>
        <a:off x="3766566" y="1008002"/>
        <a:ext cx="2682428" cy="1665515"/>
      </dsp:txXfrm>
    </dsp:sp>
    <dsp:sp modelId="{E92DB50C-8BC7-4FC7-9A49-A4443DFA0767}">
      <dsp:nvSpPr>
        <dsp:cNvPr id="0" name=""/>
        <dsp:cNvSpPr/>
      </dsp:nvSpPr>
      <dsp:spPr>
        <a:xfrm>
          <a:off x="6810375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5D02D1-6B6D-4D6B-BB04-3500C694B789}">
      <dsp:nvSpPr>
        <dsp:cNvPr id="0" name=""/>
        <dsp:cNvSpPr/>
      </dsp:nvSpPr>
      <dsp:spPr>
        <a:xfrm>
          <a:off x="7119937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The dataset contains 33 categories of apps within it. </a:t>
          </a:r>
          <a:endParaRPr lang="en-US" sz="2100" kern="1200"/>
        </a:p>
      </dsp:txBody>
      <dsp:txXfrm>
        <a:off x="7171754" y="1008002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29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5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13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7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2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CB4F2-3FAF-1F99-3117-7008FF30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IN" b="0" dirty="0">
                <a:latin typeface="Bahnschrift"/>
              </a:rPr>
              <a:t>GOOGLE APP STORE </a:t>
            </a:r>
            <a:br>
              <a:rPr lang="en-IN" b="0" dirty="0">
                <a:latin typeface="Bahnschrift" panose="020B0502040204020203" pitchFamily="34" charset="0"/>
              </a:rPr>
            </a:br>
            <a:r>
              <a:rPr lang="en-IN" b="0" dirty="0">
                <a:latin typeface="Bahnschrift"/>
              </a:rPr>
              <a:t>Data</a:t>
            </a:r>
            <a:r>
              <a:rPr lang="en-IN" dirty="0">
                <a:latin typeface="Bahnschrift"/>
              </a:rPr>
              <a:t> </a:t>
            </a:r>
            <a:r>
              <a:rPr lang="en-IN" b="0" dirty="0">
                <a:latin typeface="Bahnschrift"/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E4A8-06DD-DEE4-4FE9-8825B4AE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en-IN"/>
              <a:t>Project Report by</a:t>
            </a:r>
          </a:p>
          <a:p>
            <a:r>
              <a:rPr lang="en-IN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Krushna Devendra Helge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5EDC6-8D0D-E687-C9FD-7CA816F76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1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1BA64C7-DFF8-4EF7-8679-1AC9DE632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AAAD-46C3-CA09-E8FB-47600D2B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952-46EC-AC25-6FF4-A8AF6E561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843868"/>
            <a:ext cx="4264026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The heat map shows the relationship between the various parameters in the dataset.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78692344-315C-400D-9371-9D8D6487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DC496-3885-E408-B0B3-52D909E56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-2" b="47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D945CDC-7A51-4550-9B8E-6FB0F870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1594A6-9ED3-4DD4-B256-7D4D09D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9F8CCA-2E2E-437E-B0E1-C689345C6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67D143-7E09-4254-B509-6C63B11F6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A826F3-D78D-4F21-B89F-269187DCC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AA6A88-8E45-43A2-A0D0-6FF6BC137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6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96229-7747-9CA6-0780-602D3F4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367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7787-8FD0-FCA1-5FCE-6A2693B1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271"/>
            <a:ext cx="3478306" cy="887050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0AAEE3-2C12-BD34-71C5-5274B6A125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77" y="1631577"/>
          <a:ext cx="9726706" cy="359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8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9AD9-8347-8461-38C0-B358A5F8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728"/>
            <a:ext cx="3989295" cy="941295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D63C-AEFE-4672-DE40-07E1DFDC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02" y="5034209"/>
            <a:ext cx="3344397" cy="1656863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Data visualization 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By using EDA.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Documentation for</a:t>
            </a:r>
          </a:p>
          <a:p>
            <a:pPr marL="36000" indent="0">
              <a:lnSpc>
                <a:spcPct val="100000"/>
              </a:lnSpc>
              <a:buNone/>
            </a:pPr>
            <a:r>
              <a:rPr lang="en-IN" dirty="0"/>
              <a:t>several graphs.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A9E57-F8B0-29B1-6F86-0F8AD35987C3}"/>
              </a:ext>
            </a:extLst>
          </p:cNvPr>
          <p:cNvSpPr/>
          <p:nvPr/>
        </p:nvSpPr>
        <p:spPr>
          <a:xfrm>
            <a:off x="3389287" y="1721849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Importing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6DF8FC-E2C3-F9AE-65B6-AAEA244DD4EB}"/>
              </a:ext>
            </a:extLst>
          </p:cNvPr>
          <p:cNvSpPr/>
          <p:nvPr/>
        </p:nvSpPr>
        <p:spPr>
          <a:xfrm>
            <a:off x="6340958" y="1705049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E83E4F-A46F-D806-1203-84D45699D9AE}"/>
              </a:ext>
            </a:extLst>
          </p:cNvPr>
          <p:cNvSpPr/>
          <p:nvPr/>
        </p:nvSpPr>
        <p:spPr>
          <a:xfrm>
            <a:off x="9157062" y="1791988"/>
            <a:ext cx="175708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Missing  Value Importation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8D4FBD-14AE-2062-010A-A35A8D79093C}"/>
              </a:ext>
            </a:extLst>
          </p:cNvPr>
          <p:cNvSpPr/>
          <p:nvPr/>
        </p:nvSpPr>
        <p:spPr>
          <a:xfrm>
            <a:off x="859695" y="3685896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CDD570-C128-92D3-961C-55640E899EA5}"/>
              </a:ext>
            </a:extLst>
          </p:cNvPr>
          <p:cNvSpPr/>
          <p:nvPr/>
        </p:nvSpPr>
        <p:spPr>
          <a:xfrm>
            <a:off x="3863563" y="3676796"/>
            <a:ext cx="1443319" cy="4933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E80177-B727-6C4C-B088-6B8BC6EABC5B}"/>
              </a:ext>
            </a:extLst>
          </p:cNvPr>
          <p:cNvSpPr/>
          <p:nvPr/>
        </p:nvSpPr>
        <p:spPr>
          <a:xfrm>
            <a:off x="6558475" y="3639123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8BCA22-1878-FF3D-5763-DD74591F167D}"/>
              </a:ext>
            </a:extLst>
          </p:cNvPr>
          <p:cNvSpPr/>
          <p:nvPr/>
        </p:nvSpPr>
        <p:spPr>
          <a:xfrm>
            <a:off x="9395320" y="3572999"/>
            <a:ext cx="1443318" cy="623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Outliers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2A6FB4-2187-EAB6-ED43-7FCE40464CC8}"/>
              </a:ext>
            </a:extLst>
          </p:cNvPr>
          <p:cNvSpPr/>
          <p:nvPr/>
        </p:nvSpPr>
        <p:spPr>
          <a:xfrm>
            <a:off x="430306" y="1751552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BE6D96E-6ECE-3D28-9B38-138D07B3FEC3}"/>
              </a:ext>
            </a:extLst>
          </p:cNvPr>
          <p:cNvSpPr/>
          <p:nvPr/>
        </p:nvSpPr>
        <p:spPr>
          <a:xfrm>
            <a:off x="2382474" y="1848096"/>
            <a:ext cx="695816" cy="2584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98ED3C1-FA51-4794-0F49-296243F44B07}"/>
              </a:ext>
            </a:extLst>
          </p:cNvPr>
          <p:cNvSpPr/>
          <p:nvPr/>
        </p:nvSpPr>
        <p:spPr>
          <a:xfrm>
            <a:off x="5379769" y="1848097"/>
            <a:ext cx="697137" cy="25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0F3D92-BB3B-1446-7DEE-2D6D07A660D8}"/>
              </a:ext>
            </a:extLst>
          </p:cNvPr>
          <p:cNvSpPr/>
          <p:nvPr/>
        </p:nvSpPr>
        <p:spPr>
          <a:xfrm>
            <a:off x="8159447" y="1878315"/>
            <a:ext cx="820298" cy="2574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C254C19-5AFE-8954-45F0-2F970308D8E1}"/>
              </a:ext>
            </a:extLst>
          </p:cNvPr>
          <p:cNvSpPr/>
          <p:nvPr/>
        </p:nvSpPr>
        <p:spPr>
          <a:xfrm>
            <a:off x="9896650" y="2675127"/>
            <a:ext cx="277905" cy="6292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F3379C4-0407-278F-C739-C5AD5DBD494B}"/>
              </a:ext>
            </a:extLst>
          </p:cNvPr>
          <p:cNvSpPr/>
          <p:nvPr/>
        </p:nvSpPr>
        <p:spPr>
          <a:xfrm>
            <a:off x="8341658" y="3790290"/>
            <a:ext cx="769640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7AF9D96-03E4-8BBF-6196-9F6C806F601C}"/>
              </a:ext>
            </a:extLst>
          </p:cNvPr>
          <p:cNvSpPr/>
          <p:nvPr/>
        </p:nvSpPr>
        <p:spPr>
          <a:xfrm>
            <a:off x="5595557" y="3820545"/>
            <a:ext cx="716231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0B1A47D-8B64-A456-546F-6887038407D1}"/>
              </a:ext>
            </a:extLst>
          </p:cNvPr>
          <p:cNvSpPr/>
          <p:nvPr/>
        </p:nvSpPr>
        <p:spPr>
          <a:xfrm>
            <a:off x="2875954" y="3799087"/>
            <a:ext cx="816661" cy="2575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AA7406-8592-5C34-A644-DB7DEF9B5EC7}"/>
              </a:ext>
            </a:extLst>
          </p:cNvPr>
          <p:cNvSpPr/>
          <p:nvPr/>
        </p:nvSpPr>
        <p:spPr>
          <a:xfrm>
            <a:off x="1532362" y="4369697"/>
            <a:ext cx="295835" cy="6238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F37-B046-5A9D-C2F8-6569A669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IN" dirty="0"/>
              <a:t>Data 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78B36-330A-B3E8-6A77-C3D3C649F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1418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9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8">
            <a:extLst>
              <a:ext uri="{FF2B5EF4-FFF2-40B4-BE49-F238E27FC236}">
                <a16:creationId xmlns:a16="http://schemas.microsoft.com/office/drawing/2014/main" id="{7A5E4048-8AD9-43F3-80A4-336AA3DF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4151FD-016D-49D2-B2DA-5C5CB910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91D03EE-0060-4DFC-8FAD-50704819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136328-C5EB-4E11-9DE3-A31CA17BE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4FD73-4E36-4D50-80FD-EF777E0B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F62F88-AC98-49AC-8273-8326C4E2E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6FE1F1F-5A96-341E-C4C0-8373756F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Insights from analysis</a:t>
            </a:r>
          </a:p>
        </p:txBody>
      </p:sp>
      <p:sp>
        <p:nvSpPr>
          <p:cNvPr id="39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59D08-F2F2-96C4-71FE-7872895BCA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585" r="-3" b="-3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3F2502-3460-C364-470D-38C7B805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It shows the average rating between the free apps and paid apps.</a:t>
            </a:r>
          </a:p>
          <a:p>
            <a:r>
              <a:rPr lang="en-US" sz="1400"/>
              <a:t>The average rating of the paid apps is grater than free apps.</a:t>
            </a:r>
          </a:p>
        </p:txBody>
      </p:sp>
      <p:grpSp>
        <p:nvGrpSpPr>
          <p:cNvPr id="40" name="Group 29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9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E4048-8AD9-43F3-80A4-336AA3DF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151FD-016D-49D2-B2DA-5C5CB910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1D03EE-0060-4DFC-8FAD-50704819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136328-C5EB-4E11-9DE3-A31CA17BE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34FD73-4E36-4D50-80FD-EF777E0B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F62F88-AC98-49AC-8273-8326C4E2E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51691A-16BA-8589-2CA6-8A4C1AD0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 app Rating between teenagers and other people</a:t>
            </a:r>
          </a:p>
        </p:txBody>
      </p:sp>
      <p:sp>
        <p:nvSpPr>
          <p:cNvPr id="21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26687-654F-4F45-9812-12CB45BD3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6515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858D9-C483-391B-E853-F2F91DDE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The rating of teenagers is less than the rating of other people.</a:t>
            </a:r>
          </a:p>
          <a:p>
            <a:r>
              <a:rPr lang="en-US" sz="1400"/>
              <a:t>As show in the hist plot the rating of teenagers is 1000 and rating of the other people is near about to 7000.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4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A5E4048-8AD9-43F3-80A4-336AA3DF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151FD-016D-49D2-B2DA-5C5CB910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D03EE-0060-4DFC-8FAD-50704819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36328-C5EB-4E11-9DE3-A31CA17BE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4FD73-4E36-4D50-80FD-EF777E0B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F62F88-AC98-49AC-8273-8326C4E2E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02F77-A89F-C125-B334-F450FD36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Different app categories</a:t>
            </a:r>
          </a:p>
        </p:txBody>
      </p:sp>
      <p:sp>
        <p:nvSpPr>
          <p:cNvPr id="23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EB563-387B-4511-AC44-BC174848E7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232" r="9121" b="2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E80BFF-ACB7-7F20-7BAA-4768B553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The plot shows the different categories of apps.</a:t>
            </a:r>
          </a:p>
          <a:p>
            <a:r>
              <a:rPr lang="en-US" sz="1400"/>
              <a:t>There are different categories between the paid apps and free apps.</a:t>
            </a:r>
          </a:p>
          <a:p>
            <a:endParaRPr lang="en-US" sz="1400"/>
          </a:p>
          <a:p>
            <a:endParaRPr lang="en-US" sz="1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5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8">
            <a:extLst>
              <a:ext uri="{FF2B5EF4-FFF2-40B4-BE49-F238E27FC236}">
                <a16:creationId xmlns:a16="http://schemas.microsoft.com/office/drawing/2014/main" id="{B99DB4AD-3268-492E-9B3A-0DA528EAC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1BC02F-36A9-4AC2-A6CD-F905E3BC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0">
              <a:extLst>
                <a:ext uri="{FF2B5EF4-FFF2-40B4-BE49-F238E27FC236}">
                  <a16:creationId xmlns:a16="http://schemas.microsoft.com/office/drawing/2014/main" id="{654D1580-E287-4B24-A2FF-A5C06D94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3300A6-80FB-4A54-8E86-A7BA50F0A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1B119EED-E2BA-49A0-A7B2-5C53891EB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8EE348-CD0A-4100-84AD-7DF82394A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B83850-A8F9-4BFA-84A4-F77055272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B4D84-BB08-D511-1AA8-41E06A58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Rating of Data frame</a:t>
            </a:r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C70B8EB6-C513-4BE3-AEC6-0A3BB138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20">
            <a:extLst>
              <a:ext uri="{FF2B5EF4-FFF2-40B4-BE49-F238E27FC236}">
                <a16:creationId xmlns:a16="http://schemas.microsoft.com/office/drawing/2014/main" id="{2ABB7D88-57BD-40FE-B9D6-CB202EC67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139" y="789478"/>
            <a:ext cx="2492252" cy="1859119"/>
          </a:xfrm>
          <a:custGeom>
            <a:avLst/>
            <a:gdLst>
              <a:gd name="connsiteX0" fmla="*/ 474471 w 2492252"/>
              <a:gd name="connsiteY0" fmla="*/ 0 h 1859119"/>
              <a:gd name="connsiteX1" fmla="*/ 2492252 w 2492252"/>
              <a:gd name="connsiteY1" fmla="*/ 0 h 1859119"/>
              <a:gd name="connsiteX2" fmla="*/ 2492252 w 2492252"/>
              <a:gd name="connsiteY2" fmla="*/ 1859119 h 1859119"/>
              <a:gd name="connsiteX3" fmla="*/ 0 w 2492252"/>
              <a:gd name="connsiteY3" fmla="*/ 1859119 h 1859119"/>
              <a:gd name="connsiteX4" fmla="*/ 0 w 2492252"/>
              <a:gd name="connsiteY4" fmla="*/ 474471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2252" h="1859119">
                <a:moveTo>
                  <a:pt x="474471" y="0"/>
                </a:moveTo>
                <a:lnTo>
                  <a:pt x="2492252" y="0"/>
                </a:lnTo>
                <a:lnTo>
                  <a:pt x="2492252" y="1859119"/>
                </a:lnTo>
                <a:lnTo>
                  <a:pt x="0" y="1859119"/>
                </a:lnTo>
                <a:lnTo>
                  <a:pt x="0" y="4744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19EA6-C531-E8BC-28C8-5DD260782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798139" y="3318790"/>
            <a:ext cx="2492251" cy="1881649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4C2E4A9E-A3CD-2322-6678-C0CA027D8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0" b="34921"/>
          <a:stretch/>
        </p:blipFill>
        <p:spPr>
          <a:xfrm>
            <a:off x="3454529" y="1701373"/>
            <a:ext cx="2151487" cy="1295466"/>
          </a:xfrm>
          <a:prstGeom prst="rect">
            <a:avLst/>
          </a:prstGeom>
        </p:spPr>
      </p:pic>
      <p:sp useBgFill="1">
        <p:nvSpPr>
          <p:cNvPr id="32" name="Freeform 21">
            <a:extLst>
              <a:ext uri="{FF2B5EF4-FFF2-40B4-BE49-F238E27FC236}">
                <a16:creationId xmlns:a16="http://schemas.microsoft.com/office/drawing/2014/main" id="{4169D494-4E98-441D-90A4-F7669C28A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29" y="4074131"/>
            <a:ext cx="2151487" cy="1668032"/>
          </a:xfrm>
          <a:custGeom>
            <a:avLst/>
            <a:gdLst>
              <a:gd name="connsiteX0" fmla="*/ 0 w 2151487"/>
              <a:gd name="connsiteY0" fmla="*/ 0 h 1668032"/>
              <a:gd name="connsiteX1" fmla="*/ 2151487 w 2151487"/>
              <a:gd name="connsiteY1" fmla="*/ 0 h 1668032"/>
              <a:gd name="connsiteX2" fmla="*/ 2151487 w 2151487"/>
              <a:gd name="connsiteY2" fmla="*/ 1190204 h 1668032"/>
              <a:gd name="connsiteX3" fmla="*/ 1673659 w 2151487"/>
              <a:gd name="connsiteY3" fmla="*/ 1668032 h 1668032"/>
              <a:gd name="connsiteX4" fmla="*/ 0 w 2151487"/>
              <a:gd name="connsiteY4" fmla="*/ 1668032 h 166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487" h="1668032">
                <a:moveTo>
                  <a:pt x="0" y="0"/>
                </a:moveTo>
                <a:lnTo>
                  <a:pt x="2151487" y="0"/>
                </a:lnTo>
                <a:lnTo>
                  <a:pt x="2151487" y="1190204"/>
                </a:lnTo>
                <a:lnTo>
                  <a:pt x="1673659" y="1668032"/>
                </a:lnTo>
                <a:lnTo>
                  <a:pt x="0" y="16680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D09137-3373-4342-E3FD-987125FDF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620722"/>
            <a:ext cx="4819653" cy="3688809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Hist map shows the rating of the data frame.</a:t>
            </a:r>
          </a:p>
          <a:p>
            <a:endParaRPr lang="en-US" sz="1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C4BA70-832C-4E60-A374-7B48994B5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9D79AE-23B5-4A52-BFF5-FC7510E40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E6D778-F591-4C19-912F-BE695C3B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7720E7-7398-4FCF-BD13-99F913908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4250F8-A35E-4445-A21E-4A2FE6AD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7E4BF-3C82-476A-977E-D0B1F242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40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A5E4048-8AD9-43F3-80A4-336AA3DF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151FD-016D-49D2-B2DA-5C5CB910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1D03EE-0060-4DFC-8FAD-50704819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36328-C5EB-4E11-9DE3-A31CA17BE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4FD73-4E36-4D50-80FD-EF777E0B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F62F88-AC98-49AC-8273-8326C4E2E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A01C35-BA85-48A8-B55E-143BA21C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A7EB4-1656-D112-8272-937D640B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Famous Categories of apps</a:t>
            </a:r>
          </a:p>
        </p:txBody>
      </p:sp>
      <p:sp>
        <p:nvSpPr>
          <p:cNvPr id="23" name="Snip Diagonal Corner Rectangle 24">
            <a:extLst>
              <a:ext uri="{FF2B5EF4-FFF2-40B4-BE49-F238E27FC236}">
                <a16:creationId xmlns:a16="http://schemas.microsoft.com/office/drawing/2014/main" id="{BC307542-EE90-4E2E-B693-14BDBCB3A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E670A-13C8-2252-5FA4-6F7CC4AED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2" b="799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BE589C-A717-275A-A5BF-09D7470B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The plot shows the different categories of apps in the dataset.</a:t>
            </a:r>
          </a:p>
          <a:p>
            <a:endParaRPr lang="en-US" sz="1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2C16D-E4DF-40C1-B474-0B2188FC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099E65-7E93-45A9-94F8-AFC49A81D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F2E5F4-AD0C-41E1-B607-24C5BA4A1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ABEFDB-C0FD-48BE-9573-83AC691F3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E9A77D-325A-46AD-A8BE-53CF3E64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3DEEF1-8BC0-412B-9976-97C8E5201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8835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290</TotalTime>
  <Words>296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GOOGLE APP STORE  Data  analysis</vt:lpstr>
      <vt:lpstr>Introduction </vt:lpstr>
      <vt:lpstr>Architecture</vt:lpstr>
      <vt:lpstr>Data set</vt:lpstr>
      <vt:lpstr>Insights from analysis</vt:lpstr>
      <vt:lpstr> app Rating between teenagers and other people</vt:lpstr>
      <vt:lpstr>Different app categories</vt:lpstr>
      <vt:lpstr>Rating of Data frame</vt:lpstr>
      <vt:lpstr>Famous Categories of apps</vt:lpstr>
      <vt:lpstr>Heat map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 Data analysis</dc:title>
  <dc:creator>Sakshi Karangale</dc:creator>
  <cp:lastModifiedBy>Sakshi Karangale</cp:lastModifiedBy>
  <cp:revision>62</cp:revision>
  <dcterms:created xsi:type="dcterms:W3CDTF">2023-03-26T11:13:14Z</dcterms:created>
  <dcterms:modified xsi:type="dcterms:W3CDTF">2023-03-31T12:28:48Z</dcterms:modified>
</cp:coreProperties>
</file>