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latsi" panose="020B0604020202020204" charset="0"/>
      <p:regular r:id="rId12"/>
    </p:embeddedFont>
    <p:embeddedFont>
      <p:font typeface="Open Sans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466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4419600" y="312052"/>
            <a:ext cx="13411200" cy="16735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80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Title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208013" y="8280021"/>
            <a:ext cx="12625348" cy="978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Aryan &amp; Team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52387" y="9258300"/>
            <a:ext cx="6882108" cy="533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AIML_007(Aryan)</a:t>
            </a:r>
          </a:p>
        </p:txBody>
      </p:sp>
      <p:sp>
        <p:nvSpPr>
          <p:cNvPr id="16" name="Freeform 16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182612" y="1880166"/>
            <a:ext cx="13876787" cy="11724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50"/>
              </a:lnSpc>
              <a:spcBef>
                <a:spcPct val="0"/>
              </a:spcBef>
            </a:pPr>
            <a:r>
              <a:rPr lang="en-US" sz="418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Content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033857" y="6762653"/>
            <a:ext cx="10669737" cy="703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3"/>
              </a:lnSpc>
            </a:pPr>
            <a:r>
              <a:rPr lang="en-US" sz="411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Aryan &amp; Team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927671" y="1846941"/>
            <a:ext cx="6882108" cy="533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AIML_007(Aryan)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6" name="Group 6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5" name="Freeform 15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75759" y="2193075"/>
            <a:ext cx="14705320" cy="708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content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AIML_007(Aryan)</a:t>
            </a:r>
          </a:p>
        </p:txBody>
      </p:sp>
      <p:sp>
        <p:nvSpPr>
          <p:cNvPr id="4" name="AutoShape 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2438400" y="481114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Title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02383" y="533826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title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AIML_007(Aryan)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02383" y="2675813"/>
            <a:ext cx="12800036" cy="657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2142" lvl="1" algn="l">
              <a:lnSpc>
                <a:spcPts val="5345"/>
              </a:lnSpc>
            </a:pPr>
            <a:r>
              <a:rPr lang="en-US" sz="3817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content</a:t>
            </a:r>
          </a:p>
        </p:txBody>
      </p:sp>
      <p:sp>
        <p:nvSpPr>
          <p:cNvPr id="5" name="AutoShape 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-2845001" y="43433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3601700" y="614206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AIML_007(Aryan)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2012909" y="2797221"/>
            <a:ext cx="5246391" cy="5246370"/>
            <a:chOff x="0" y="0"/>
            <a:chExt cx="6350025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-55262" r="-55262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2286000" y="23789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Title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83628" y="2174472"/>
            <a:ext cx="11353800" cy="708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31518" y="251470"/>
            <a:ext cx="13137082" cy="1450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Title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14152" y="2267952"/>
            <a:ext cx="13406903" cy="624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2"/>
              </a:lnSpc>
            </a:pP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content</a:t>
            </a:r>
          </a:p>
        </p:txBody>
      </p:sp>
      <p:sp>
        <p:nvSpPr>
          <p:cNvPr id="4" name="TextBox 4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AIML_007(Aryan)</a:t>
            </a:r>
          </a:p>
        </p:txBody>
      </p:sp>
      <p:sp>
        <p:nvSpPr>
          <p:cNvPr id="5" name="AutoShape 5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892058" y="90481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71969" y="284161"/>
            <a:ext cx="13879190" cy="1450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Title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AIML_007(Aryan)</a:t>
            </a:r>
          </a:p>
        </p:txBody>
      </p:sp>
      <p:sp>
        <p:nvSpPr>
          <p:cNvPr id="7" name="AutoShape 7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20005" y="2409201"/>
            <a:ext cx="14258195" cy="7054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18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content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55590" y="473437"/>
            <a:ext cx="14903565" cy="1450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Title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AIML_007(Aryan)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14742" y="2429088"/>
            <a:ext cx="14847341" cy="613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content</a:t>
            </a:r>
          </a:p>
        </p:txBody>
      </p:sp>
      <p:sp>
        <p:nvSpPr>
          <p:cNvPr id="5" name="Freeform 5"/>
          <p:cNvSpPr/>
          <p:nvPr/>
        </p:nvSpPr>
        <p:spPr>
          <a:xfrm>
            <a:off x="13764167" y="582762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-2628900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6259" y="392320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Title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AIML_007(Aryan)</a:t>
            </a:r>
          </a:p>
        </p:txBody>
      </p:sp>
      <p:sp>
        <p:nvSpPr>
          <p:cNvPr id="4" name="Freeform 4"/>
          <p:cNvSpPr/>
          <p:nvPr/>
        </p:nvSpPr>
        <p:spPr>
          <a:xfrm>
            <a:off x="13417488" y="614217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06429" y="2729743"/>
            <a:ext cx="14750260" cy="554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418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content</a:t>
            </a:r>
          </a:p>
        </p:txBody>
      </p:sp>
      <p:sp>
        <p:nvSpPr>
          <p:cNvPr id="6" name="AutoShape 6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-224313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AIML_007(Aryan)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028700" y="3056648"/>
            <a:ext cx="5246391" cy="5246370"/>
            <a:chOff x="0" y="0"/>
            <a:chExt cx="6350025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2"/>
              <a:stretch>
                <a:fillRect l="-25046" r="-25046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19991" y="270545"/>
            <a:ext cx="14591019" cy="1450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Title</a:t>
            </a:r>
          </a:p>
        </p:txBody>
      </p:sp>
      <p:sp>
        <p:nvSpPr>
          <p:cNvPr id="13" name="Freeform 13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6571352" y="1944970"/>
            <a:ext cx="11411847" cy="708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content </a:t>
            </a:r>
          </a:p>
        </p:txBody>
      </p:sp>
      <p:sp>
        <p:nvSpPr>
          <p:cNvPr id="15" name="Freeform 15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100</Words>
  <Application>Microsoft Office PowerPoint</Application>
  <PresentationFormat>Custom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Open Sans Bold</vt:lpstr>
      <vt:lpstr>Arial</vt:lpstr>
      <vt:lpstr>Calibri</vt:lpstr>
      <vt:lpstr>Alatsi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Pastel Minimalist Thesis Defense Presentation</dc:title>
  <cp:lastModifiedBy>Aryan Kumar</cp:lastModifiedBy>
  <cp:revision>7</cp:revision>
  <dcterms:created xsi:type="dcterms:W3CDTF">2006-08-16T00:00:00Z</dcterms:created>
  <dcterms:modified xsi:type="dcterms:W3CDTF">2025-07-29T16:48:50Z</dcterms:modified>
  <dc:identifier>DAGtxCUU14A</dc:identifier>
</cp:coreProperties>
</file>