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latsi" panose="020B060402020202020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7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043102" y="1343025"/>
            <a:ext cx="8534002" cy="1673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8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997429" y="7641220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Aryan &amp; Team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291052" y="3326317"/>
            <a:ext cx="12625348" cy="11724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0"/>
              </a:lnSpc>
              <a:spcBef>
                <a:spcPct val="0"/>
              </a:spcBef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Aryan &amp; Team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70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3674" y="3434959"/>
            <a:ext cx="12800036" cy="65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2142" lvl="1" algn="l">
              <a:lnSpc>
                <a:spcPts val="5345"/>
              </a:lnSpc>
            </a:pPr>
            <a:r>
              <a:rPr lang="en-US" sz="381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220499" cy="708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52253" y="2883406"/>
            <a:ext cx="13406903" cy="62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5" name="AutoShape 5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7" name="AutoShape 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837295" y="3854235"/>
            <a:ext cx="12613411" cy="705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0330" y="3284045"/>
            <a:ext cx="14847341" cy="613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4" name="Freeform 4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90201" y="3337469"/>
            <a:ext cx="14750260" cy="554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</a:t>
            </a:r>
          </a:p>
        </p:txBody>
      </p:sp>
      <p:sp>
        <p:nvSpPr>
          <p:cNvPr id="6" name="AutoShape 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AIML_007(Aryan)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Title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44665" y="2815015"/>
            <a:ext cx="10793714" cy="708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content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100</Words>
  <Application>Microsoft Office PowerPoint</Application>
  <PresentationFormat>Custom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Alatsi</vt:lpstr>
      <vt:lpstr>Arial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Aryan Kumar</cp:lastModifiedBy>
  <cp:revision>5</cp:revision>
  <dcterms:created xsi:type="dcterms:W3CDTF">2006-08-16T00:00:00Z</dcterms:created>
  <dcterms:modified xsi:type="dcterms:W3CDTF">2025-07-27T08:40:09Z</dcterms:modified>
  <dc:identifier>DAGtxCUU14A</dc:identifier>
</cp:coreProperties>
</file>