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ell\Desktop\capstone\Capstone%20project%20by%20KST_May_2023.twb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ell\Desktop\capstone\Capstone%20project%20by%20KST_May_2023.twb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EC6-5BF6-4C4F-A824-94DA702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8" y="2404534"/>
            <a:ext cx="11078818" cy="1646302"/>
          </a:xfrm>
        </p:spPr>
        <p:txBody>
          <a:bodyPr/>
          <a:lstStyle/>
          <a:p>
            <a:r>
              <a:rPr lang="en-IN" dirty="0"/>
              <a:t>Data visualization through Tableau Exploring Customer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8396-9EC9-45FE-8CED-EE5BE6060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Krushna </a:t>
            </a:r>
            <a:r>
              <a:rPr lang="en-US" dirty="0" err="1"/>
              <a:t>Satyanarayan</a:t>
            </a:r>
            <a:r>
              <a:rPr lang="en-US" dirty="0"/>
              <a:t> Takey</a:t>
            </a:r>
          </a:p>
          <a:p>
            <a:r>
              <a:rPr lang="en-US" dirty="0"/>
              <a:t>From: NIIT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98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5A2CA-ED66-4BEF-B6DC-717CED8A46CD}"/>
              </a:ext>
            </a:extLst>
          </p:cNvPr>
          <p:cNvSpPr txBox="1"/>
          <p:nvPr/>
        </p:nvSpPr>
        <p:spPr>
          <a:xfrm>
            <a:off x="1099931" y="397565"/>
            <a:ext cx="83753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Objective: </a:t>
            </a:r>
          </a:p>
          <a:p>
            <a:br>
              <a:rPr lang="en-US" dirty="0"/>
            </a:br>
            <a:r>
              <a:rPr lang="en-US" sz="2000" dirty="0"/>
              <a:t>Analyze customer attrition data using data visualization and create an interactive dashboard to present insights.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50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EC6-5BF6-4C4F-A824-94DA702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7" y="172278"/>
            <a:ext cx="10522227" cy="6467061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Question set:-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Task 1: Display the percentage of the </a:t>
            </a:r>
            <a:r>
              <a:rPr lang="en-US" sz="2000" dirty="0" err="1">
                <a:solidFill>
                  <a:schemeClr val="tx1"/>
                </a:solidFill>
              </a:rPr>
              <a:t>attrited</a:t>
            </a:r>
            <a:r>
              <a:rPr lang="en-US" sz="2000" dirty="0">
                <a:solidFill>
                  <a:schemeClr val="tx1"/>
                </a:solidFill>
              </a:rPr>
              <a:t> and the existing customers from the data.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Task 2: Display gender-wise percentage of the </a:t>
            </a:r>
            <a:r>
              <a:rPr lang="en-US" sz="2000" dirty="0" err="1">
                <a:solidFill>
                  <a:schemeClr val="tx1"/>
                </a:solidFill>
              </a:rPr>
              <a:t>attrited</a:t>
            </a:r>
            <a:r>
              <a:rPr lang="en-US" sz="2000" dirty="0">
                <a:solidFill>
                  <a:schemeClr val="tx1"/>
                </a:solidFill>
              </a:rPr>
              <a:t> and the existing customers.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Task 3: Display region-wise percentage of the </a:t>
            </a:r>
            <a:r>
              <a:rPr lang="en-US" sz="2000" dirty="0" err="1">
                <a:solidFill>
                  <a:schemeClr val="tx1"/>
                </a:solidFill>
              </a:rPr>
              <a:t>attrited</a:t>
            </a:r>
            <a:r>
              <a:rPr lang="en-US" sz="2000" dirty="0">
                <a:solidFill>
                  <a:schemeClr val="tx1"/>
                </a:solidFill>
              </a:rPr>
              <a:t> and the existing customers.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Task 4: Display the percentage of the </a:t>
            </a:r>
            <a:r>
              <a:rPr lang="en-US" sz="2000" dirty="0" err="1">
                <a:solidFill>
                  <a:schemeClr val="tx1"/>
                </a:solidFill>
              </a:rPr>
              <a:t>attrited</a:t>
            </a:r>
            <a:r>
              <a:rPr lang="en-US" sz="2000" dirty="0">
                <a:solidFill>
                  <a:schemeClr val="tx1"/>
                </a:solidFill>
              </a:rPr>
              <a:t> and the existing customers for each card category.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Task 5: Display the percentage of the </a:t>
            </a:r>
            <a:r>
              <a:rPr lang="en-US" sz="2000" dirty="0" err="1">
                <a:solidFill>
                  <a:schemeClr val="tx1"/>
                </a:solidFill>
              </a:rPr>
              <a:t>attrited</a:t>
            </a:r>
            <a:r>
              <a:rPr lang="en-US" sz="2000" dirty="0">
                <a:solidFill>
                  <a:schemeClr val="tx1"/>
                </a:solidFill>
              </a:rPr>
              <a:t> and the existing customers for each income category.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Task 6: Display region-wise count of customers. Identify the region that has the maximum number of customers.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Task 7: Create an interactive dashboard by following the given </a:t>
            </a:r>
            <a:r>
              <a:rPr lang="en-US" sz="2000" dirty="0" err="1">
                <a:solidFill>
                  <a:schemeClr val="tx1"/>
                </a:solidFill>
              </a:rPr>
              <a:t>instructions:Create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Figma</a:t>
            </a:r>
            <a:r>
              <a:rPr lang="en-US" sz="2000" dirty="0">
                <a:solidFill>
                  <a:schemeClr val="tx1"/>
                </a:solidFill>
              </a:rPr>
              <a:t> template for the </a:t>
            </a:r>
            <a:r>
              <a:rPr lang="en-US" sz="2000" dirty="0" err="1">
                <a:solidFill>
                  <a:schemeClr val="tx1"/>
                </a:solidFill>
              </a:rPr>
              <a:t>dashboard.Design</a:t>
            </a:r>
            <a:r>
              <a:rPr lang="en-US" sz="2000" dirty="0">
                <a:solidFill>
                  <a:schemeClr val="tx1"/>
                </a:solidFill>
              </a:rPr>
              <a:t> the dashboard with the charts created in tasks 1-6.Apply action filters on the charts created in tasks 1 and 6.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6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EC6-5BF6-4C4F-A824-94DA702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7" y="172278"/>
            <a:ext cx="10522227" cy="6467061"/>
          </a:xfrm>
        </p:spPr>
        <p:txBody>
          <a:bodyPr/>
          <a:lstStyle/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8DF53-0B92-4706-ACD9-0DB1685A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EFBC0-3B40-432F-A8A3-657AE1102829}"/>
              </a:ext>
            </a:extLst>
          </p:cNvPr>
          <p:cNvSpPr txBox="1"/>
          <p:nvPr/>
        </p:nvSpPr>
        <p:spPr>
          <a:xfrm>
            <a:off x="10171042" y="0"/>
            <a:ext cx="6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7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EC6-5BF6-4C4F-A824-94DA702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7" y="172278"/>
            <a:ext cx="10522227" cy="6467061"/>
          </a:xfrm>
        </p:spPr>
        <p:txBody>
          <a:bodyPr/>
          <a:lstStyle/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F5ED5-BD99-4EEF-A46B-57E93D90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33F3D2-BC23-4C78-85DA-3A523ABEB4C6}"/>
              </a:ext>
            </a:extLst>
          </p:cNvPr>
          <p:cNvSpPr txBox="1"/>
          <p:nvPr/>
        </p:nvSpPr>
        <p:spPr>
          <a:xfrm>
            <a:off x="10346634" y="0"/>
            <a:ext cx="69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54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EC6-5BF6-4C4F-A824-94DA702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2522"/>
            <a:ext cx="8719930" cy="2239617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Conclusion: 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Customer attrition is a significant issue, with varying rates across genders, regions, card categories, and income levels. Targeted retention strategies can improve customer retention.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6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EC6-5BF6-4C4F-A824-94DA702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2522"/>
            <a:ext cx="8719930" cy="2239617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Any question.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5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EEC6-5BF6-4C4F-A824-94DA7021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2522"/>
            <a:ext cx="8719930" cy="2239617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Thank You.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62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239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Data visualization through Tableau Exploring Customer Patterns</vt:lpstr>
      <vt:lpstr>PowerPoint Presentation</vt:lpstr>
      <vt:lpstr>Question set:- Task 1: Display the percentage of the attrited and the existing customers from the data.  Task 2: Display gender-wise percentage of the attrited and the existing customers.  Task 3: Display region-wise percentage of the attrited and the existing customers.  Task 4: Display the percentage of the attrited and the existing customers for each card category.  Task 5: Display the percentage of the attrited and the existing customers for each income category.  Task 6: Display region-wise count of customers. Identify the region that has the maximum number of customers.  Task 7: Create an interactive dashboard by following the given instructions:Create a Figma template for the dashboard.Design the dashboard with the charts created in tasks 1-6.Apply action filters on the charts created in tasks 1 and 6. </vt:lpstr>
      <vt:lpstr>PowerPoint Presentation</vt:lpstr>
      <vt:lpstr>PowerPoint Presentation</vt:lpstr>
      <vt:lpstr>Conclusion:   Customer attrition is a significant issue, with varying rates across genders, regions, card categories, and income levels. Targeted retention strategies can improve customer retention.</vt:lpstr>
      <vt:lpstr>Any question.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through Tableau Exploring Customer Patterns</dc:title>
  <dc:creator>Dell</dc:creator>
  <cp:lastModifiedBy>Dell</cp:lastModifiedBy>
  <cp:revision>3</cp:revision>
  <dcterms:created xsi:type="dcterms:W3CDTF">2023-11-16T12:31:04Z</dcterms:created>
  <dcterms:modified xsi:type="dcterms:W3CDTF">2023-11-16T13:07:20Z</dcterms:modified>
</cp:coreProperties>
</file>