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882ED1-57EF-476D-B28D-0B56F350377F}" type="datetimeFigureOut">
              <a:rPr lang="en-US" smtClean="0"/>
              <a:t>21-Sep-22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4334642-8C70-4E7A-ABD1-F473B5A31D9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New HTML5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abbr</a:t>
            </a:r>
            <a:r>
              <a:rPr lang="en-US" dirty="0"/>
              <a:t> title="</a:t>
            </a:r>
            <a:r>
              <a:rPr lang="en-US" dirty="0" err="1"/>
              <a:t>HyperText</a:t>
            </a:r>
            <a:r>
              <a:rPr lang="en-US" dirty="0"/>
              <a:t> Markup language"</a:t>
            </a:r>
            <a:r>
              <a:rPr lang="en-US" b="1" dirty="0"/>
              <a:t>&gt;</a:t>
            </a:r>
            <a:r>
              <a:rPr lang="en-US" dirty="0"/>
              <a:t>HTML</a:t>
            </a:r>
            <a:r>
              <a:rPr lang="en-US" b="1" dirty="0"/>
              <a:t>&lt;/</a:t>
            </a:r>
            <a:r>
              <a:rPr lang="en-US" b="1" dirty="0" err="1"/>
              <a:t>abbr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bdo</a:t>
            </a:r>
            <a:r>
              <a:rPr lang="en-US" b="1" dirty="0" smtClean="0"/>
              <a:t>&gt; HTML&lt;/</a:t>
            </a:r>
            <a:r>
              <a:rPr lang="en-US" b="1" dirty="0" err="1" smtClean="0"/>
              <a:t>bdo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&lt;code&gt;&lt;/code&gt;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samp</a:t>
            </a:r>
            <a:r>
              <a:rPr lang="en-US" b="1" dirty="0" smtClean="0"/>
              <a:t>&gt; &lt;/</a:t>
            </a:r>
            <a:r>
              <a:rPr lang="en-US" b="1" dirty="0" err="1" smtClean="0"/>
              <a:t>samp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kbd</a:t>
            </a:r>
            <a:r>
              <a:rPr lang="en-US" b="1" dirty="0" smtClean="0"/>
              <a:t>&gt;&lt;/</a:t>
            </a:r>
            <a:r>
              <a:rPr lang="en-US" b="1" dirty="0" err="1" smtClean="0"/>
              <a:t>kbd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&lt;map&gt;</a:t>
            </a:r>
          </a:p>
          <a:p>
            <a:pPr lvl="2"/>
            <a:r>
              <a:rPr lang="en-US" dirty="0" smtClean="0"/>
              <a:t>&lt;area &gt;</a:t>
            </a:r>
          </a:p>
          <a:p>
            <a:r>
              <a:rPr lang="en-US" dirty="0" smtClean="0"/>
              <a:t>&lt;/map&gt;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58975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colgroup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col</a:t>
            </a:r>
            <a:r>
              <a:rPr lang="en-US" b="1" dirty="0" smtClean="0"/>
              <a:t>   span=“”   style=“”&gt;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colgroup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dirty="0" smtClean="0"/>
              <a:t>&lt;data&gt; &lt;/data&gt;</a:t>
            </a:r>
          </a:p>
          <a:p>
            <a:pPr lvl="4"/>
            <a:r>
              <a:rPr lang="en-US" dirty="0" err="1" smtClean="0"/>
              <a:t>data:hover</a:t>
            </a:r>
            <a:r>
              <a:rPr lang="en-US" dirty="0" smtClean="0"/>
              <a:t>::after {</a:t>
            </a:r>
          </a:p>
          <a:p>
            <a:pPr lvl="4"/>
            <a:r>
              <a:rPr lang="en-US" dirty="0" smtClean="0"/>
              <a:t>    content: ' (ID ' </a:t>
            </a:r>
            <a:r>
              <a:rPr lang="en-US" dirty="0" err="1" smtClean="0"/>
              <a:t>attr</a:t>
            </a:r>
            <a:r>
              <a:rPr lang="en-US" dirty="0" smtClean="0"/>
              <a:t>(value) ')';</a:t>
            </a:r>
          </a:p>
          <a:p>
            <a:pPr lvl="4"/>
            <a:r>
              <a:rPr lang="en-US" dirty="0" smtClean="0"/>
              <a:t>    font-size: .7em;</a:t>
            </a:r>
          </a:p>
          <a:p>
            <a:pPr lvl="4"/>
            <a:r>
              <a:rPr lang="en-US" dirty="0" smtClean="0"/>
              <a:t>}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 id=“”&gt; option&lt;/</a:t>
            </a:r>
            <a:r>
              <a:rPr lang="en-US" dirty="0" err="1" smtClean="0"/>
              <a:t>datalist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  <a:endParaRPr lang="en-US" dirty="0"/>
          </a:p>
          <a:p>
            <a:r>
              <a:rPr lang="en-US" dirty="0" smtClean="0"/>
              <a:t>&lt;details&gt;&lt;summery&gt;&lt;/summery&gt;&lt;/details&gt;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dfn</a:t>
            </a:r>
            <a:r>
              <a:rPr lang="en-US" dirty="0" smtClean="0"/>
              <a:t>&gt;&lt;/</a:t>
            </a:r>
            <a:r>
              <a:rPr lang="en-US" dirty="0" err="1" smtClean="0"/>
              <a:t>dfn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&lt;embed </a:t>
            </a:r>
            <a:r>
              <a:rPr lang="en-US" dirty="0" err="1" smtClean="0"/>
              <a:t>src</a:t>
            </a:r>
            <a:r>
              <a:rPr lang="en-US" dirty="0" smtClean="0"/>
              <a:t>=“”   type=“”&gt;  &lt;/embed&gt;</a:t>
            </a:r>
          </a:p>
          <a:p>
            <a:r>
              <a:rPr lang="en-US" dirty="0" smtClean="0"/>
              <a:t>&lt;meter  min   max   id  &gt;&lt;/meter&gt;</a:t>
            </a:r>
          </a:p>
          <a:p>
            <a:r>
              <a:rPr lang="en-US" dirty="0" smtClean="0"/>
              <a:t>&lt;Object&gt; &lt;</a:t>
            </a:r>
            <a:r>
              <a:rPr lang="en-US" dirty="0" err="1" smtClean="0"/>
              <a:t>param</a:t>
            </a:r>
            <a:r>
              <a:rPr lang="en-US" dirty="0" smtClean="0"/>
              <a:t>   name   value&gt;&lt;/object&gt;</a:t>
            </a:r>
          </a:p>
          <a:p>
            <a:r>
              <a:rPr lang="en-US" dirty="0" smtClean="0"/>
              <a:t>&lt;picture&gt;</a:t>
            </a:r>
          </a:p>
          <a:p>
            <a:pPr lvl="3"/>
            <a:r>
              <a:rPr lang="en-US" dirty="0" smtClean="0"/>
              <a:t>&lt;source   </a:t>
            </a:r>
            <a:r>
              <a:rPr lang="en-US" dirty="0" err="1" smtClean="0"/>
              <a:t>srcset</a:t>
            </a:r>
            <a:r>
              <a:rPr lang="en-US" dirty="0" smtClean="0"/>
              <a:t>=“”  media=“(min-width:)”&gt;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=“”   style=“”&gt;</a:t>
            </a:r>
          </a:p>
          <a:p>
            <a:r>
              <a:rPr lang="en-US" dirty="0" smtClean="0"/>
              <a:t>&lt;/picture&gt;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142</TotalTime>
  <Words>127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Extra New HTML5 Tags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New HTML5 Tags</dc:title>
  <dc:creator>zafarshabhai8@gmail.com</dc:creator>
  <cp:lastModifiedBy>zafarshabhai8@gmail.com</cp:lastModifiedBy>
  <cp:revision>1</cp:revision>
  <dcterms:created xsi:type="dcterms:W3CDTF">2022-09-21T08:11:01Z</dcterms:created>
  <dcterms:modified xsi:type="dcterms:W3CDTF">2022-09-21T10:33:08Z</dcterms:modified>
</cp:coreProperties>
</file>