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4" r:id="rId12"/>
    <p:sldId id="269" r:id="rId13"/>
    <p:sldId id="271" r:id="rId14"/>
    <p:sldId id="268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210F-E569-48C6-942E-ED539B885088}" type="datetimeFigureOut">
              <a:rPr lang="en-US" smtClean="0"/>
              <a:pPr/>
              <a:t>07-Oct-22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C1C9-AB4B-44D3-AA65-FE4B294B5E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210F-E569-48C6-942E-ED539B885088}" type="datetimeFigureOut">
              <a:rPr lang="en-US" smtClean="0"/>
              <a:pPr/>
              <a:t>07-Oct-22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C1C9-AB4B-44D3-AA65-FE4B294B5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210F-E569-48C6-942E-ED539B885088}" type="datetimeFigureOut">
              <a:rPr lang="en-US" smtClean="0"/>
              <a:pPr/>
              <a:t>07-Oct-22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C1C9-AB4B-44D3-AA65-FE4B294B5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210F-E569-48C6-942E-ED539B885088}" type="datetimeFigureOut">
              <a:rPr lang="en-US" smtClean="0"/>
              <a:pPr/>
              <a:t>07-Oct-22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C1C9-AB4B-44D3-AA65-FE4B294B5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210F-E569-48C6-942E-ED539B885088}" type="datetimeFigureOut">
              <a:rPr lang="en-US" smtClean="0"/>
              <a:pPr/>
              <a:t>07-Oct-22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C1C9-AB4B-44D3-AA65-FE4B294B5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210F-E569-48C6-942E-ED539B885088}" type="datetimeFigureOut">
              <a:rPr lang="en-US" smtClean="0"/>
              <a:pPr/>
              <a:t>07-Oct-22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C1C9-AB4B-44D3-AA65-FE4B294B5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210F-E569-48C6-942E-ED539B885088}" type="datetimeFigureOut">
              <a:rPr lang="en-US" smtClean="0"/>
              <a:pPr/>
              <a:t>07-Oct-22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C1C9-AB4B-44D3-AA65-FE4B294B5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210F-E569-48C6-942E-ED539B885088}" type="datetimeFigureOut">
              <a:rPr lang="en-US" smtClean="0"/>
              <a:pPr/>
              <a:t>07-Oct-22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C1C9-AB4B-44D3-AA65-FE4B294B5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210F-E569-48C6-942E-ED539B885088}" type="datetimeFigureOut">
              <a:rPr lang="en-US" smtClean="0"/>
              <a:pPr/>
              <a:t>07-Oct-22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C1C9-AB4B-44D3-AA65-FE4B294B5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210F-E569-48C6-942E-ED539B885088}" type="datetimeFigureOut">
              <a:rPr lang="en-US" smtClean="0"/>
              <a:pPr/>
              <a:t>07-Oct-22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C1C9-AB4B-44D3-AA65-FE4B294B5E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2A4210F-E569-48C6-942E-ED539B885088}" type="datetimeFigureOut">
              <a:rPr lang="en-US" smtClean="0"/>
              <a:pPr/>
              <a:t>07-Oct-22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7EAC1C9-AB4B-44D3-AA65-FE4B294B5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2A4210F-E569-48C6-942E-ED539B885088}" type="datetimeFigureOut">
              <a:rPr lang="en-US" smtClean="0"/>
              <a:pPr/>
              <a:t>07-Oct-22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7EAC1C9-AB4B-44D3-AA65-FE4B294B5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javatpoint.com/html-cite-tag" TargetMode="External"/><Relationship Id="rId117" Type="http://schemas.openxmlformats.org/officeDocument/2006/relationships/hyperlink" Target="https://www.javatpoint.com/html-u-tag" TargetMode="External"/><Relationship Id="rId21" Type="http://schemas.openxmlformats.org/officeDocument/2006/relationships/hyperlink" Target="https://www.javatpoint.com/html-br-tag" TargetMode="External"/><Relationship Id="rId42" Type="http://schemas.openxmlformats.org/officeDocument/2006/relationships/hyperlink" Target="https://www.javatpoint.com/html-figcaption-tag" TargetMode="External"/><Relationship Id="rId47" Type="http://schemas.openxmlformats.org/officeDocument/2006/relationships/hyperlink" Target="https://www.javatpoint.com/html-frame-tag" TargetMode="External"/><Relationship Id="rId63" Type="http://schemas.openxmlformats.org/officeDocument/2006/relationships/hyperlink" Target="https://www.javatpoint.com/html-lists" TargetMode="External"/><Relationship Id="rId68" Type="http://schemas.openxmlformats.org/officeDocument/2006/relationships/hyperlink" Target="https://www.javatpoint.com/marquee-html" TargetMode="External"/><Relationship Id="rId84" Type="http://schemas.openxmlformats.org/officeDocument/2006/relationships/hyperlink" Target="https://www.javatpoint.com/html-progress-tag" TargetMode="External"/><Relationship Id="rId89" Type="http://schemas.openxmlformats.org/officeDocument/2006/relationships/hyperlink" Target="https://www.javatpoint.com/html-s-tag" TargetMode="External"/><Relationship Id="rId112" Type="http://schemas.openxmlformats.org/officeDocument/2006/relationships/hyperlink" Target="https://www.javatpoint.com/html-time-tag" TargetMode="External"/><Relationship Id="rId16" Type="http://schemas.openxmlformats.org/officeDocument/2006/relationships/hyperlink" Target="https://www.javatpoint.com/html-bdi-tag" TargetMode="External"/><Relationship Id="rId107" Type="http://schemas.openxmlformats.org/officeDocument/2006/relationships/hyperlink" Target="https://www.javatpoint.com/html-template-tag" TargetMode="External"/><Relationship Id="rId11" Type="http://schemas.openxmlformats.org/officeDocument/2006/relationships/hyperlink" Target="https://www.javatpoint.com/html-aside-tag" TargetMode="External"/><Relationship Id="rId32" Type="http://schemas.openxmlformats.org/officeDocument/2006/relationships/hyperlink" Target="https://www.javatpoint.com/html-description-list" TargetMode="External"/><Relationship Id="rId37" Type="http://schemas.openxmlformats.org/officeDocument/2006/relationships/hyperlink" Target="https://www.javatpoint.com/html-dir-tag" TargetMode="External"/><Relationship Id="rId53" Type="http://schemas.openxmlformats.org/officeDocument/2006/relationships/hyperlink" Target="https://www.javatpoint.com/html-html-tag" TargetMode="External"/><Relationship Id="rId58" Type="http://schemas.openxmlformats.org/officeDocument/2006/relationships/hyperlink" Target="https://www.javatpoint.com/html-ins-tag" TargetMode="External"/><Relationship Id="rId74" Type="http://schemas.openxmlformats.org/officeDocument/2006/relationships/hyperlink" Target="https://www.javatpoint.com/html-noscript-tag" TargetMode="External"/><Relationship Id="rId79" Type="http://schemas.openxmlformats.org/officeDocument/2006/relationships/hyperlink" Target="https://www.javatpoint.com/html-output-tag" TargetMode="External"/><Relationship Id="rId102" Type="http://schemas.openxmlformats.org/officeDocument/2006/relationships/hyperlink" Target="https://www.javatpoint.com/html-sup-tag" TargetMode="External"/><Relationship Id="rId5" Type="http://schemas.openxmlformats.org/officeDocument/2006/relationships/hyperlink" Target="https://www.javatpoint.com/html-abbr-tag" TargetMode="External"/><Relationship Id="rId61" Type="http://schemas.openxmlformats.org/officeDocument/2006/relationships/hyperlink" Target="https://www.javatpoint.com/html-label-tag" TargetMode="External"/><Relationship Id="rId82" Type="http://schemas.openxmlformats.org/officeDocument/2006/relationships/hyperlink" Target="https://www.javatpoint.com/html-picture-tag" TargetMode="External"/><Relationship Id="rId90" Type="http://schemas.openxmlformats.org/officeDocument/2006/relationships/hyperlink" Target="https://www.javatpoint.com/html-samp-tag" TargetMode="External"/><Relationship Id="rId95" Type="http://schemas.openxmlformats.org/officeDocument/2006/relationships/hyperlink" Target="https://www.javatpoint.com/html-source-tag" TargetMode="External"/><Relationship Id="rId19" Type="http://schemas.openxmlformats.org/officeDocument/2006/relationships/hyperlink" Target="https://www.javatpoint.com/html-blockquote-tag" TargetMode="External"/><Relationship Id="rId14" Type="http://schemas.openxmlformats.org/officeDocument/2006/relationships/hyperlink" Target="https://www.javatpoint.com/html-base-tag" TargetMode="External"/><Relationship Id="rId22" Type="http://schemas.openxmlformats.org/officeDocument/2006/relationships/hyperlink" Target="https://www.javatpoint.com/html-button-tag" TargetMode="External"/><Relationship Id="rId27" Type="http://schemas.openxmlformats.org/officeDocument/2006/relationships/hyperlink" Target="https://www.javatpoint.com/html-code-tag" TargetMode="External"/><Relationship Id="rId30" Type="http://schemas.openxmlformats.org/officeDocument/2006/relationships/hyperlink" Target="https://www.javatpoint.com/html-data-tag" TargetMode="External"/><Relationship Id="rId35" Type="http://schemas.openxmlformats.org/officeDocument/2006/relationships/hyperlink" Target="https://www.javatpoint.com/html-dfn-tag" TargetMode="External"/><Relationship Id="rId43" Type="http://schemas.openxmlformats.org/officeDocument/2006/relationships/hyperlink" Target="https://www.javatpoint.com/html-figure-tag" TargetMode="External"/><Relationship Id="rId48" Type="http://schemas.openxmlformats.org/officeDocument/2006/relationships/hyperlink" Target="https://www.javatpoint.com/html-frameset-tag" TargetMode="External"/><Relationship Id="rId56" Type="http://schemas.openxmlformats.org/officeDocument/2006/relationships/hyperlink" Target="https://www.javatpoint.com/html-image" TargetMode="External"/><Relationship Id="rId64" Type="http://schemas.openxmlformats.org/officeDocument/2006/relationships/hyperlink" Target="https://www.javatpoint.com/html-link-tag" TargetMode="External"/><Relationship Id="rId69" Type="http://schemas.openxmlformats.org/officeDocument/2006/relationships/hyperlink" Target="https://www.javatpoint.com/html-menu-tag" TargetMode="External"/><Relationship Id="rId77" Type="http://schemas.openxmlformats.org/officeDocument/2006/relationships/hyperlink" Target="https://www.javatpoint.com/html-optgroup-tag" TargetMode="External"/><Relationship Id="rId100" Type="http://schemas.openxmlformats.org/officeDocument/2006/relationships/hyperlink" Target="https://www.javatpoint.com/html-sub-tag" TargetMode="External"/><Relationship Id="rId105" Type="http://schemas.openxmlformats.org/officeDocument/2006/relationships/hyperlink" Target="https://www.javatpoint.com/html-tbody-tag" TargetMode="External"/><Relationship Id="rId113" Type="http://schemas.openxmlformats.org/officeDocument/2006/relationships/hyperlink" Target="https://www.javatpoint.com/html-title" TargetMode="External"/><Relationship Id="rId118" Type="http://schemas.openxmlformats.org/officeDocument/2006/relationships/hyperlink" Target="https://www.javatpoint.com/html-unordered-list" TargetMode="External"/><Relationship Id="rId8" Type="http://schemas.openxmlformats.org/officeDocument/2006/relationships/hyperlink" Target="https://www.javatpoint.com/html-applet-tag" TargetMode="External"/><Relationship Id="rId51" Type="http://schemas.openxmlformats.org/officeDocument/2006/relationships/hyperlink" Target="https://www.javatpoint.com/html-header-tag" TargetMode="External"/><Relationship Id="rId72" Type="http://schemas.openxmlformats.org/officeDocument/2006/relationships/hyperlink" Target="https://www.javatpoint.com/html-nav-tag" TargetMode="External"/><Relationship Id="rId80" Type="http://schemas.openxmlformats.org/officeDocument/2006/relationships/hyperlink" Target="https://www.javatpoint.com/html-paragraph" TargetMode="External"/><Relationship Id="rId85" Type="http://schemas.openxmlformats.org/officeDocument/2006/relationships/hyperlink" Target="https://www.javatpoint.com/html-quotes" TargetMode="External"/><Relationship Id="rId93" Type="http://schemas.openxmlformats.org/officeDocument/2006/relationships/hyperlink" Target="https://www.javatpoint.com/html-select-tag" TargetMode="External"/><Relationship Id="rId98" Type="http://schemas.openxmlformats.org/officeDocument/2006/relationships/hyperlink" Target="https://www.javatpoint.com/html-strong-tag" TargetMode="External"/><Relationship Id="rId121" Type="http://schemas.openxmlformats.org/officeDocument/2006/relationships/hyperlink" Target="https://www.javatpoint.com/html-wbr-tag" TargetMode="External"/><Relationship Id="rId3" Type="http://schemas.openxmlformats.org/officeDocument/2006/relationships/hyperlink" Target="https://www.javatpoint.com/doctype-html" TargetMode="External"/><Relationship Id="rId12" Type="http://schemas.openxmlformats.org/officeDocument/2006/relationships/hyperlink" Target="https://www.javatpoint.com/html-audio" TargetMode="External"/><Relationship Id="rId17" Type="http://schemas.openxmlformats.org/officeDocument/2006/relationships/hyperlink" Target="https://www.javatpoint.com/html-bdo-tag" TargetMode="External"/><Relationship Id="rId25" Type="http://schemas.openxmlformats.org/officeDocument/2006/relationships/hyperlink" Target="https://www.javatpoint.com/html-center-tag" TargetMode="External"/><Relationship Id="rId33" Type="http://schemas.openxmlformats.org/officeDocument/2006/relationships/hyperlink" Target="https://www.javatpoint.com/html-del-tag" TargetMode="External"/><Relationship Id="rId38" Type="http://schemas.openxmlformats.org/officeDocument/2006/relationships/hyperlink" Target="https://www.javatpoint.com/html-div-tag" TargetMode="External"/><Relationship Id="rId46" Type="http://schemas.openxmlformats.org/officeDocument/2006/relationships/hyperlink" Target="https://www.javatpoint.com/html-form" TargetMode="External"/><Relationship Id="rId59" Type="http://schemas.openxmlformats.org/officeDocument/2006/relationships/hyperlink" Target="https://www.javatpoint.com/html-isindex-tag" TargetMode="External"/><Relationship Id="rId67" Type="http://schemas.openxmlformats.org/officeDocument/2006/relationships/hyperlink" Target="https://www.javatpoint.com/html-mark-tag" TargetMode="External"/><Relationship Id="rId103" Type="http://schemas.openxmlformats.org/officeDocument/2006/relationships/hyperlink" Target="https://www.javatpoint.com/html-svg" TargetMode="External"/><Relationship Id="rId108" Type="http://schemas.openxmlformats.org/officeDocument/2006/relationships/hyperlink" Target="https://www.javatpoint.com/html-textarea" TargetMode="External"/><Relationship Id="rId116" Type="http://schemas.openxmlformats.org/officeDocument/2006/relationships/hyperlink" Target="https://www.javatpoint.com/html-tt-tag" TargetMode="External"/><Relationship Id="rId20" Type="http://schemas.openxmlformats.org/officeDocument/2006/relationships/hyperlink" Target="https://www.javatpoint.com/html-body-tag" TargetMode="External"/><Relationship Id="rId41" Type="http://schemas.openxmlformats.org/officeDocument/2006/relationships/hyperlink" Target="https://www.javatpoint.com/html-fieldset-tag" TargetMode="External"/><Relationship Id="rId54" Type="http://schemas.openxmlformats.org/officeDocument/2006/relationships/hyperlink" Target="https://www.javatpoint.com/html-i-tag" TargetMode="External"/><Relationship Id="rId62" Type="http://schemas.openxmlformats.org/officeDocument/2006/relationships/hyperlink" Target="https://www.javatpoint.com/html-legend-tag" TargetMode="External"/><Relationship Id="rId70" Type="http://schemas.openxmlformats.org/officeDocument/2006/relationships/hyperlink" Target="https://www.javatpoint.com/html-meta-tag" TargetMode="External"/><Relationship Id="rId75" Type="http://schemas.openxmlformats.org/officeDocument/2006/relationships/hyperlink" Target="https://www.javatpoint.com/html-object-tag" TargetMode="External"/><Relationship Id="rId83" Type="http://schemas.openxmlformats.org/officeDocument/2006/relationships/hyperlink" Target="https://www.javatpoint.com/html-pre-tag" TargetMode="External"/><Relationship Id="rId88" Type="http://schemas.openxmlformats.org/officeDocument/2006/relationships/hyperlink" Target="https://www.javatpoint.com/html-ruby-tag" TargetMode="External"/><Relationship Id="rId91" Type="http://schemas.openxmlformats.org/officeDocument/2006/relationships/hyperlink" Target="https://www.javatpoint.com/html-script-tag" TargetMode="External"/><Relationship Id="rId96" Type="http://schemas.openxmlformats.org/officeDocument/2006/relationships/hyperlink" Target="https://www.javatpoint.com/html-span-tag" TargetMode="External"/><Relationship Id="rId111" Type="http://schemas.openxmlformats.org/officeDocument/2006/relationships/hyperlink" Target="https://www.javatpoint.com/html-thead-ta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tpoint.com/html-acronym-tag" TargetMode="External"/><Relationship Id="rId15" Type="http://schemas.openxmlformats.org/officeDocument/2006/relationships/hyperlink" Target="https://www.javatpoint.com/html-basefont-tag" TargetMode="External"/><Relationship Id="rId23" Type="http://schemas.openxmlformats.org/officeDocument/2006/relationships/hyperlink" Target="https://www.javatpoint.com/html-canvas" TargetMode="External"/><Relationship Id="rId28" Type="http://schemas.openxmlformats.org/officeDocument/2006/relationships/hyperlink" Target="https://www.javatpoint.com/html-col-tag" TargetMode="External"/><Relationship Id="rId36" Type="http://schemas.openxmlformats.org/officeDocument/2006/relationships/hyperlink" Target="https://www.javatpoint.com/html-dialog-tag" TargetMode="External"/><Relationship Id="rId49" Type="http://schemas.openxmlformats.org/officeDocument/2006/relationships/hyperlink" Target="https://www.javatpoint.com/html-heading" TargetMode="External"/><Relationship Id="rId57" Type="http://schemas.openxmlformats.org/officeDocument/2006/relationships/hyperlink" Target="https://www.javatpoint.com/html-input-tag" TargetMode="External"/><Relationship Id="rId106" Type="http://schemas.openxmlformats.org/officeDocument/2006/relationships/hyperlink" Target="https://www.javatpoint.com/html-td-tag" TargetMode="External"/><Relationship Id="rId114" Type="http://schemas.openxmlformats.org/officeDocument/2006/relationships/hyperlink" Target="https://www.javatpoint.com/html-tr-tag" TargetMode="External"/><Relationship Id="rId119" Type="http://schemas.openxmlformats.org/officeDocument/2006/relationships/hyperlink" Target="https://www.javatpoint.com/html-var-list" TargetMode="External"/><Relationship Id="rId10" Type="http://schemas.openxmlformats.org/officeDocument/2006/relationships/hyperlink" Target="https://www.javatpoint.com/html-article-tag" TargetMode="External"/><Relationship Id="rId31" Type="http://schemas.openxmlformats.org/officeDocument/2006/relationships/hyperlink" Target="https://www.javatpoint.com/html-datalist-tag" TargetMode="External"/><Relationship Id="rId44" Type="http://schemas.openxmlformats.org/officeDocument/2006/relationships/hyperlink" Target="https://www.javatpoint.com/html-font-tag" TargetMode="External"/><Relationship Id="rId52" Type="http://schemas.openxmlformats.org/officeDocument/2006/relationships/hyperlink" Target="https://www.javatpoint.com/html-hr-tag" TargetMode="External"/><Relationship Id="rId60" Type="http://schemas.openxmlformats.org/officeDocument/2006/relationships/hyperlink" Target="https://www.javatpoint.com/html-kbd-tag" TargetMode="External"/><Relationship Id="rId65" Type="http://schemas.openxmlformats.org/officeDocument/2006/relationships/hyperlink" Target="https://www.javatpoint.com/html-main-tag" TargetMode="External"/><Relationship Id="rId73" Type="http://schemas.openxmlformats.org/officeDocument/2006/relationships/hyperlink" Target="https://www.javatpoint.com/html-noframes-tag" TargetMode="External"/><Relationship Id="rId78" Type="http://schemas.openxmlformats.org/officeDocument/2006/relationships/hyperlink" Target="https://www.javatpoint.com/html-option-tag" TargetMode="External"/><Relationship Id="rId81" Type="http://schemas.openxmlformats.org/officeDocument/2006/relationships/hyperlink" Target="https://www.javatpoint.com/html-param-tag" TargetMode="External"/><Relationship Id="rId86" Type="http://schemas.openxmlformats.org/officeDocument/2006/relationships/hyperlink" Target="https://www.javatpoint.com/html-rp-tag" TargetMode="External"/><Relationship Id="rId94" Type="http://schemas.openxmlformats.org/officeDocument/2006/relationships/hyperlink" Target="https://www.javatpoint.com/html-small-tag" TargetMode="External"/><Relationship Id="rId99" Type="http://schemas.openxmlformats.org/officeDocument/2006/relationships/hyperlink" Target="https://www.javatpoint.com/html-style" TargetMode="External"/><Relationship Id="rId101" Type="http://schemas.openxmlformats.org/officeDocument/2006/relationships/hyperlink" Target="https://www.javatpoint.com/html-summary-tag" TargetMode="External"/><Relationship Id="rId4" Type="http://schemas.openxmlformats.org/officeDocument/2006/relationships/hyperlink" Target="https://www.javatpoint.com/html-anchor" TargetMode="External"/><Relationship Id="rId9" Type="http://schemas.openxmlformats.org/officeDocument/2006/relationships/hyperlink" Target="https://www.javatpoint.com/html-area-tag" TargetMode="External"/><Relationship Id="rId13" Type="http://schemas.openxmlformats.org/officeDocument/2006/relationships/hyperlink" Target="https://www.javatpoint.com/html-bold-tag" TargetMode="External"/><Relationship Id="rId18" Type="http://schemas.openxmlformats.org/officeDocument/2006/relationships/hyperlink" Target="https://www.javatpoint.com/html-big-tag" TargetMode="External"/><Relationship Id="rId39" Type="http://schemas.openxmlformats.org/officeDocument/2006/relationships/hyperlink" Target="https://www.javatpoint.com/html-em-tag" TargetMode="External"/><Relationship Id="rId109" Type="http://schemas.openxmlformats.org/officeDocument/2006/relationships/hyperlink" Target="https://www.javatpoint.com/html-tfoot-tag" TargetMode="External"/><Relationship Id="rId34" Type="http://schemas.openxmlformats.org/officeDocument/2006/relationships/hyperlink" Target="https://www.javatpoint.com/html-details-tag" TargetMode="External"/><Relationship Id="rId50" Type="http://schemas.openxmlformats.org/officeDocument/2006/relationships/hyperlink" Target="https://www.javatpoint.com/html-head" TargetMode="External"/><Relationship Id="rId55" Type="http://schemas.openxmlformats.org/officeDocument/2006/relationships/hyperlink" Target="https://www.javatpoint.com/html-iframes" TargetMode="External"/><Relationship Id="rId76" Type="http://schemas.openxmlformats.org/officeDocument/2006/relationships/hyperlink" Target="https://www.javatpoint.com/html-ordered-list" TargetMode="External"/><Relationship Id="rId97" Type="http://schemas.openxmlformats.org/officeDocument/2006/relationships/hyperlink" Target="https://www.javatpoint.com/html-strike-tag" TargetMode="External"/><Relationship Id="rId104" Type="http://schemas.openxmlformats.org/officeDocument/2006/relationships/hyperlink" Target="https://www.javatpoint.com/html-table" TargetMode="External"/><Relationship Id="rId120" Type="http://schemas.openxmlformats.org/officeDocument/2006/relationships/hyperlink" Target="https://www.javatpoint.com/html-video" TargetMode="External"/><Relationship Id="rId7" Type="http://schemas.openxmlformats.org/officeDocument/2006/relationships/hyperlink" Target="https://www.javatpoint.com/html-address-tag" TargetMode="External"/><Relationship Id="rId71" Type="http://schemas.openxmlformats.org/officeDocument/2006/relationships/hyperlink" Target="https://www.javatpoint.com/html-meter-tag" TargetMode="External"/><Relationship Id="rId92" Type="http://schemas.openxmlformats.org/officeDocument/2006/relationships/hyperlink" Target="https://www.javatpoint.com/html-section-tag" TargetMode="External"/><Relationship Id="rId2" Type="http://schemas.openxmlformats.org/officeDocument/2006/relationships/hyperlink" Target="https://www.javatpoint.com/html-comments" TargetMode="External"/><Relationship Id="rId29" Type="http://schemas.openxmlformats.org/officeDocument/2006/relationships/hyperlink" Target="https://www.javatpoint.com/html-colgroup-tag" TargetMode="External"/><Relationship Id="rId24" Type="http://schemas.openxmlformats.org/officeDocument/2006/relationships/hyperlink" Target="https://www.javatpoint.com/html-caption-tag" TargetMode="External"/><Relationship Id="rId40" Type="http://schemas.openxmlformats.org/officeDocument/2006/relationships/hyperlink" Target="https://www.javatpoint.com/html-embed-tag" TargetMode="External"/><Relationship Id="rId45" Type="http://schemas.openxmlformats.org/officeDocument/2006/relationships/hyperlink" Target="https://www.javatpoint.com/html-footer-tag" TargetMode="External"/><Relationship Id="rId66" Type="http://schemas.openxmlformats.org/officeDocument/2006/relationships/hyperlink" Target="https://www.javatpoint.com/html-map-tag" TargetMode="External"/><Relationship Id="rId87" Type="http://schemas.openxmlformats.org/officeDocument/2006/relationships/hyperlink" Target="https://www.javatpoint.com/html-rt-tag" TargetMode="External"/><Relationship Id="rId110" Type="http://schemas.openxmlformats.org/officeDocument/2006/relationships/hyperlink" Target="https://www.javatpoint.com/html-th-tag" TargetMode="External"/><Relationship Id="rId115" Type="http://schemas.openxmlformats.org/officeDocument/2006/relationships/hyperlink" Target="https://www.javatpoint.com/html-track-ta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47072" y="6488668"/>
            <a:ext cx="1370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Zafar</a:t>
            </a:r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Shabhai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838200"/>
            <a:ext cx="227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Castellar" pitchFamily="18" charset="0"/>
              </a:rPr>
              <a:t>Presented  by:-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676400"/>
            <a:ext cx="35269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Zafar  Shabhai</a:t>
            </a:r>
          </a:p>
        </p:txBody>
      </p:sp>
      <p:pic>
        <p:nvPicPr>
          <p:cNvPr id="7" name="Picture 6" descr="t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77000" y="457200"/>
            <a:ext cx="2209800" cy="2133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4459321c4e61adc58c584aa00788d14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0800" y="2438400"/>
            <a:ext cx="358140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&lt;table&gt;</a:t>
            </a:r>
          </a:p>
          <a:p>
            <a:r>
              <a:rPr lang="en-US" dirty="0"/>
              <a:t>&lt;caption&gt;</a:t>
            </a:r>
          </a:p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&lt;td&gt;</a:t>
            </a:r>
          </a:p>
          <a:p>
            <a:r>
              <a:rPr lang="en-US" dirty="0"/>
              <a:t>&lt;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tfoot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col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colgroup</a:t>
            </a:r>
            <a:r>
              <a:rPr lang="en-US" dirty="0"/>
              <a:t>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and Input:-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&lt;form&gt;</a:t>
            </a:r>
          </a:p>
          <a:p>
            <a:r>
              <a:rPr lang="en-US" dirty="0"/>
              <a:t>&lt;input&gt;</a:t>
            </a:r>
          </a:p>
          <a:p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&gt;</a:t>
            </a:r>
          </a:p>
          <a:p>
            <a:r>
              <a:rPr lang="en-US" dirty="0"/>
              <a:t>&lt;button&gt;</a:t>
            </a:r>
          </a:p>
          <a:p>
            <a:r>
              <a:rPr lang="en-US" dirty="0"/>
              <a:t>&lt;select&gt;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optgroup</a:t>
            </a:r>
            <a:r>
              <a:rPr lang="en-US" dirty="0"/>
              <a:t>&gt;</a:t>
            </a:r>
          </a:p>
          <a:p>
            <a:r>
              <a:rPr lang="en-US" dirty="0"/>
              <a:t>&lt;option&gt;</a:t>
            </a:r>
          </a:p>
          <a:p>
            <a:r>
              <a:rPr lang="en-US" dirty="0"/>
              <a:t>&lt;label&gt;</a:t>
            </a:r>
          </a:p>
          <a:p>
            <a:r>
              <a:rPr lang="en-US" dirty="0"/>
              <a:t>&lt;</a:t>
            </a:r>
            <a:r>
              <a:rPr lang="en-US" dirty="0" err="1"/>
              <a:t>fieldset</a:t>
            </a:r>
            <a:r>
              <a:rPr lang="en-US" dirty="0"/>
              <a:t>&gt;</a:t>
            </a:r>
          </a:p>
          <a:p>
            <a:r>
              <a:rPr lang="en-US" dirty="0"/>
              <a:t>&lt;legend&gt;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datalist</a:t>
            </a:r>
            <a:r>
              <a:rPr lang="en-US" dirty="0" smtClean="0"/>
              <a:t>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Meta:-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&lt;head&gt;</a:t>
            </a:r>
          </a:p>
          <a:p>
            <a:r>
              <a:rPr lang="en-US" dirty="0"/>
              <a:t>&lt;meta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Formatting:-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&lt;frame&gt;</a:t>
            </a:r>
          </a:p>
          <a:p>
            <a:r>
              <a:rPr lang="en-US" dirty="0"/>
              <a:t>&lt;</a:t>
            </a:r>
            <a:r>
              <a:rPr lang="en-US" dirty="0" err="1"/>
              <a:t>abbr</a:t>
            </a:r>
            <a:r>
              <a:rPr lang="en-US" dirty="0"/>
              <a:t>&gt;</a:t>
            </a:r>
          </a:p>
          <a:p>
            <a:r>
              <a:rPr lang="en-US" dirty="0"/>
              <a:t>&lt;address&gt;</a:t>
            </a:r>
          </a:p>
          <a:p>
            <a:r>
              <a:rPr lang="en-US" dirty="0"/>
              <a:t>&lt;</a:t>
            </a:r>
            <a:r>
              <a:rPr lang="en-US" dirty="0" err="1"/>
              <a:t>bdi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bdo</a:t>
            </a:r>
            <a:r>
              <a:rPr lang="en-US" dirty="0"/>
              <a:t>&gt;</a:t>
            </a:r>
          </a:p>
          <a:p>
            <a:r>
              <a:rPr lang="en-US" dirty="0"/>
              <a:t>&lt;code&gt;</a:t>
            </a:r>
          </a:p>
          <a:p>
            <a:r>
              <a:rPr lang="en-US" dirty="0"/>
              <a:t>&lt;</a:t>
            </a:r>
            <a:r>
              <a:rPr lang="en-US" dirty="0" err="1"/>
              <a:t>dfn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kbd</a:t>
            </a:r>
            <a:r>
              <a:rPr lang="en-US" dirty="0"/>
              <a:t>&gt;</a:t>
            </a:r>
          </a:p>
          <a:p>
            <a:r>
              <a:rPr lang="en-US" dirty="0"/>
              <a:t>&lt;meter&gt;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&lt;progress&gt;</a:t>
            </a:r>
          </a:p>
          <a:p>
            <a:r>
              <a:rPr lang="en-US" dirty="0"/>
              <a:t>&lt;</a:t>
            </a:r>
            <a:r>
              <a:rPr lang="en-US" dirty="0" err="1"/>
              <a:t>rt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rp</a:t>
            </a:r>
            <a:r>
              <a:rPr lang="en-US" dirty="0"/>
              <a:t>&gt;</a:t>
            </a:r>
          </a:p>
          <a:p>
            <a:r>
              <a:rPr lang="en-US" dirty="0"/>
              <a:t>&lt;ruby&gt;</a:t>
            </a:r>
          </a:p>
          <a:p>
            <a:r>
              <a:rPr lang="en-US" dirty="0"/>
              <a:t>&lt;s&gt;</a:t>
            </a:r>
          </a:p>
          <a:p>
            <a:r>
              <a:rPr lang="en-US" dirty="0"/>
              <a:t>&lt;</a:t>
            </a:r>
            <a:r>
              <a:rPr lang="en-US" dirty="0" err="1"/>
              <a:t>samp</a:t>
            </a:r>
            <a:r>
              <a:rPr lang="en-US" dirty="0"/>
              <a:t>&gt;</a:t>
            </a:r>
          </a:p>
          <a:p>
            <a:r>
              <a:rPr lang="en-US" dirty="0"/>
              <a:t>&lt;time&gt;</a:t>
            </a:r>
          </a:p>
          <a:p>
            <a:r>
              <a:rPr lang="en-US" dirty="0"/>
              <a:t>&lt;</a:t>
            </a:r>
            <a:r>
              <a:rPr lang="en-US" dirty="0" err="1"/>
              <a:t>var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wbr</a:t>
            </a:r>
            <a:r>
              <a:rPr lang="en-US" dirty="0"/>
              <a:t>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 and </a:t>
            </a:r>
            <a:r>
              <a:rPr lang="en-US" dirty="0" err="1" smtClean="0"/>
              <a:t>Sementrics</a:t>
            </a:r>
            <a:r>
              <a:rPr lang="en-US" dirty="0" smtClean="0"/>
              <a:t>:-(Last)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&lt;style&gt;</a:t>
            </a:r>
          </a:p>
          <a:p>
            <a:r>
              <a:rPr lang="en-US" dirty="0"/>
              <a:t>&lt;div&gt;</a:t>
            </a:r>
          </a:p>
          <a:p>
            <a:r>
              <a:rPr lang="en-US" dirty="0"/>
              <a:t>&lt;span&gt;</a:t>
            </a:r>
          </a:p>
          <a:p>
            <a:r>
              <a:rPr lang="en-US" dirty="0"/>
              <a:t>&lt;header&gt;</a:t>
            </a:r>
          </a:p>
          <a:p>
            <a:r>
              <a:rPr lang="en-US" dirty="0"/>
              <a:t>&lt;footer&gt;</a:t>
            </a:r>
          </a:p>
          <a:p>
            <a:r>
              <a:rPr lang="en-US" dirty="0"/>
              <a:t>&lt;main&gt;</a:t>
            </a:r>
          </a:p>
          <a:p>
            <a:r>
              <a:rPr lang="en-US" dirty="0" smtClean="0"/>
              <a:t>&lt;menu&gt;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menuitem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&lt;section&gt;</a:t>
            </a:r>
          </a:p>
          <a:p>
            <a:r>
              <a:rPr lang="en-US" dirty="0"/>
              <a:t>&lt;article&gt;</a:t>
            </a:r>
          </a:p>
          <a:p>
            <a:r>
              <a:rPr lang="en-US" dirty="0"/>
              <a:t>&lt;aside&gt;</a:t>
            </a:r>
          </a:p>
          <a:p>
            <a:r>
              <a:rPr lang="en-US" dirty="0"/>
              <a:t>&lt;details&gt;</a:t>
            </a:r>
          </a:p>
          <a:p>
            <a:r>
              <a:rPr lang="en-US" dirty="0"/>
              <a:t>&lt;summary&gt;</a:t>
            </a:r>
          </a:p>
          <a:p>
            <a:r>
              <a:rPr lang="en-US" dirty="0"/>
              <a:t>&lt;data&gt;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keygen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&lt;output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&lt;base&gt;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&lt;script&gt;</a:t>
            </a:r>
          </a:p>
          <a:p>
            <a:r>
              <a:rPr lang="en-US" dirty="0"/>
              <a:t>&lt;</a:t>
            </a:r>
            <a:r>
              <a:rPr lang="en-US" dirty="0" err="1"/>
              <a:t>noscript</a:t>
            </a:r>
            <a:r>
              <a:rPr lang="en-US" dirty="0"/>
              <a:t>&gt;</a:t>
            </a:r>
          </a:p>
          <a:p>
            <a:r>
              <a:rPr lang="en-US" dirty="0"/>
              <a:t>&lt;embed&gt;</a:t>
            </a:r>
          </a:p>
          <a:p>
            <a:r>
              <a:rPr lang="en-US" dirty="0"/>
              <a:t>&lt;object&gt;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All Tags:-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Unclosed HTML Tags</a:t>
            </a:r>
          </a:p>
          <a:p>
            <a:pPr lvl="1"/>
            <a:r>
              <a:rPr lang="en-US" b="1" dirty="0"/>
              <a:t>&lt;</a:t>
            </a:r>
            <a:r>
              <a:rPr lang="en-US" b="1" dirty="0" err="1"/>
              <a:t>br</a:t>
            </a:r>
            <a:r>
              <a:rPr lang="en-US" b="1" dirty="0"/>
              <a:t>&gt; Tag</a:t>
            </a:r>
            <a:r>
              <a:rPr lang="en-US" dirty="0"/>
              <a:t>: it breaks the line of the code.</a:t>
            </a:r>
          </a:p>
          <a:p>
            <a:pPr lvl="1"/>
            <a:r>
              <a:rPr lang="en-US" b="1" dirty="0"/>
              <a:t>&lt;hr&gt; Tag</a:t>
            </a:r>
            <a:r>
              <a:rPr lang="en-US" dirty="0"/>
              <a:t>: hr stands for Horizontal Rule. </a:t>
            </a:r>
          </a:p>
          <a:p>
            <a:r>
              <a:rPr lang="en-US" dirty="0"/>
              <a:t>HTML Meta Tags</a:t>
            </a:r>
          </a:p>
          <a:p>
            <a:pPr lvl="1"/>
            <a:r>
              <a:rPr lang="en-US" dirty="0"/>
              <a:t>DOCTYPE, title, link, meta and style</a:t>
            </a:r>
          </a:p>
          <a:p>
            <a:r>
              <a:rPr lang="en-US" dirty="0"/>
              <a:t>HTML Text Tags</a:t>
            </a:r>
          </a:p>
          <a:p>
            <a:pPr lvl="1"/>
            <a:r>
              <a:rPr lang="en-US" dirty="0"/>
              <a:t>&lt;p&gt;, &lt;h1&gt;, &lt;h2&gt;, &lt;h3&gt;, &lt;h4&gt;, &lt;h5&gt;, &lt;h6&gt;, &lt;strong&gt;, &lt;</a:t>
            </a:r>
            <a:r>
              <a:rPr lang="en-US" dirty="0" err="1"/>
              <a:t>em</a:t>
            </a:r>
            <a:r>
              <a:rPr lang="en-US" dirty="0"/>
              <a:t>&gt;, &lt;</a:t>
            </a:r>
            <a:r>
              <a:rPr lang="en-US" dirty="0" err="1"/>
              <a:t>abbr</a:t>
            </a:r>
            <a:r>
              <a:rPr lang="en-US" dirty="0"/>
              <a:t>&gt;, &lt;acronym&gt;, &lt;address&gt;, &lt;</a:t>
            </a:r>
            <a:r>
              <a:rPr lang="en-US" dirty="0" err="1"/>
              <a:t>bdo</a:t>
            </a:r>
            <a:r>
              <a:rPr lang="en-US" dirty="0"/>
              <a:t>&gt;, &lt;</a:t>
            </a:r>
            <a:r>
              <a:rPr lang="en-US" dirty="0" err="1"/>
              <a:t>blockquote</a:t>
            </a:r>
            <a:r>
              <a:rPr lang="en-US" dirty="0"/>
              <a:t>&gt;, &lt;cite&gt;, &lt;q&gt;, &lt;code&gt;, &lt;ins&gt;, &lt;del&gt;, &lt;</a:t>
            </a:r>
            <a:r>
              <a:rPr lang="en-US" dirty="0" err="1"/>
              <a:t>dfn</a:t>
            </a:r>
            <a:r>
              <a:rPr lang="en-US" dirty="0"/>
              <a:t>&gt;, &lt;</a:t>
            </a:r>
            <a:r>
              <a:rPr lang="en-US" dirty="0" err="1"/>
              <a:t>kbd</a:t>
            </a:r>
            <a:r>
              <a:rPr lang="en-US" dirty="0"/>
              <a:t>&gt;, &lt;pre&gt;, &lt;</a:t>
            </a:r>
            <a:r>
              <a:rPr lang="en-US" dirty="0" err="1"/>
              <a:t>samp</a:t>
            </a:r>
            <a:r>
              <a:rPr lang="en-US" dirty="0"/>
              <a:t>&gt;, &lt;</a:t>
            </a:r>
            <a:r>
              <a:rPr lang="en-US" dirty="0" err="1"/>
              <a:t>var</a:t>
            </a:r>
            <a:r>
              <a:rPr lang="en-US" dirty="0"/>
              <a:t>&gt; and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5494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HTML Link Tags</a:t>
            </a:r>
          </a:p>
          <a:p>
            <a:pPr lvl="1"/>
            <a:r>
              <a:rPr lang="en-US" dirty="0"/>
              <a:t>&lt;a&gt; and &lt;base&gt;</a:t>
            </a:r>
          </a:p>
          <a:p>
            <a:r>
              <a:rPr lang="en-US" dirty="0"/>
              <a:t>HTML Image and Object Tags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&gt;, &lt;area&gt;, &lt;map&gt;, &lt;</a:t>
            </a:r>
            <a:r>
              <a:rPr lang="en-US" dirty="0" err="1"/>
              <a:t>param</a:t>
            </a:r>
            <a:r>
              <a:rPr lang="en-US" dirty="0"/>
              <a:t>&gt; and &lt;object&gt;</a:t>
            </a:r>
          </a:p>
          <a:p>
            <a:r>
              <a:rPr lang="en-US" dirty="0"/>
              <a:t>HTML List Tags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&gt;, &lt;</a:t>
            </a:r>
            <a:r>
              <a:rPr lang="en-US" dirty="0" err="1"/>
              <a:t>ol</a:t>
            </a:r>
            <a:r>
              <a:rPr lang="en-US" dirty="0"/>
              <a:t>&gt;, &lt;</a:t>
            </a:r>
            <a:r>
              <a:rPr lang="en-US" dirty="0" err="1"/>
              <a:t>li</a:t>
            </a:r>
            <a:r>
              <a:rPr lang="en-US" dirty="0"/>
              <a:t>&gt;, &lt;dl&gt;, &lt;</a:t>
            </a:r>
            <a:r>
              <a:rPr lang="en-US" dirty="0" err="1"/>
              <a:t>dt</a:t>
            </a:r>
            <a:r>
              <a:rPr lang="en-US" dirty="0"/>
              <a:t>&gt; and &lt;</a:t>
            </a:r>
            <a:r>
              <a:rPr lang="en-US" dirty="0" err="1"/>
              <a:t>dd</a:t>
            </a:r>
            <a:r>
              <a:rPr lang="en-US" dirty="0"/>
              <a:t>&gt;</a:t>
            </a:r>
          </a:p>
          <a:p>
            <a:r>
              <a:rPr lang="en-US" dirty="0"/>
              <a:t>HTML Table Tags</a:t>
            </a:r>
          </a:p>
          <a:p>
            <a:pPr lvl="1"/>
            <a:r>
              <a:rPr lang="en-US" dirty="0"/>
              <a:t>table, </a:t>
            </a:r>
            <a:r>
              <a:rPr lang="en-US" dirty="0" err="1"/>
              <a:t>tr</a:t>
            </a:r>
            <a:r>
              <a:rPr lang="en-US" dirty="0"/>
              <a:t>, td, </a:t>
            </a:r>
            <a:r>
              <a:rPr lang="en-US" dirty="0" err="1"/>
              <a:t>th</a:t>
            </a:r>
            <a:r>
              <a:rPr lang="en-US" dirty="0"/>
              <a:t>, </a:t>
            </a:r>
            <a:r>
              <a:rPr lang="en-US" dirty="0" err="1"/>
              <a:t>tbody</a:t>
            </a:r>
            <a:r>
              <a:rPr lang="en-US" dirty="0"/>
              <a:t>, </a:t>
            </a:r>
            <a:r>
              <a:rPr lang="en-US" dirty="0" err="1"/>
              <a:t>thead</a:t>
            </a:r>
            <a:r>
              <a:rPr lang="en-US" dirty="0"/>
              <a:t>, </a:t>
            </a:r>
            <a:r>
              <a:rPr lang="en-US" dirty="0" err="1"/>
              <a:t>tfoot</a:t>
            </a:r>
            <a:r>
              <a:rPr lang="en-US" dirty="0"/>
              <a:t>, </a:t>
            </a:r>
            <a:r>
              <a:rPr lang="en-US" dirty="0" err="1"/>
              <a:t>col</a:t>
            </a:r>
            <a:r>
              <a:rPr lang="en-US" dirty="0"/>
              <a:t>, </a:t>
            </a:r>
            <a:r>
              <a:rPr lang="en-US" dirty="0" err="1"/>
              <a:t>colgroup</a:t>
            </a:r>
            <a:r>
              <a:rPr lang="en-US" dirty="0"/>
              <a:t> and caption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Form Tags</a:t>
            </a:r>
          </a:p>
          <a:p>
            <a:pPr lvl="1"/>
            <a:r>
              <a:rPr lang="en-US" dirty="0"/>
              <a:t>form, input, </a:t>
            </a:r>
            <a:r>
              <a:rPr lang="en-US" dirty="0" err="1"/>
              <a:t>textarea</a:t>
            </a:r>
            <a:r>
              <a:rPr lang="en-US" dirty="0"/>
              <a:t>, select, option, </a:t>
            </a:r>
            <a:r>
              <a:rPr lang="en-US" dirty="0" err="1"/>
              <a:t>optgroup</a:t>
            </a:r>
            <a:r>
              <a:rPr lang="en-US" dirty="0"/>
              <a:t>, button, label, </a:t>
            </a:r>
            <a:r>
              <a:rPr lang="en-US" dirty="0" err="1"/>
              <a:t>fieldset</a:t>
            </a:r>
            <a:r>
              <a:rPr lang="en-US" dirty="0"/>
              <a:t> and legend</a:t>
            </a:r>
          </a:p>
          <a:p>
            <a:r>
              <a:rPr lang="en-US" dirty="0"/>
              <a:t>HTML Scripting Tags</a:t>
            </a:r>
          </a:p>
          <a:p>
            <a:pPr lvl="1"/>
            <a:r>
              <a:rPr lang="en-US" dirty="0"/>
              <a:t>script and </a:t>
            </a:r>
            <a:r>
              <a:rPr lang="en-US" dirty="0" err="1"/>
              <a:t>noscript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25609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Tag </a:t>
            </a:r>
            <a:r>
              <a:rPr lang="en-US" dirty="0" err="1"/>
              <a:t>nameDescription</a:t>
            </a:r>
            <a:r>
              <a:rPr lang="en-US" dirty="0">
                <a:hlinkClick r:id="rId2"/>
              </a:rPr>
              <a:t>&lt;!-- --&gt;</a:t>
            </a:r>
            <a:r>
              <a:rPr lang="en-US" dirty="0"/>
              <a:t>This tag is used to apply comment in an HTML document.</a:t>
            </a:r>
            <a:r>
              <a:rPr lang="en-US" dirty="0">
                <a:hlinkClick r:id="rId3"/>
              </a:rPr>
              <a:t>&lt;!DOCTYPE&gt;</a:t>
            </a:r>
            <a:r>
              <a:rPr lang="en-US" dirty="0"/>
              <a:t>This tag is used to specify the version of HTMLA</a:t>
            </a:r>
            <a:r>
              <a:rPr lang="en-US" dirty="0">
                <a:hlinkClick r:id="rId4"/>
              </a:rPr>
              <a:t>&lt;a&gt;</a:t>
            </a:r>
            <a:r>
              <a:rPr lang="en-US" dirty="0"/>
              <a:t>It is termed as anchor tag and it creates a hyperlink or link.</a:t>
            </a:r>
            <a:r>
              <a:rPr lang="en-US" dirty="0">
                <a:hlinkClick r:id="rId5"/>
              </a:rPr>
              <a:t>&lt;</a:t>
            </a:r>
            <a:r>
              <a:rPr lang="en-US" dirty="0" err="1">
                <a:hlinkClick r:id="rId5"/>
              </a:rPr>
              <a:t>abbr</a:t>
            </a:r>
            <a:r>
              <a:rPr lang="en-US" dirty="0">
                <a:hlinkClick r:id="rId5"/>
              </a:rPr>
              <a:t>&gt;</a:t>
            </a:r>
            <a:r>
              <a:rPr lang="en-US" dirty="0"/>
              <a:t>It defines an abbreviation for a phrase or longer word.</a:t>
            </a:r>
            <a:r>
              <a:rPr lang="en-US" dirty="0">
                <a:hlinkClick r:id="rId6"/>
              </a:rPr>
              <a:t>&lt;acronym&gt;</a:t>
            </a:r>
            <a:r>
              <a:rPr lang="en-US" dirty="0"/>
              <a:t>It defines acronym for a word. </a:t>
            </a:r>
            <a:r>
              <a:rPr lang="en-US" b="1" dirty="0"/>
              <a:t>(Not supported in HTML5)</a:t>
            </a:r>
            <a:r>
              <a:rPr lang="en-US" dirty="0">
                <a:hlinkClick r:id="rId7"/>
              </a:rPr>
              <a:t>&lt;address&gt;</a:t>
            </a:r>
            <a:r>
              <a:rPr lang="en-US" dirty="0"/>
              <a:t>It defines the author's contact information of the HTML article</a:t>
            </a:r>
            <a:r>
              <a:rPr lang="en-US" dirty="0">
                <a:hlinkClick r:id="rId8"/>
              </a:rPr>
              <a:t>&lt;applet&gt;</a:t>
            </a:r>
            <a:r>
              <a:rPr lang="en-US" dirty="0"/>
              <a:t>It defines an embedded Java applet. </a:t>
            </a:r>
            <a:r>
              <a:rPr lang="en-US" b="1" dirty="0"/>
              <a:t>(Not supported in HTML5)</a:t>
            </a:r>
            <a:r>
              <a:rPr lang="en-US" dirty="0">
                <a:hlinkClick r:id="rId9"/>
              </a:rPr>
              <a:t>&lt;area&gt;</a:t>
            </a:r>
            <a:r>
              <a:rPr lang="en-US" dirty="0"/>
              <a:t>It defines the area of an image map.</a:t>
            </a:r>
            <a:r>
              <a:rPr lang="en-US" dirty="0">
                <a:hlinkClick r:id="rId10"/>
              </a:rPr>
              <a:t>&lt;article&gt;</a:t>
            </a:r>
            <a:r>
              <a:rPr lang="en-US" dirty="0"/>
              <a:t>It defines the self-contained content.</a:t>
            </a:r>
            <a:r>
              <a:rPr lang="en-US" dirty="0">
                <a:hlinkClick r:id="rId11"/>
              </a:rPr>
              <a:t>&lt;aside&gt;</a:t>
            </a:r>
            <a:r>
              <a:rPr lang="en-US" dirty="0"/>
              <a:t>It defines content aside from main content. Mainly represented as sidebar.</a:t>
            </a:r>
            <a:r>
              <a:rPr lang="en-US" dirty="0">
                <a:hlinkClick r:id="rId12"/>
              </a:rPr>
              <a:t>&lt;audio&gt;</a:t>
            </a:r>
            <a:r>
              <a:rPr lang="en-US" dirty="0"/>
              <a:t>It is used to embed sound content in HTML </a:t>
            </a:r>
            <a:r>
              <a:rPr lang="en-US" dirty="0" err="1"/>
              <a:t>document.B</a:t>
            </a:r>
            <a:r>
              <a:rPr lang="en-US" dirty="0">
                <a:hlinkClick r:id="rId13"/>
              </a:rPr>
              <a:t>&lt;b&gt;</a:t>
            </a:r>
            <a:r>
              <a:rPr lang="en-US" dirty="0"/>
              <a:t>It is used to make a text bold.</a:t>
            </a:r>
            <a:r>
              <a:rPr lang="en-US" dirty="0">
                <a:hlinkClick r:id="rId14"/>
              </a:rPr>
              <a:t>&lt;base&gt;</a:t>
            </a:r>
            <a:r>
              <a:rPr lang="en-US" dirty="0"/>
              <a:t>This tag defines the base URL for all relative URL within the document.</a:t>
            </a:r>
            <a:r>
              <a:rPr lang="en-US" dirty="0">
                <a:hlinkClick r:id="rId15"/>
              </a:rPr>
              <a:t>&lt;</a:t>
            </a:r>
            <a:r>
              <a:rPr lang="en-US" dirty="0" err="1">
                <a:hlinkClick r:id="rId15"/>
              </a:rPr>
              <a:t>basefont</a:t>
            </a:r>
            <a:r>
              <a:rPr lang="en-US" dirty="0">
                <a:hlinkClick r:id="rId15"/>
              </a:rPr>
              <a:t>&gt;</a:t>
            </a:r>
            <a:r>
              <a:rPr lang="en-US" dirty="0"/>
              <a:t>This tag is used to set default font, size and color for all elements of document. </a:t>
            </a:r>
            <a:r>
              <a:rPr lang="en-US" b="1" dirty="0"/>
              <a:t>(Not supported in HTML5)</a:t>
            </a:r>
            <a:r>
              <a:rPr lang="en-US" dirty="0">
                <a:hlinkClick r:id="rId16"/>
              </a:rPr>
              <a:t>&lt;</a:t>
            </a:r>
            <a:r>
              <a:rPr lang="en-US" dirty="0" err="1">
                <a:hlinkClick r:id="rId16"/>
              </a:rPr>
              <a:t>bdi</a:t>
            </a:r>
            <a:r>
              <a:rPr lang="en-US" dirty="0">
                <a:hlinkClick r:id="rId16"/>
              </a:rPr>
              <a:t>&gt;</a:t>
            </a:r>
            <a:r>
              <a:rPr lang="en-US" dirty="0"/>
              <a:t>This tag is used to provide isolation for that part of text which may be formatted in different directions from its surrounding text.</a:t>
            </a:r>
            <a:r>
              <a:rPr lang="en-US" dirty="0">
                <a:hlinkClick r:id="rId17"/>
              </a:rPr>
              <a:t>&lt;</a:t>
            </a:r>
            <a:r>
              <a:rPr lang="en-US" dirty="0" err="1">
                <a:hlinkClick r:id="rId17"/>
              </a:rPr>
              <a:t>bdo</a:t>
            </a:r>
            <a:r>
              <a:rPr lang="en-US" dirty="0">
                <a:hlinkClick r:id="rId17"/>
              </a:rPr>
              <a:t>&gt;</a:t>
            </a:r>
            <a:r>
              <a:rPr lang="en-US" dirty="0"/>
              <a:t>It is used to override the current text direction.</a:t>
            </a:r>
            <a:r>
              <a:rPr lang="en-US" dirty="0">
                <a:hlinkClick r:id="rId18"/>
              </a:rPr>
              <a:t>&lt;big&gt;</a:t>
            </a:r>
            <a:r>
              <a:rPr lang="en-US" dirty="0"/>
              <a:t>This tag is used to make font size one level larger than its surrounding content. </a:t>
            </a:r>
            <a:r>
              <a:rPr lang="en-US" b="1" dirty="0"/>
              <a:t>(Not supported in HTML5)</a:t>
            </a:r>
            <a:r>
              <a:rPr lang="en-US" dirty="0">
                <a:hlinkClick r:id="rId19"/>
              </a:rPr>
              <a:t>&lt;</a:t>
            </a:r>
            <a:r>
              <a:rPr lang="en-US" dirty="0" err="1">
                <a:hlinkClick r:id="rId19"/>
              </a:rPr>
              <a:t>blockquote</a:t>
            </a:r>
            <a:r>
              <a:rPr lang="en-US" dirty="0">
                <a:hlinkClick r:id="rId19"/>
              </a:rPr>
              <a:t>&gt;</a:t>
            </a:r>
            <a:r>
              <a:rPr lang="en-US" dirty="0"/>
              <a:t>It is used to define a content which is taken from another source.</a:t>
            </a:r>
            <a:r>
              <a:rPr lang="en-US" dirty="0">
                <a:hlinkClick r:id="rId20"/>
              </a:rPr>
              <a:t>&lt;body&gt;</a:t>
            </a:r>
            <a:r>
              <a:rPr lang="en-US" dirty="0"/>
              <a:t>It is used to define the body section of an HTML document.</a:t>
            </a:r>
            <a:r>
              <a:rPr lang="en-US" dirty="0">
                <a:hlinkClick r:id="rId21"/>
              </a:rPr>
              <a:t>&lt;</a:t>
            </a:r>
            <a:r>
              <a:rPr lang="en-US" dirty="0" err="1">
                <a:hlinkClick r:id="rId21"/>
              </a:rPr>
              <a:t>br</a:t>
            </a:r>
            <a:r>
              <a:rPr lang="en-US" dirty="0">
                <a:hlinkClick r:id="rId21"/>
              </a:rPr>
              <a:t>&gt;</a:t>
            </a:r>
            <a:r>
              <a:rPr lang="en-US" dirty="0"/>
              <a:t>It is used to apply single line break.</a:t>
            </a:r>
            <a:r>
              <a:rPr lang="en-US" dirty="0">
                <a:hlinkClick r:id="rId22"/>
              </a:rPr>
              <a:t>&lt;button&gt;</a:t>
            </a:r>
            <a:r>
              <a:rPr lang="en-US" dirty="0"/>
              <a:t>It is used to represent a clickable </a:t>
            </a:r>
            <a:r>
              <a:rPr lang="en-US" dirty="0" err="1"/>
              <a:t>buttonC</a:t>
            </a:r>
            <a:r>
              <a:rPr lang="en-US" dirty="0">
                <a:hlinkClick r:id="rId23"/>
              </a:rPr>
              <a:t>&lt;canvas&gt;</a:t>
            </a:r>
            <a:r>
              <a:rPr lang="en-US" dirty="0"/>
              <a:t>It is used to provide a graphics space within a web document.</a:t>
            </a:r>
            <a:r>
              <a:rPr lang="en-US" dirty="0">
                <a:hlinkClick r:id="rId24"/>
              </a:rPr>
              <a:t>&lt;caption&gt;</a:t>
            </a:r>
            <a:r>
              <a:rPr lang="en-US" dirty="0"/>
              <a:t>It is used to define a caption for a table.</a:t>
            </a:r>
            <a:r>
              <a:rPr lang="en-US" dirty="0">
                <a:hlinkClick r:id="rId25"/>
              </a:rPr>
              <a:t>&lt;center&gt;</a:t>
            </a:r>
            <a:r>
              <a:rPr lang="en-US" dirty="0"/>
              <a:t>It is used to align the content in center. </a:t>
            </a:r>
            <a:r>
              <a:rPr lang="en-US" b="1" dirty="0"/>
              <a:t>(Not supported in HTML5)</a:t>
            </a:r>
            <a:r>
              <a:rPr lang="en-US" dirty="0">
                <a:hlinkClick r:id="rId26"/>
              </a:rPr>
              <a:t>&lt;cite&gt;</a:t>
            </a:r>
            <a:r>
              <a:rPr lang="en-US" dirty="0"/>
              <a:t>It is used to define the title of the work, book, website, etc.</a:t>
            </a:r>
            <a:r>
              <a:rPr lang="en-US" dirty="0">
                <a:hlinkClick r:id="rId27"/>
              </a:rPr>
              <a:t>&lt;code&gt;</a:t>
            </a:r>
            <a:r>
              <a:rPr lang="en-US" dirty="0"/>
              <a:t>It is used to display a part of programming code in an HTML document.</a:t>
            </a:r>
            <a:r>
              <a:rPr lang="en-US" dirty="0">
                <a:hlinkClick r:id="rId28"/>
              </a:rPr>
              <a:t>&lt;</a:t>
            </a:r>
            <a:r>
              <a:rPr lang="en-US" dirty="0" err="1">
                <a:hlinkClick r:id="rId28"/>
              </a:rPr>
              <a:t>col</a:t>
            </a:r>
            <a:r>
              <a:rPr lang="en-US" dirty="0">
                <a:hlinkClick r:id="rId28"/>
              </a:rPr>
              <a:t>&gt;</a:t>
            </a:r>
            <a:r>
              <a:rPr lang="en-US" dirty="0"/>
              <a:t>It defines a column within a table which represent common properties of columns and used with the &lt;</a:t>
            </a:r>
            <a:r>
              <a:rPr lang="en-US" dirty="0" err="1"/>
              <a:t>colgroup</a:t>
            </a:r>
            <a:r>
              <a:rPr lang="en-US" dirty="0"/>
              <a:t>&gt; element.</a:t>
            </a:r>
            <a:r>
              <a:rPr lang="en-US" dirty="0">
                <a:hlinkClick r:id="rId29"/>
              </a:rPr>
              <a:t>&lt;</a:t>
            </a:r>
            <a:r>
              <a:rPr lang="en-US" dirty="0" err="1">
                <a:hlinkClick r:id="rId29"/>
              </a:rPr>
              <a:t>colgroup</a:t>
            </a:r>
            <a:r>
              <a:rPr lang="en-US" dirty="0">
                <a:hlinkClick r:id="rId29"/>
              </a:rPr>
              <a:t>&gt;</a:t>
            </a:r>
            <a:r>
              <a:rPr lang="en-US" dirty="0"/>
              <a:t>It is used to define group of columns in a </a:t>
            </a:r>
            <a:r>
              <a:rPr lang="en-US" dirty="0" err="1"/>
              <a:t>table.D</a:t>
            </a:r>
            <a:r>
              <a:rPr lang="en-US" dirty="0">
                <a:hlinkClick r:id="rId30"/>
              </a:rPr>
              <a:t>&lt;data&gt;</a:t>
            </a:r>
            <a:r>
              <a:rPr lang="en-US" dirty="0"/>
              <a:t>It is used to link the content with the machine-readable translation.</a:t>
            </a:r>
            <a:r>
              <a:rPr lang="en-US" dirty="0">
                <a:hlinkClick r:id="rId31"/>
              </a:rPr>
              <a:t>&lt;</a:t>
            </a:r>
            <a:r>
              <a:rPr lang="en-US" dirty="0" err="1">
                <a:hlinkClick r:id="rId31"/>
              </a:rPr>
              <a:t>datalist</a:t>
            </a:r>
            <a:r>
              <a:rPr lang="en-US" dirty="0">
                <a:hlinkClick r:id="rId31"/>
              </a:rPr>
              <a:t>&gt;</a:t>
            </a:r>
            <a:r>
              <a:rPr lang="en-US" dirty="0"/>
              <a:t>It is used to provide a predefined list for input option.</a:t>
            </a:r>
            <a:r>
              <a:rPr lang="en-US" dirty="0">
                <a:hlinkClick r:id="rId32"/>
              </a:rPr>
              <a:t>&lt;</a:t>
            </a:r>
            <a:r>
              <a:rPr lang="en-US" dirty="0" err="1">
                <a:hlinkClick r:id="rId32"/>
              </a:rPr>
              <a:t>dd</a:t>
            </a:r>
            <a:r>
              <a:rPr lang="en-US" dirty="0">
                <a:hlinkClick r:id="rId32"/>
              </a:rPr>
              <a:t>&gt;</a:t>
            </a:r>
            <a:r>
              <a:rPr lang="en-US" dirty="0"/>
              <a:t>It is used to provide definition/description of a term in description list.</a:t>
            </a:r>
            <a:r>
              <a:rPr lang="en-US" dirty="0">
                <a:hlinkClick r:id="rId33"/>
              </a:rPr>
              <a:t>&lt;del&gt;</a:t>
            </a:r>
            <a:r>
              <a:rPr lang="en-US" dirty="0"/>
              <a:t>It defines a text which has been deleted from the document.</a:t>
            </a:r>
            <a:r>
              <a:rPr lang="en-US" dirty="0">
                <a:hlinkClick r:id="rId34"/>
              </a:rPr>
              <a:t>&lt;details&gt;</a:t>
            </a:r>
            <a:r>
              <a:rPr lang="en-US" dirty="0"/>
              <a:t>It defines additional details which user can either view or hide.</a:t>
            </a:r>
            <a:r>
              <a:rPr lang="en-US" dirty="0">
                <a:hlinkClick r:id="rId35"/>
              </a:rPr>
              <a:t>&lt;</a:t>
            </a:r>
            <a:r>
              <a:rPr lang="en-US" dirty="0" err="1">
                <a:hlinkClick r:id="rId35"/>
              </a:rPr>
              <a:t>dfn</a:t>
            </a:r>
            <a:r>
              <a:rPr lang="en-US" dirty="0">
                <a:hlinkClick r:id="rId35"/>
              </a:rPr>
              <a:t>&gt;</a:t>
            </a:r>
            <a:r>
              <a:rPr lang="en-US" dirty="0"/>
              <a:t>It is used to indicate a term which is defined within a sentence/phrase.</a:t>
            </a:r>
            <a:r>
              <a:rPr lang="en-US" dirty="0">
                <a:hlinkClick r:id="rId36"/>
              </a:rPr>
              <a:t>&lt;dialog&gt;</a:t>
            </a:r>
            <a:r>
              <a:rPr lang="en-US" dirty="0"/>
              <a:t>It defines a dialog box or other interactive components.</a:t>
            </a:r>
            <a:r>
              <a:rPr lang="en-US" dirty="0">
                <a:hlinkClick r:id="rId37"/>
              </a:rPr>
              <a:t>&lt;dir&gt;</a:t>
            </a:r>
            <a:r>
              <a:rPr lang="en-US" dirty="0"/>
              <a:t>It is used as container for directory list of files. </a:t>
            </a:r>
            <a:r>
              <a:rPr lang="en-US" b="1" dirty="0"/>
              <a:t>(Not supported in HTML5)</a:t>
            </a:r>
            <a:r>
              <a:rPr lang="en-US" dirty="0">
                <a:hlinkClick r:id="rId38"/>
              </a:rPr>
              <a:t>&lt;div&gt;</a:t>
            </a:r>
            <a:r>
              <a:rPr lang="en-US" dirty="0"/>
              <a:t>It defines a division or section within HTML document.</a:t>
            </a:r>
            <a:r>
              <a:rPr lang="en-US" dirty="0">
                <a:hlinkClick r:id="rId32"/>
              </a:rPr>
              <a:t>&lt;dl&gt;</a:t>
            </a:r>
            <a:r>
              <a:rPr lang="en-US" dirty="0"/>
              <a:t>It is sued to define a description list.</a:t>
            </a:r>
            <a:r>
              <a:rPr lang="en-US" dirty="0">
                <a:hlinkClick r:id="rId32"/>
              </a:rPr>
              <a:t>&lt;</a:t>
            </a:r>
            <a:r>
              <a:rPr lang="en-US" dirty="0" err="1">
                <a:hlinkClick r:id="rId32"/>
              </a:rPr>
              <a:t>dt</a:t>
            </a:r>
            <a:r>
              <a:rPr lang="en-US" dirty="0">
                <a:hlinkClick r:id="rId32"/>
              </a:rPr>
              <a:t>&gt;</a:t>
            </a:r>
            <a:r>
              <a:rPr lang="en-US" dirty="0"/>
              <a:t>It is used to define a term in description </a:t>
            </a:r>
            <a:r>
              <a:rPr lang="en-US" dirty="0" err="1"/>
              <a:t>list.E</a:t>
            </a:r>
            <a:r>
              <a:rPr lang="en-US" dirty="0">
                <a:hlinkClick r:id="rId39"/>
              </a:rPr>
              <a:t>&lt;</a:t>
            </a:r>
            <a:r>
              <a:rPr lang="en-US" dirty="0" err="1">
                <a:hlinkClick r:id="rId39"/>
              </a:rPr>
              <a:t>em</a:t>
            </a:r>
            <a:r>
              <a:rPr lang="en-US" dirty="0">
                <a:hlinkClick r:id="rId39"/>
              </a:rPr>
              <a:t>&gt;</a:t>
            </a:r>
            <a:r>
              <a:rPr lang="en-US" dirty="0"/>
              <a:t>It is used to emphasis the content applied within this element.</a:t>
            </a:r>
            <a:r>
              <a:rPr lang="en-US" dirty="0">
                <a:hlinkClick r:id="rId40"/>
              </a:rPr>
              <a:t>&lt;embed&gt;</a:t>
            </a:r>
            <a:r>
              <a:rPr lang="en-US" dirty="0"/>
              <a:t>It is used as embedded container for external file/application/media, </a:t>
            </a:r>
            <a:r>
              <a:rPr lang="en-US" dirty="0" err="1"/>
              <a:t>etc.F</a:t>
            </a:r>
            <a:r>
              <a:rPr lang="en-US" dirty="0">
                <a:hlinkClick r:id="rId41"/>
              </a:rPr>
              <a:t>&lt;</a:t>
            </a:r>
            <a:r>
              <a:rPr lang="en-US" dirty="0" err="1">
                <a:hlinkClick r:id="rId41"/>
              </a:rPr>
              <a:t>fieldset</a:t>
            </a:r>
            <a:r>
              <a:rPr lang="en-US" dirty="0">
                <a:hlinkClick r:id="rId41"/>
              </a:rPr>
              <a:t>&gt;</a:t>
            </a:r>
            <a:r>
              <a:rPr lang="en-US" dirty="0"/>
              <a:t>It is used to group related elements/labels within a web form.</a:t>
            </a:r>
            <a:r>
              <a:rPr lang="en-US" dirty="0">
                <a:hlinkClick r:id="rId42"/>
              </a:rPr>
              <a:t>&lt;</a:t>
            </a:r>
            <a:r>
              <a:rPr lang="en-US" dirty="0" err="1">
                <a:hlinkClick r:id="rId42"/>
              </a:rPr>
              <a:t>figcaption</a:t>
            </a:r>
            <a:r>
              <a:rPr lang="en-US" dirty="0">
                <a:hlinkClick r:id="rId42"/>
              </a:rPr>
              <a:t>&gt;</a:t>
            </a:r>
            <a:r>
              <a:rPr lang="en-US" dirty="0"/>
              <a:t>It is used to add a caption or explanation for the &lt;figure&gt; element.</a:t>
            </a:r>
            <a:r>
              <a:rPr lang="en-US" dirty="0">
                <a:hlinkClick r:id="rId43"/>
              </a:rPr>
              <a:t>&lt;figure&gt;</a:t>
            </a:r>
            <a:r>
              <a:rPr lang="en-US" dirty="0"/>
              <a:t>It is used to define the self-contained content, and s mostly refer as single unit.</a:t>
            </a:r>
            <a:r>
              <a:rPr lang="en-US" dirty="0">
                <a:hlinkClick r:id="rId44"/>
              </a:rPr>
              <a:t>&lt;font&gt;</a:t>
            </a:r>
            <a:r>
              <a:rPr lang="en-US" dirty="0"/>
              <a:t>It defines the font, size, color, and face for the content. </a:t>
            </a:r>
            <a:r>
              <a:rPr lang="en-US" b="1" dirty="0"/>
              <a:t>(Not supported in HTML5)</a:t>
            </a:r>
            <a:r>
              <a:rPr lang="en-US" dirty="0">
                <a:hlinkClick r:id="rId45"/>
              </a:rPr>
              <a:t>&lt;footer&gt;</a:t>
            </a:r>
            <a:r>
              <a:rPr lang="en-US" dirty="0"/>
              <a:t>It defines the footer section of a webpage.</a:t>
            </a:r>
            <a:r>
              <a:rPr lang="en-US" dirty="0">
                <a:hlinkClick r:id="rId46"/>
              </a:rPr>
              <a:t>&lt;form&gt;</a:t>
            </a:r>
            <a:r>
              <a:rPr lang="en-US" dirty="0"/>
              <a:t>It is used to define an HTML form.</a:t>
            </a:r>
            <a:r>
              <a:rPr lang="en-US" dirty="0">
                <a:hlinkClick r:id="rId47"/>
              </a:rPr>
              <a:t>&lt;frame&gt;</a:t>
            </a:r>
            <a:r>
              <a:rPr lang="en-US" dirty="0"/>
              <a:t>It defines a particular area of webpage which can contain another HTML file. </a:t>
            </a:r>
            <a:r>
              <a:rPr lang="en-US" b="1" dirty="0"/>
              <a:t>(Not supported in HTML5)</a:t>
            </a:r>
            <a:r>
              <a:rPr lang="en-US" dirty="0">
                <a:hlinkClick r:id="rId48"/>
              </a:rPr>
              <a:t>&lt;frameset&gt;</a:t>
            </a:r>
            <a:r>
              <a:rPr lang="en-US" dirty="0"/>
              <a:t>It defines group of Frames. </a:t>
            </a:r>
            <a:r>
              <a:rPr lang="en-US" b="1" dirty="0"/>
              <a:t>(Not supported in HTML5)</a:t>
            </a:r>
            <a:r>
              <a:rPr lang="en-US" dirty="0"/>
              <a:t>H</a:t>
            </a:r>
            <a:r>
              <a:rPr lang="en-US" dirty="0">
                <a:hlinkClick r:id="rId49"/>
              </a:rPr>
              <a:t>&lt;h1&gt; to &lt;h6&gt;</a:t>
            </a:r>
            <a:r>
              <a:rPr lang="en-US" dirty="0"/>
              <a:t>It defines headings for an HTML document from level 1 to level 6.</a:t>
            </a:r>
            <a:r>
              <a:rPr lang="en-US" dirty="0">
                <a:hlinkClick r:id="rId50"/>
              </a:rPr>
              <a:t>&lt;head&gt;</a:t>
            </a:r>
            <a:r>
              <a:rPr lang="en-US" dirty="0"/>
              <a:t>It defines the head section of an HTML document.</a:t>
            </a:r>
            <a:r>
              <a:rPr lang="en-US" dirty="0">
                <a:hlinkClick r:id="rId51"/>
              </a:rPr>
              <a:t>&lt;header&gt;</a:t>
            </a:r>
            <a:r>
              <a:rPr lang="en-US" dirty="0"/>
              <a:t>It defines the header of a section or webpage.</a:t>
            </a:r>
            <a:r>
              <a:rPr lang="en-US" dirty="0">
                <a:hlinkClick r:id="rId52"/>
              </a:rPr>
              <a:t>&lt;hr&gt;</a:t>
            </a:r>
            <a:r>
              <a:rPr lang="en-US" dirty="0"/>
              <a:t>It is used to apply thematic break between paragraph-level elements.</a:t>
            </a:r>
            <a:r>
              <a:rPr lang="en-US" dirty="0">
                <a:hlinkClick r:id="rId53"/>
              </a:rPr>
              <a:t>&lt;html&gt;</a:t>
            </a:r>
            <a:r>
              <a:rPr lang="en-US" dirty="0"/>
              <a:t>It represents root of an HTML </a:t>
            </a:r>
            <a:r>
              <a:rPr lang="en-US" dirty="0" err="1"/>
              <a:t>document.I</a:t>
            </a:r>
            <a:r>
              <a:rPr lang="en-US" dirty="0">
                <a:hlinkClick r:id="rId54"/>
              </a:rPr>
              <a:t>&lt;</a:t>
            </a:r>
            <a:r>
              <a:rPr lang="en-US" dirty="0" err="1">
                <a:hlinkClick r:id="rId54"/>
              </a:rPr>
              <a:t>i</a:t>
            </a:r>
            <a:r>
              <a:rPr lang="en-US" dirty="0">
                <a:hlinkClick r:id="rId54"/>
              </a:rPr>
              <a:t>&gt;</a:t>
            </a:r>
            <a:r>
              <a:rPr lang="en-US" dirty="0"/>
              <a:t>It is used to represent a text in some different voice.</a:t>
            </a:r>
            <a:r>
              <a:rPr lang="en-US" dirty="0">
                <a:hlinkClick r:id="rId55"/>
              </a:rPr>
              <a:t>&lt;</a:t>
            </a:r>
            <a:r>
              <a:rPr lang="en-US" dirty="0" err="1">
                <a:hlinkClick r:id="rId55"/>
              </a:rPr>
              <a:t>iframe</a:t>
            </a:r>
            <a:r>
              <a:rPr lang="en-US" dirty="0">
                <a:hlinkClick r:id="rId55"/>
              </a:rPr>
              <a:t>&gt;</a:t>
            </a:r>
            <a:r>
              <a:rPr lang="en-US" dirty="0"/>
              <a:t>It defines an inline frame which can embed other content.</a:t>
            </a:r>
            <a:r>
              <a:rPr lang="en-US" dirty="0">
                <a:hlinkClick r:id="rId56"/>
              </a:rPr>
              <a:t>&lt;</a:t>
            </a:r>
            <a:r>
              <a:rPr lang="en-US" dirty="0" err="1">
                <a:hlinkClick r:id="rId56"/>
              </a:rPr>
              <a:t>img</a:t>
            </a:r>
            <a:r>
              <a:rPr lang="en-US" dirty="0">
                <a:hlinkClick r:id="rId56"/>
              </a:rPr>
              <a:t>&gt;</a:t>
            </a:r>
            <a:r>
              <a:rPr lang="en-US" dirty="0"/>
              <a:t>It is used to insert an image within an HTML document.</a:t>
            </a:r>
            <a:r>
              <a:rPr lang="en-US" dirty="0">
                <a:hlinkClick r:id="rId57"/>
              </a:rPr>
              <a:t>&lt;input&gt;</a:t>
            </a:r>
            <a:r>
              <a:rPr lang="en-US" dirty="0"/>
              <a:t>It defines an input field within an HTML form.</a:t>
            </a:r>
            <a:r>
              <a:rPr lang="en-US" dirty="0">
                <a:hlinkClick r:id="rId58"/>
              </a:rPr>
              <a:t>&lt;ins&gt;</a:t>
            </a:r>
            <a:r>
              <a:rPr lang="en-US" dirty="0"/>
              <a:t>It represent text that has been inserted within an HTML document.</a:t>
            </a:r>
            <a:r>
              <a:rPr lang="en-US" dirty="0">
                <a:hlinkClick r:id="rId59"/>
              </a:rPr>
              <a:t>&lt;</a:t>
            </a:r>
            <a:r>
              <a:rPr lang="en-US" dirty="0" err="1">
                <a:hlinkClick r:id="rId59"/>
              </a:rPr>
              <a:t>isindex</a:t>
            </a:r>
            <a:r>
              <a:rPr lang="en-US" dirty="0">
                <a:hlinkClick r:id="rId59"/>
              </a:rPr>
              <a:t>&gt;</a:t>
            </a:r>
            <a:r>
              <a:rPr lang="en-US" dirty="0"/>
              <a:t>It is used to display search string for current document. </a:t>
            </a:r>
            <a:r>
              <a:rPr lang="en-US" b="1" dirty="0"/>
              <a:t>(Not supported in HTML5)</a:t>
            </a:r>
            <a:r>
              <a:rPr lang="en-US" dirty="0"/>
              <a:t>K</a:t>
            </a:r>
            <a:r>
              <a:rPr lang="en-US" dirty="0">
                <a:hlinkClick r:id="rId60"/>
              </a:rPr>
              <a:t>&lt;</a:t>
            </a:r>
            <a:r>
              <a:rPr lang="en-US" dirty="0" err="1">
                <a:hlinkClick r:id="rId60"/>
              </a:rPr>
              <a:t>kbd</a:t>
            </a:r>
            <a:r>
              <a:rPr lang="en-US" dirty="0">
                <a:hlinkClick r:id="rId60"/>
              </a:rPr>
              <a:t>&gt;</a:t>
            </a:r>
            <a:r>
              <a:rPr lang="en-US" dirty="0"/>
              <a:t>It is used to define keyboard </a:t>
            </a:r>
            <a:r>
              <a:rPr lang="en-US" dirty="0" err="1"/>
              <a:t>input.L</a:t>
            </a:r>
            <a:r>
              <a:rPr lang="en-US" dirty="0">
                <a:hlinkClick r:id="rId61"/>
              </a:rPr>
              <a:t>&lt;label&gt;</a:t>
            </a:r>
            <a:r>
              <a:rPr lang="en-US" dirty="0"/>
              <a:t>It defines a text label for the input field of form.</a:t>
            </a:r>
            <a:r>
              <a:rPr lang="en-US" dirty="0">
                <a:hlinkClick r:id="rId62"/>
              </a:rPr>
              <a:t>&lt;legend&gt;</a:t>
            </a:r>
            <a:r>
              <a:rPr lang="en-US" dirty="0"/>
              <a:t>It defines a caption for content of &lt;</a:t>
            </a:r>
            <a:r>
              <a:rPr lang="en-US" dirty="0" err="1"/>
              <a:t>fieldset</a:t>
            </a:r>
            <a:r>
              <a:rPr lang="en-US" dirty="0"/>
              <a:t>&gt;</a:t>
            </a:r>
            <a:r>
              <a:rPr lang="en-US" dirty="0">
                <a:hlinkClick r:id="rId63"/>
              </a:rPr>
              <a:t>&lt;</a:t>
            </a:r>
            <a:r>
              <a:rPr lang="en-US" dirty="0" err="1">
                <a:hlinkClick r:id="rId63"/>
              </a:rPr>
              <a:t>li</a:t>
            </a:r>
            <a:r>
              <a:rPr lang="en-US" dirty="0">
                <a:hlinkClick r:id="rId63"/>
              </a:rPr>
              <a:t>&gt;</a:t>
            </a:r>
            <a:r>
              <a:rPr lang="en-US" dirty="0"/>
              <a:t>It is used to represent items in list.</a:t>
            </a:r>
            <a:r>
              <a:rPr lang="en-US" dirty="0">
                <a:hlinkClick r:id="rId64"/>
              </a:rPr>
              <a:t>&lt;link&gt;</a:t>
            </a:r>
            <a:r>
              <a:rPr lang="en-US" dirty="0"/>
              <a:t>It represents a relationship between current document and an external </a:t>
            </a:r>
            <a:r>
              <a:rPr lang="en-US" dirty="0" err="1"/>
              <a:t>resource.M</a:t>
            </a:r>
            <a:r>
              <a:rPr lang="en-US" dirty="0">
                <a:hlinkClick r:id="rId65"/>
              </a:rPr>
              <a:t>&lt;main&gt;</a:t>
            </a:r>
            <a:r>
              <a:rPr lang="en-US" dirty="0"/>
              <a:t>It represents the main content of an HTML document.</a:t>
            </a:r>
            <a:r>
              <a:rPr lang="en-US" dirty="0">
                <a:hlinkClick r:id="rId66"/>
              </a:rPr>
              <a:t>&lt;map&gt;</a:t>
            </a:r>
            <a:r>
              <a:rPr lang="en-US" dirty="0"/>
              <a:t>It defines an image map with active areas.</a:t>
            </a:r>
            <a:r>
              <a:rPr lang="en-US" dirty="0">
                <a:hlinkClick r:id="rId67"/>
              </a:rPr>
              <a:t>&lt;mark&gt;</a:t>
            </a:r>
            <a:r>
              <a:rPr lang="en-US" dirty="0"/>
              <a:t>It represents a highlighted text.</a:t>
            </a:r>
            <a:r>
              <a:rPr lang="en-US" dirty="0">
                <a:hlinkClick r:id="rId68"/>
              </a:rPr>
              <a:t>&lt;marquee&gt;</a:t>
            </a:r>
            <a:r>
              <a:rPr lang="en-US" dirty="0"/>
              <a:t>It is used to insert the scrolling text or an image either horizontally or vertically. </a:t>
            </a:r>
            <a:r>
              <a:rPr lang="en-US" b="1" dirty="0"/>
              <a:t>(Not supported in HTML5)</a:t>
            </a:r>
            <a:r>
              <a:rPr lang="en-US" dirty="0">
                <a:hlinkClick r:id="rId69"/>
              </a:rPr>
              <a:t>&lt;menu&gt;</a:t>
            </a:r>
            <a:r>
              <a:rPr lang="en-US" dirty="0"/>
              <a:t>It is used for creating a menu list of commands.</a:t>
            </a:r>
            <a:r>
              <a:rPr lang="en-US" dirty="0">
                <a:hlinkClick r:id="rId70"/>
              </a:rPr>
              <a:t>&lt;meta&gt;</a:t>
            </a:r>
            <a:r>
              <a:rPr lang="en-US" dirty="0"/>
              <a:t>It defines metadata of an HTML document.</a:t>
            </a:r>
            <a:r>
              <a:rPr lang="en-US" dirty="0">
                <a:hlinkClick r:id="rId71"/>
              </a:rPr>
              <a:t>&lt;meter&gt;</a:t>
            </a:r>
            <a:r>
              <a:rPr lang="en-US" dirty="0"/>
              <a:t>It defines scalar measurement with known range or fractional </a:t>
            </a:r>
            <a:r>
              <a:rPr lang="en-US" dirty="0" err="1"/>
              <a:t>value.N</a:t>
            </a:r>
            <a:r>
              <a:rPr lang="en-US" dirty="0">
                <a:hlinkClick r:id="rId72"/>
              </a:rPr>
              <a:t>&lt;</a:t>
            </a:r>
            <a:r>
              <a:rPr lang="en-US" dirty="0" err="1">
                <a:hlinkClick r:id="rId72"/>
              </a:rPr>
              <a:t>nav</a:t>
            </a:r>
            <a:r>
              <a:rPr lang="en-US" dirty="0">
                <a:hlinkClick r:id="rId72"/>
              </a:rPr>
              <a:t>&gt;</a:t>
            </a:r>
            <a:r>
              <a:rPr lang="en-US" dirty="0"/>
              <a:t>It represents section of page to represent navigation links.</a:t>
            </a:r>
            <a:r>
              <a:rPr lang="en-US" dirty="0">
                <a:hlinkClick r:id="rId73"/>
              </a:rPr>
              <a:t>&lt;</a:t>
            </a:r>
            <a:r>
              <a:rPr lang="en-US" dirty="0" err="1">
                <a:hlinkClick r:id="rId73"/>
              </a:rPr>
              <a:t>noframes</a:t>
            </a:r>
            <a:r>
              <a:rPr lang="en-US" dirty="0">
                <a:hlinkClick r:id="rId73"/>
              </a:rPr>
              <a:t>&gt;</a:t>
            </a:r>
            <a:r>
              <a:rPr lang="en-US" dirty="0"/>
              <a:t>It provides alternate content to represent in browser which does not support the &lt;frame&gt; elements. </a:t>
            </a:r>
            <a:r>
              <a:rPr lang="en-US" b="1" dirty="0"/>
              <a:t>(Not supported in HTML5)</a:t>
            </a:r>
            <a:r>
              <a:rPr lang="en-US" dirty="0">
                <a:hlinkClick r:id="rId74"/>
              </a:rPr>
              <a:t>&lt;</a:t>
            </a:r>
            <a:r>
              <a:rPr lang="en-US" dirty="0" err="1">
                <a:hlinkClick r:id="rId74"/>
              </a:rPr>
              <a:t>noscript</a:t>
            </a:r>
            <a:r>
              <a:rPr lang="en-US" dirty="0">
                <a:hlinkClick r:id="rId74"/>
              </a:rPr>
              <a:t>&gt;</a:t>
            </a:r>
            <a:r>
              <a:rPr lang="en-US" dirty="0"/>
              <a:t>It provides an alternative content if a script type is not supported in </a:t>
            </a:r>
            <a:r>
              <a:rPr lang="en-US" dirty="0" err="1"/>
              <a:t>browser.O</a:t>
            </a:r>
            <a:r>
              <a:rPr lang="en-US" dirty="0">
                <a:hlinkClick r:id="rId75"/>
              </a:rPr>
              <a:t>&lt;object&gt;</a:t>
            </a:r>
            <a:r>
              <a:rPr lang="en-US" dirty="0"/>
              <a:t>It is used to embed an object in HTML file.</a:t>
            </a:r>
            <a:r>
              <a:rPr lang="en-US" dirty="0">
                <a:hlinkClick r:id="rId76"/>
              </a:rPr>
              <a:t>&lt;</a:t>
            </a:r>
            <a:r>
              <a:rPr lang="en-US" dirty="0" err="1">
                <a:hlinkClick r:id="rId76"/>
              </a:rPr>
              <a:t>ol</a:t>
            </a:r>
            <a:r>
              <a:rPr lang="en-US" dirty="0">
                <a:hlinkClick r:id="rId76"/>
              </a:rPr>
              <a:t>&gt;</a:t>
            </a:r>
            <a:r>
              <a:rPr lang="en-US" dirty="0"/>
              <a:t>It defines an ordered list of items.</a:t>
            </a:r>
            <a:r>
              <a:rPr lang="en-US" dirty="0">
                <a:hlinkClick r:id="rId77"/>
              </a:rPr>
              <a:t>&lt;</a:t>
            </a:r>
            <a:r>
              <a:rPr lang="en-US" dirty="0" err="1">
                <a:hlinkClick r:id="rId77"/>
              </a:rPr>
              <a:t>optgroup</a:t>
            </a:r>
            <a:r>
              <a:rPr lang="en-US" dirty="0">
                <a:hlinkClick r:id="rId77"/>
              </a:rPr>
              <a:t>&gt;</a:t>
            </a:r>
            <a:r>
              <a:rPr lang="en-US" dirty="0"/>
              <a:t>It is used to group the options of a drop-down list.</a:t>
            </a:r>
            <a:r>
              <a:rPr lang="en-US" dirty="0">
                <a:hlinkClick r:id="rId78"/>
              </a:rPr>
              <a:t>&lt;option&gt;</a:t>
            </a:r>
            <a:r>
              <a:rPr lang="en-US" dirty="0"/>
              <a:t>It is used to define options or items in a drop-down list.</a:t>
            </a:r>
            <a:r>
              <a:rPr lang="en-US" dirty="0">
                <a:hlinkClick r:id="rId79"/>
              </a:rPr>
              <a:t>&lt;output&gt;</a:t>
            </a:r>
            <a:r>
              <a:rPr lang="en-US" dirty="0"/>
              <a:t>It is used as container element which can show result of a </a:t>
            </a:r>
            <a:r>
              <a:rPr lang="en-US" dirty="0" err="1"/>
              <a:t>calculation.P</a:t>
            </a:r>
            <a:r>
              <a:rPr lang="en-US" dirty="0">
                <a:hlinkClick r:id="rId80"/>
              </a:rPr>
              <a:t>&lt;p&gt;</a:t>
            </a:r>
            <a:r>
              <a:rPr lang="en-US" dirty="0"/>
              <a:t>It represents a paragraph in an HTML document.</a:t>
            </a:r>
            <a:r>
              <a:rPr lang="en-US" dirty="0">
                <a:hlinkClick r:id="rId81"/>
              </a:rPr>
              <a:t>&lt;</a:t>
            </a:r>
            <a:r>
              <a:rPr lang="en-US" dirty="0" err="1">
                <a:hlinkClick r:id="rId81"/>
              </a:rPr>
              <a:t>param</a:t>
            </a:r>
            <a:r>
              <a:rPr lang="en-US" dirty="0">
                <a:hlinkClick r:id="rId81"/>
              </a:rPr>
              <a:t>&gt;</a:t>
            </a:r>
            <a:r>
              <a:rPr lang="en-US" dirty="0"/>
              <a:t>It defines parameter for an &lt;object&gt; element</a:t>
            </a:r>
            <a:r>
              <a:rPr lang="en-US" dirty="0">
                <a:hlinkClick r:id="rId82"/>
              </a:rPr>
              <a:t>&lt;picture&gt;</a:t>
            </a:r>
            <a:r>
              <a:rPr lang="en-US" dirty="0"/>
              <a:t>It defines more than one source element and one image element.</a:t>
            </a:r>
            <a:r>
              <a:rPr lang="en-US" dirty="0">
                <a:hlinkClick r:id="rId83"/>
              </a:rPr>
              <a:t>&lt;pre&gt;</a:t>
            </a:r>
            <a:r>
              <a:rPr lang="en-US" dirty="0"/>
              <a:t>It defines preformatted text in an HTML document.</a:t>
            </a:r>
            <a:r>
              <a:rPr lang="en-US" dirty="0">
                <a:hlinkClick r:id="rId84"/>
              </a:rPr>
              <a:t>&lt;progress&gt;</a:t>
            </a:r>
            <a:r>
              <a:rPr lang="en-US" dirty="0"/>
              <a:t>It defines the progress of a task within HTML </a:t>
            </a:r>
            <a:r>
              <a:rPr lang="en-US" dirty="0" err="1"/>
              <a:t>document.</a:t>
            </a:r>
            <a:r>
              <a:rPr lang="en-US" i="1" dirty="0" err="1"/>
              <a:t>Q</a:t>
            </a:r>
            <a:r>
              <a:rPr lang="en-US" dirty="0">
                <a:hlinkClick r:id="rId85"/>
              </a:rPr>
              <a:t>&lt;q&gt;</a:t>
            </a:r>
            <a:r>
              <a:rPr lang="en-US" dirty="0"/>
              <a:t>It defines short inline </a:t>
            </a:r>
            <a:r>
              <a:rPr lang="en-US" dirty="0" err="1"/>
              <a:t>quotation.</a:t>
            </a:r>
            <a:r>
              <a:rPr lang="en-US" i="1" dirty="0" err="1"/>
              <a:t>R</a:t>
            </a:r>
            <a:r>
              <a:rPr lang="en-US" dirty="0">
                <a:hlinkClick r:id="rId86"/>
              </a:rPr>
              <a:t>&lt;</a:t>
            </a:r>
            <a:r>
              <a:rPr lang="en-US" dirty="0" err="1">
                <a:hlinkClick r:id="rId86"/>
              </a:rPr>
              <a:t>rp</a:t>
            </a:r>
            <a:r>
              <a:rPr lang="en-US" dirty="0">
                <a:hlinkClick r:id="rId86"/>
              </a:rPr>
              <a:t>&gt;</a:t>
            </a:r>
            <a:r>
              <a:rPr lang="en-US" dirty="0"/>
              <a:t>It defines an alternative content if browser does not supports ruby annotations.</a:t>
            </a:r>
            <a:r>
              <a:rPr lang="en-US" dirty="0">
                <a:hlinkClick r:id="rId87"/>
              </a:rPr>
              <a:t>&lt;</a:t>
            </a:r>
            <a:r>
              <a:rPr lang="en-US" dirty="0" err="1">
                <a:hlinkClick r:id="rId87"/>
              </a:rPr>
              <a:t>rt</a:t>
            </a:r>
            <a:r>
              <a:rPr lang="en-US" dirty="0">
                <a:hlinkClick r:id="rId87"/>
              </a:rPr>
              <a:t>&gt;</a:t>
            </a:r>
            <a:r>
              <a:rPr lang="en-US" dirty="0"/>
              <a:t>It defines explanations and pronunciations in ruby annotations.</a:t>
            </a:r>
            <a:r>
              <a:rPr lang="en-US" dirty="0">
                <a:hlinkClick r:id="rId88"/>
              </a:rPr>
              <a:t>&lt;ruby&gt;</a:t>
            </a:r>
            <a:r>
              <a:rPr lang="en-US" dirty="0"/>
              <a:t>It is used to represent ruby </a:t>
            </a:r>
            <a:r>
              <a:rPr lang="en-US" dirty="0" err="1"/>
              <a:t>annotations.S</a:t>
            </a:r>
            <a:r>
              <a:rPr lang="en-US" dirty="0">
                <a:hlinkClick r:id="rId89"/>
              </a:rPr>
              <a:t>&lt;s&gt;</a:t>
            </a:r>
            <a:r>
              <a:rPr lang="en-US" dirty="0"/>
              <a:t>It render text which is no longer correct or relevant.</a:t>
            </a:r>
            <a:r>
              <a:rPr lang="en-US" dirty="0">
                <a:hlinkClick r:id="rId90"/>
              </a:rPr>
              <a:t>&lt;</a:t>
            </a:r>
            <a:r>
              <a:rPr lang="en-US" dirty="0" err="1">
                <a:hlinkClick r:id="rId90"/>
              </a:rPr>
              <a:t>samp</a:t>
            </a:r>
            <a:r>
              <a:rPr lang="en-US" dirty="0">
                <a:hlinkClick r:id="rId90"/>
              </a:rPr>
              <a:t>&gt;</a:t>
            </a:r>
            <a:r>
              <a:rPr lang="en-US" dirty="0"/>
              <a:t>It is used to represent sample output of a computer program.</a:t>
            </a:r>
            <a:r>
              <a:rPr lang="en-US" dirty="0">
                <a:hlinkClick r:id="rId91"/>
              </a:rPr>
              <a:t>&lt;script&gt;</a:t>
            </a:r>
            <a:r>
              <a:rPr lang="en-US" dirty="0"/>
              <a:t>It is used to declare the JavaScript within HTML document.</a:t>
            </a:r>
            <a:r>
              <a:rPr lang="en-US" dirty="0">
                <a:hlinkClick r:id="rId92"/>
              </a:rPr>
              <a:t>&lt;section&gt;</a:t>
            </a:r>
            <a:r>
              <a:rPr lang="en-US" dirty="0"/>
              <a:t>It defines a generic section for a document.</a:t>
            </a:r>
            <a:r>
              <a:rPr lang="en-US" dirty="0">
                <a:hlinkClick r:id="rId93"/>
              </a:rPr>
              <a:t>&lt;select&gt;</a:t>
            </a:r>
            <a:r>
              <a:rPr lang="en-US" dirty="0"/>
              <a:t>It represents a control which provides a menu of options.</a:t>
            </a:r>
            <a:r>
              <a:rPr lang="en-US" dirty="0">
                <a:hlinkClick r:id="rId94"/>
              </a:rPr>
              <a:t>&lt;small&gt;</a:t>
            </a:r>
            <a:r>
              <a:rPr lang="en-US" dirty="0"/>
              <a:t>It is used to make text font one size smaller than </a:t>
            </a:r>
            <a:r>
              <a:rPr lang="en-US" dirty="0" err="1"/>
              <a:t>document?s</a:t>
            </a:r>
            <a:r>
              <a:rPr lang="en-US" dirty="0"/>
              <a:t> base font size.</a:t>
            </a:r>
            <a:r>
              <a:rPr lang="en-US" dirty="0">
                <a:hlinkClick r:id="rId95"/>
              </a:rPr>
              <a:t>&lt;source&gt;&gt;</a:t>
            </a:r>
            <a:r>
              <a:rPr lang="en-US" dirty="0"/>
              <a:t>It defines multiple media recourses for different media element such as &lt;picture&gt;, &lt;video&gt;, and &lt;audio&gt; element.</a:t>
            </a:r>
            <a:r>
              <a:rPr lang="en-US" dirty="0">
                <a:hlinkClick r:id="rId96"/>
              </a:rPr>
              <a:t>&lt;span&gt;</a:t>
            </a:r>
            <a:r>
              <a:rPr lang="en-US" dirty="0"/>
              <a:t>It is used for styling and grouping inline.</a:t>
            </a:r>
            <a:r>
              <a:rPr lang="en-US" dirty="0">
                <a:hlinkClick r:id="rId97"/>
              </a:rPr>
              <a:t>&lt;strike&gt;</a:t>
            </a:r>
            <a:r>
              <a:rPr lang="en-US" dirty="0"/>
              <a:t>It is used to render strike through the text. </a:t>
            </a:r>
            <a:r>
              <a:rPr lang="en-US" b="1" dirty="0"/>
              <a:t>(Not supported in HTML5)</a:t>
            </a:r>
            <a:r>
              <a:rPr lang="en-US" dirty="0">
                <a:hlinkClick r:id="rId98"/>
              </a:rPr>
              <a:t>&lt;strong&gt;</a:t>
            </a:r>
            <a:r>
              <a:rPr lang="en-US" dirty="0"/>
              <a:t>It is used to define important text.</a:t>
            </a:r>
            <a:r>
              <a:rPr lang="en-US" dirty="0">
                <a:hlinkClick r:id="rId99"/>
              </a:rPr>
              <a:t>&lt;style&gt;</a:t>
            </a:r>
            <a:r>
              <a:rPr lang="en-US" dirty="0"/>
              <a:t>It is used to contain style information for an HTML document.</a:t>
            </a:r>
            <a:r>
              <a:rPr lang="en-US" dirty="0">
                <a:hlinkClick r:id="rId100"/>
              </a:rPr>
              <a:t>&lt;sub&gt;</a:t>
            </a:r>
            <a:r>
              <a:rPr lang="en-US" dirty="0"/>
              <a:t>It defines a text which displays as a subscript text.</a:t>
            </a:r>
            <a:r>
              <a:rPr lang="en-US" dirty="0">
                <a:hlinkClick r:id="rId101"/>
              </a:rPr>
              <a:t>&lt;summary&gt;</a:t>
            </a:r>
            <a:r>
              <a:rPr lang="en-US" dirty="0"/>
              <a:t>It defines summary which can be used with &lt;details&gt; tag.</a:t>
            </a:r>
            <a:r>
              <a:rPr lang="en-US" dirty="0">
                <a:hlinkClick r:id="rId102"/>
              </a:rPr>
              <a:t>&lt;sup&gt;</a:t>
            </a:r>
            <a:r>
              <a:rPr lang="en-US" dirty="0"/>
              <a:t>It defines a text which represent as superscript text.</a:t>
            </a:r>
            <a:r>
              <a:rPr lang="en-US" dirty="0">
                <a:hlinkClick r:id="rId103"/>
              </a:rPr>
              <a:t>&lt;</a:t>
            </a:r>
            <a:r>
              <a:rPr lang="en-US" dirty="0" err="1">
                <a:hlinkClick r:id="rId103"/>
              </a:rPr>
              <a:t>svg</a:t>
            </a:r>
            <a:r>
              <a:rPr lang="en-US" dirty="0">
                <a:hlinkClick r:id="rId103"/>
              </a:rPr>
              <a:t>&gt;</a:t>
            </a:r>
            <a:r>
              <a:rPr lang="en-US" dirty="0"/>
              <a:t>It is used as container of SVG (Scalable Vector Graphics).T</a:t>
            </a:r>
            <a:r>
              <a:rPr lang="en-US" dirty="0">
                <a:hlinkClick r:id="rId104"/>
              </a:rPr>
              <a:t>&lt;table&gt;</a:t>
            </a:r>
            <a:r>
              <a:rPr lang="en-US" dirty="0"/>
              <a:t>It is used to present data in tabular form or to create a table within HTML document.</a:t>
            </a:r>
            <a:r>
              <a:rPr lang="en-US" dirty="0">
                <a:hlinkClick r:id="rId105"/>
              </a:rPr>
              <a:t>&lt;</a:t>
            </a:r>
            <a:r>
              <a:rPr lang="en-US" dirty="0" err="1">
                <a:hlinkClick r:id="rId105"/>
              </a:rPr>
              <a:t>tbody</a:t>
            </a:r>
            <a:r>
              <a:rPr lang="en-US" dirty="0">
                <a:hlinkClick r:id="rId105"/>
              </a:rPr>
              <a:t>&gt;</a:t>
            </a:r>
            <a:r>
              <a:rPr lang="en-US" dirty="0"/>
              <a:t>It represents the body content of an HTML table and used along with &lt;</a:t>
            </a:r>
            <a:r>
              <a:rPr lang="en-US" dirty="0" err="1"/>
              <a:t>thead</a:t>
            </a:r>
            <a:r>
              <a:rPr lang="en-US" dirty="0"/>
              <a:t>&gt; and &lt;</a:t>
            </a:r>
            <a:r>
              <a:rPr lang="en-US" dirty="0" err="1"/>
              <a:t>tfoot</a:t>
            </a:r>
            <a:r>
              <a:rPr lang="en-US" dirty="0"/>
              <a:t>&gt;.</a:t>
            </a:r>
            <a:r>
              <a:rPr lang="en-US" dirty="0">
                <a:hlinkClick r:id="rId106"/>
              </a:rPr>
              <a:t>&lt;td&gt;</a:t>
            </a:r>
            <a:r>
              <a:rPr lang="en-US" dirty="0"/>
              <a:t>It is used to define cells of an HTML table which contains table data</a:t>
            </a:r>
            <a:r>
              <a:rPr lang="en-US" dirty="0">
                <a:hlinkClick r:id="rId107"/>
              </a:rPr>
              <a:t>&lt;template&gt;</a:t>
            </a:r>
            <a:r>
              <a:rPr lang="en-US" dirty="0"/>
              <a:t>It is used to contain the client side content which will not display at time of page load and may render later using JavaScript.</a:t>
            </a:r>
            <a:r>
              <a:rPr lang="en-US" dirty="0">
                <a:hlinkClick r:id="rId108"/>
              </a:rPr>
              <a:t>&lt;</a:t>
            </a:r>
            <a:r>
              <a:rPr lang="en-US" dirty="0" err="1">
                <a:hlinkClick r:id="rId108"/>
              </a:rPr>
              <a:t>textarea</a:t>
            </a:r>
            <a:r>
              <a:rPr lang="en-US" dirty="0">
                <a:hlinkClick r:id="rId108"/>
              </a:rPr>
              <a:t>&gt;</a:t>
            </a:r>
            <a:r>
              <a:rPr lang="en-US" dirty="0"/>
              <a:t>It is used to define multiple line input, such as comment, feedback, and review, etc.</a:t>
            </a:r>
            <a:r>
              <a:rPr lang="en-US" dirty="0">
                <a:hlinkClick r:id="rId109"/>
              </a:rPr>
              <a:t>&lt;</a:t>
            </a:r>
            <a:r>
              <a:rPr lang="en-US" dirty="0" err="1">
                <a:hlinkClick r:id="rId109"/>
              </a:rPr>
              <a:t>tfoot</a:t>
            </a:r>
            <a:r>
              <a:rPr lang="en-US" dirty="0">
                <a:hlinkClick r:id="rId109"/>
              </a:rPr>
              <a:t>&gt;</a:t>
            </a:r>
            <a:r>
              <a:rPr lang="en-US" dirty="0"/>
              <a:t>It defines the footer content of an HTML table.</a:t>
            </a:r>
            <a:r>
              <a:rPr lang="en-US" dirty="0">
                <a:hlinkClick r:id="rId110"/>
              </a:rPr>
              <a:t>&lt;</a:t>
            </a:r>
            <a:r>
              <a:rPr lang="en-US" dirty="0" err="1">
                <a:hlinkClick r:id="rId110"/>
              </a:rPr>
              <a:t>th</a:t>
            </a:r>
            <a:r>
              <a:rPr lang="en-US" dirty="0">
                <a:hlinkClick r:id="rId110"/>
              </a:rPr>
              <a:t>&gt;</a:t>
            </a:r>
            <a:r>
              <a:rPr lang="en-US" dirty="0"/>
              <a:t>It defines the head cell of an HTML table.</a:t>
            </a:r>
            <a:r>
              <a:rPr lang="en-US" dirty="0">
                <a:hlinkClick r:id="rId111"/>
              </a:rPr>
              <a:t>&lt;</a:t>
            </a:r>
            <a:r>
              <a:rPr lang="en-US" dirty="0" err="1">
                <a:hlinkClick r:id="rId111"/>
              </a:rPr>
              <a:t>thead</a:t>
            </a:r>
            <a:r>
              <a:rPr lang="en-US" dirty="0">
                <a:hlinkClick r:id="rId111"/>
              </a:rPr>
              <a:t>&gt;</a:t>
            </a:r>
            <a:r>
              <a:rPr lang="en-US" dirty="0"/>
              <a:t>It defines the header of an HTML table. It is used along with &lt;</a:t>
            </a:r>
            <a:r>
              <a:rPr lang="en-US" dirty="0" err="1"/>
              <a:t>tbody</a:t>
            </a:r>
            <a:r>
              <a:rPr lang="en-US" dirty="0"/>
              <a:t>&gt; and &lt;</a:t>
            </a:r>
            <a:r>
              <a:rPr lang="en-US" dirty="0" err="1"/>
              <a:t>tfoot</a:t>
            </a:r>
            <a:r>
              <a:rPr lang="en-US" dirty="0"/>
              <a:t>&gt; tags.</a:t>
            </a:r>
            <a:r>
              <a:rPr lang="en-US" dirty="0">
                <a:hlinkClick r:id="rId112"/>
              </a:rPr>
              <a:t>&lt;time&gt;</a:t>
            </a:r>
            <a:r>
              <a:rPr lang="en-US" dirty="0"/>
              <a:t>It is used to define data/time within an HTML document.</a:t>
            </a:r>
            <a:r>
              <a:rPr lang="en-US" dirty="0">
                <a:hlinkClick r:id="rId113"/>
              </a:rPr>
              <a:t>&lt;title&gt;</a:t>
            </a:r>
            <a:r>
              <a:rPr lang="en-US" dirty="0"/>
              <a:t>It defines the title or name of an HTML document.</a:t>
            </a:r>
            <a:r>
              <a:rPr lang="en-US" dirty="0">
                <a:hlinkClick r:id="rId114"/>
              </a:rPr>
              <a:t>&lt;</a:t>
            </a:r>
            <a:r>
              <a:rPr lang="en-US" dirty="0" err="1">
                <a:hlinkClick r:id="rId114"/>
              </a:rPr>
              <a:t>tr</a:t>
            </a:r>
            <a:r>
              <a:rPr lang="en-US" dirty="0">
                <a:hlinkClick r:id="rId114"/>
              </a:rPr>
              <a:t>&gt;</a:t>
            </a:r>
            <a:r>
              <a:rPr lang="en-US" dirty="0"/>
              <a:t>It defines the row cells in an HTML table</a:t>
            </a:r>
            <a:r>
              <a:rPr lang="en-US" dirty="0">
                <a:hlinkClick r:id="rId115"/>
              </a:rPr>
              <a:t>&lt;track&gt;</a:t>
            </a:r>
            <a:r>
              <a:rPr lang="en-US" dirty="0"/>
              <a:t>It is used to define text tracks for &lt;audio&gt; and &lt;video&gt; elements.</a:t>
            </a:r>
            <a:r>
              <a:rPr lang="en-US" dirty="0">
                <a:hlinkClick r:id="rId116"/>
              </a:rPr>
              <a:t>&lt;</a:t>
            </a:r>
            <a:r>
              <a:rPr lang="en-US" dirty="0" err="1">
                <a:hlinkClick r:id="rId116"/>
              </a:rPr>
              <a:t>tt</a:t>
            </a:r>
            <a:r>
              <a:rPr lang="en-US" dirty="0">
                <a:hlinkClick r:id="rId116"/>
              </a:rPr>
              <a:t>&gt;</a:t>
            </a:r>
            <a:r>
              <a:rPr lang="en-US" dirty="0"/>
              <a:t>It is used to define teletype text. </a:t>
            </a:r>
            <a:r>
              <a:rPr lang="en-US" b="1" dirty="0"/>
              <a:t>(Not supported in HTML5)</a:t>
            </a:r>
            <a:r>
              <a:rPr lang="en-US" dirty="0"/>
              <a:t>U</a:t>
            </a:r>
            <a:r>
              <a:rPr lang="en-US" dirty="0">
                <a:hlinkClick r:id="rId117"/>
              </a:rPr>
              <a:t>&lt;u&gt;</a:t>
            </a:r>
            <a:r>
              <a:rPr lang="en-US" dirty="0"/>
              <a:t>It is used to render enclosed text with an underline.</a:t>
            </a:r>
            <a:r>
              <a:rPr lang="en-US" dirty="0">
                <a:hlinkClick r:id="rId118"/>
              </a:rPr>
              <a:t>&lt;</a:t>
            </a:r>
            <a:r>
              <a:rPr lang="en-US" dirty="0" err="1">
                <a:hlinkClick r:id="rId118"/>
              </a:rPr>
              <a:t>ul</a:t>
            </a:r>
            <a:r>
              <a:rPr lang="en-US" dirty="0">
                <a:hlinkClick r:id="rId118"/>
              </a:rPr>
              <a:t>&gt;</a:t>
            </a:r>
            <a:r>
              <a:rPr lang="en-US" dirty="0"/>
              <a:t>It defines unordered list of </a:t>
            </a:r>
            <a:r>
              <a:rPr lang="en-US" dirty="0" err="1"/>
              <a:t>items.V</a:t>
            </a:r>
            <a:r>
              <a:rPr lang="en-US" dirty="0">
                <a:hlinkClick r:id="rId119"/>
              </a:rPr>
              <a:t>&lt;</a:t>
            </a:r>
            <a:r>
              <a:rPr lang="en-US" dirty="0" err="1">
                <a:hlinkClick r:id="rId119"/>
              </a:rPr>
              <a:t>var</a:t>
            </a:r>
            <a:r>
              <a:rPr lang="en-US" dirty="0">
                <a:hlinkClick r:id="rId119"/>
              </a:rPr>
              <a:t>&gt;</a:t>
            </a:r>
            <a:r>
              <a:rPr lang="en-US" dirty="0"/>
              <a:t>It defines variable name used in mathematical or programming context.</a:t>
            </a:r>
            <a:r>
              <a:rPr lang="en-US" dirty="0">
                <a:hlinkClick r:id="rId120"/>
              </a:rPr>
              <a:t>&lt;video&gt;</a:t>
            </a:r>
            <a:r>
              <a:rPr lang="en-US" dirty="0"/>
              <a:t>It is used to embed a video content with an HTML </a:t>
            </a:r>
            <a:r>
              <a:rPr lang="en-US" dirty="0" err="1"/>
              <a:t>documentW</a:t>
            </a:r>
            <a:r>
              <a:rPr lang="en-US" dirty="0">
                <a:hlinkClick r:id="rId121"/>
              </a:rPr>
              <a:t>&lt;</a:t>
            </a:r>
            <a:r>
              <a:rPr lang="en-US" dirty="0" err="1">
                <a:hlinkClick r:id="rId121"/>
              </a:rPr>
              <a:t>wbr</a:t>
            </a:r>
            <a:r>
              <a:rPr lang="en-US" dirty="0">
                <a:hlinkClick r:id="rId121"/>
              </a:rPr>
              <a:t>&gt;</a:t>
            </a:r>
            <a:r>
              <a:rPr lang="en-US" dirty="0"/>
              <a:t>It defines a position within text where break line is possible.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Tags:-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&lt;strong&gt;</a:t>
            </a:r>
          </a:p>
          <a:p>
            <a:r>
              <a:rPr lang="en-US" dirty="0"/>
              <a:t>&lt;b&gt;</a:t>
            </a:r>
          </a:p>
          <a:p>
            <a:r>
              <a:rPr lang="en-US" dirty="0"/>
              <a:t>&lt;br</a:t>
            </a:r>
            <a:r>
              <a:rPr lang="en-US" dirty="0" smtClean="0"/>
              <a:t>&gt;&lt;br/&gt;</a:t>
            </a:r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&gt; </a:t>
            </a:r>
          </a:p>
          <a:p>
            <a:r>
              <a:rPr lang="en-US" u="sng" dirty="0"/>
              <a:t>&lt;u&gt;</a:t>
            </a:r>
          </a:p>
          <a:p>
            <a:r>
              <a:rPr lang="en-US" i="1" dirty="0"/>
              <a:t>&lt;</a:t>
            </a:r>
            <a:r>
              <a:rPr lang="en-US" i="1" dirty="0" err="1"/>
              <a:t>em</a:t>
            </a:r>
            <a:r>
              <a:rPr lang="en-US" i="1" dirty="0"/>
              <a:t> &gt;</a:t>
            </a:r>
          </a:p>
          <a:p>
            <a:r>
              <a:rPr lang="en-US" dirty="0"/>
              <a:t>&lt;strike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&lt;s&gt; &lt;/s&gt;</a:t>
            </a:r>
            <a:endParaRPr lang="en-US" dirty="0"/>
          </a:p>
          <a:p>
            <a:r>
              <a:rPr lang="en-US" dirty="0"/>
              <a:t>&lt;mark&gt;</a:t>
            </a:r>
          </a:p>
          <a:p>
            <a:r>
              <a:rPr lang="en-US" dirty="0"/>
              <a:t>&lt;p&gt;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&lt;del&gt;</a:t>
            </a:r>
          </a:p>
          <a:p>
            <a:r>
              <a:rPr lang="en-US" dirty="0"/>
              <a:t>&lt;ins&gt;</a:t>
            </a:r>
          </a:p>
          <a:p>
            <a:r>
              <a:rPr lang="en-US" dirty="0"/>
              <a:t>&lt;pre&gt;</a:t>
            </a:r>
          </a:p>
          <a:p>
            <a:r>
              <a:rPr lang="en-US" dirty="0"/>
              <a:t>&lt;sub&gt;</a:t>
            </a:r>
          </a:p>
          <a:p>
            <a:r>
              <a:rPr lang="en-US" dirty="0"/>
              <a:t>&lt;sup&gt;</a:t>
            </a:r>
          </a:p>
          <a:p>
            <a:r>
              <a:rPr lang="en-US" dirty="0"/>
              <a:t>&lt;hr&gt;</a:t>
            </a:r>
          </a:p>
          <a:p>
            <a:r>
              <a:rPr lang="en-US" dirty="0"/>
              <a:t>&lt;small&gt;</a:t>
            </a:r>
          </a:p>
          <a:p>
            <a:r>
              <a:rPr lang="en-US" dirty="0"/>
              <a:t>&lt;big&gt;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&lt;marquee&gt;  </a:t>
            </a:r>
            <a:r>
              <a:rPr lang="en-US" dirty="0" smtClean="0"/>
              <a:t>width height loop </a:t>
            </a:r>
            <a:r>
              <a:rPr lang="en-US" dirty="0" err="1" smtClean="0"/>
              <a:t>scrolldelay</a:t>
            </a:r>
            <a:r>
              <a:rPr lang="en-US" dirty="0" smtClean="0"/>
              <a:t> </a:t>
            </a:r>
            <a:r>
              <a:rPr lang="en-US" dirty="0" err="1" smtClean="0"/>
              <a:t>scrollamount</a:t>
            </a:r>
            <a:r>
              <a:rPr lang="en-US" dirty="0" smtClean="0"/>
              <a:t> </a:t>
            </a:r>
            <a:r>
              <a:rPr lang="en-US" dirty="0" err="1" smtClean="0"/>
              <a:t>hspace</a:t>
            </a:r>
            <a:r>
              <a:rPr lang="en-US" dirty="0" smtClean="0"/>
              <a:t> </a:t>
            </a:r>
            <a:r>
              <a:rPr lang="en-US" dirty="0" err="1" smtClean="0"/>
              <a:t>vspace</a:t>
            </a:r>
            <a:r>
              <a:rPr lang="en-US" dirty="0" smtClean="0"/>
              <a:t> </a:t>
            </a:r>
            <a:r>
              <a:rPr lang="en-US" dirty="0" err="1" smtClean="0"/>
              <a:t>bgcolor</a:t>
            </a:r>
            <a:r>
              <a:rPr lang="en-US" dirty="0" smtClean="0"/>
              <a:t> direction </a:t>
            </a:r>
            <a:r>
              <a:rPr lang="en-US" dirty="0" err="1" smtClean="0"/>
              <a:t>beh</a:t>
            </a:r>
            <a:r>
              <a:rPr lang="en-US" dirty="0"/>
              <a:t>		</a:t>
            </a:r>
          </a:p>
          <a:p>
            <a:r>
              <a:rPr lang="en-US" dirty="0"/>
              <a:t>&lt;span&gt;</a:t>
            </a:r>
          </a:p>
          <a:p>
            <a:r>
              <a:rPr lang="en-US" dirty="0"/>
              <a:t>&lt;h1&gt; to &lt;h6&gt;</a:t>
            </a:r>
          </a:p>
          <a:p>
            <a:r>
              <a:rPr lang="en-US" dirty="0"/>
              <a:t>&lt;center&gt;</a:t>
            </a:r>
          </a:p>
          <a:p>
            <a:r>
              <a:rPr lang="en-US" dirty="0"/>
              <a:t>&lt;q&gt;</a:t>
            </a:r>
          </a:p>
          <a:p>
            <a:r>
              <a:rPr lang="en-US" dirty="0"/>
              <a:t>&lt;div&gt;</a:t>
            </a:r>
          </a:p>
          <a:p>
            <a:r>
              <a:rPr lang="en-US" dirty="0"/>
              <a:t>&lt;</a:t>
            </a:r>
            <a:r>
              <a:rPr lang="en-US" dirty="0" err="1"/>
              <a:t>blockquote</a:t>
            </a:r>
            <a:r>
              <a:rPr lang="en-US" dirty="0"/>
              <a:t>&gt;</a:t>
            </a:r>
          </a:p>
          <a:p>
            <a:r>
              <a:rPr lang="en-US" dirty="0"/>
              <a:t>&lt;cite&gt;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Audio/Video/Fames:-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Audio/Video:-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&lt;audio&gt;</a:t>
            </a:r>
          </a:p>
          <a:p>
            <a:r>
              <a:rPr lang="en-US" dirty="0"/>
              <a:t>&lt;video&gt;</a:t>
            </a:r>
          </a:p>
          <a:p>
            <a:r>
              <a:rPr lang="en-US" dirty="0"/>
              <a:t>&lt;source&gt;</a:t>
            </a:r>
          </a:p>
          <a:p>
            <a:r>
              <a:rPr lang="en-US" dirty="0"/>
              <a:t>&lt;track&gt;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Frames:-(Last)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iframe</a:t>
            </a:r>
            <a:r>
              <a:rPr lang="en-US" dirty="0"/>
              <a:t>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Images/Links:-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Images:-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  <a:p>
            <a:r>
              <a:rPr lang="en-US" dirty="0"/>
              <a:t>&lt;map&gt;</a:t>
            </a:r>
          </a:p>
          <a:p>
            <a:r>
              <a:rPr lang="en-US" dirty="0"/>
              <a:t>&lt;area&gt;</a:t>
            </a:r>
          </a:p>
          <a:p>
            <a:r>
              <a:rPr lang="en-US" dirty="0"/>
              <a:t>&lt;</a:t>
            </a:r>
            <a:r>
              <a:rPr lang="en-US" dirty="0" err="1"/>
              <a:t>figcaption</a:t>
            </a:r>
            <a:r>
              <a:rPr lang="en-US" dirty="0"/>
              <a:t>&gt;</a:t>
            </a:r>
          </a:p>
          <a:p>
            <a:r>
              <a:rPr lang="en-US" dirty="0"/>
              <a:t>&lt;picture&gt;</a:t>
            </a:r>
          </a:p>
          <a:p>
            <a:r>
              <a:rPr lang="en-US" dirty="0"/>
              <a:t>&lt;figure&gt;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Links:-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&lt;a&gt;</a:t>
            </a:r>
          </a:p>
          <a:p>
            <a:r>
              <a:rPr lang="en-US" dirty="0"/>
              <a:t>&lt;link&gt;</a:t>
            </a:r>
          </a:p>
          <a:p>
            <a:r>
              <a:rPr lang="en-US" dirty="0"/>
              <a:t>&lt;</a:t>
            </a:r>
            <a:r>
              <a:rPr lang="en-US" dirty="0" err="1"/>
              <a:t>nav</a:t>
            </a:r>
            <a:r>
              <a:rPr lang="en-US" dirty="0"/>
              <a:t>&gt;</a:t>
            </a:r>
          </a:p>
          <a:p>
            <a:r>
              <a:rPr lang="en-US" dirty="0"/>
              <a:t>&lt;lists&gt;</a:t>
            </a:r>
          </a:p>
          <a:p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&lt;dl&gt;</a:t>
            </a:r>
          </a:p>
          <a:p>
            <a:r>
              <a:rPr lang="en-US" dirty="0"/>
              <a:t>&lt;</a:t>
            </a:r>
            <a:r>
              <a:rPr lang="en-US" dirty="0" err="1"/>
              <a:t>dt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dd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2487</TotalTime>
  <Words>554</Words>
  <Application>Microsoft Office PowerPoint</Application>
  <PresentationFormat>On-screen Show (4:3)</PresentationFormat>
  <Paragraphs>146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Module</vt:lpstr>
      <vt:lpstr>Slide 1</vt:lpstr>
      <vt:lpstr>HTML All Tags:-</vt:lpstr>
      <vt:lpstr>Slide 3</vt:lpstr>
      <vt:lpstr>Slide 4</vt:lpstr>
      <vt:lpstr>Slide 5</vt:lpstr>
      <vt:lpstr>Basic Tags:-</vt:lpstr>
      <vt:lpstr>Slide 7</vt:lpstr>
      <vt:lpstr>Audio/Video/Fames:-</vt:lpstr>
      <vt:lpstr>Images/Links:-</vt:lpstr>
      <vt:lpstr>Tables:-</vt:lpstr>
      <vt:lpstr>Form and Input:-</vt:lpstr>
      <vt:lpstr>Meta:-</vt:lpstr>
      <vt:lpstr>Formatting:-</vt:lpstr>
      <vt:lpstr>Styles and Sementrics:-(Last)</vt:lpstr>
      <vt:lpstr>Programming:-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zafarshabhai8@gmail.com</dc:creator>
  <cp:lastModifiedBy>zafarshabhai8@gmail.com</cp:lastModifiedBy>
  <cp:revision>100</cp:revision>
  <dcterms:created xsi:type="dcterms:W3CDTF">2022-06-08T06:59:14Z</dcterms:created>
  <dcterms:modified xsi:type="dcterms:W3CDTF">2022-10-07T06:43:51Z</dcterms:modified>
</cp:coreProperties>
</file>