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5" r:id="rId5"/>
    <p:sldId id="274" r:id="rId6"/>
    <p:sldId id="273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65" r:id="rId15"/>
    <p:sldId id="263" r:id="rId16"/>
    <p:sldId id="264" r:id="rId17"/>
    <p:sldId id="262" r:id="rId18"/>
    <p:sldId id="261" r:id="rId19"/>
    <p:sldId id="260" r:id="rId20"/>
    <p:sldId id="258" r:id="rId21"/>
    <p:sldId id="277" r:id="rId22"/>
    <p:sldId id="276" r:id="rId23"/>
    <p:sldId id="284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3B1-DD1A-4197-B7E1-BFEDCED0DB5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7254-4778-4913-8E62-D0E5C2338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3B1-DD1A-4197-B7E1-BFEDCED0DB5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7254-4778-4913-8E62-D0E5C2338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3B1-DD1A-4197-B7E1-BFEDCED0DB5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7254-4778-4913-8E62-D0E5C2338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3B1-DD1A-4197-B7E1-BFEDCED0DB5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7254-4778-4913-8E62-D0E5C2338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3B1-DD1A-4197-B7E1-BFEDCED0DB5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7254-4778-4913-8E62-D0E5C2338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3B1-DD1A-4197-B7E1-BFEDCED0DB5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7254-4778-4913-8E62-D0E5C2338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3B1-DD1A-4197-B7E1-BFEDCED0DB5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7254-4778-4913-8E62-D0E5C2338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3B1-DD1A-4197-B7E1-BFEDCED0DB5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7254-4778-4913-8E62-D0E5C2338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3B1-DD1A-4197-B7E1-BFEDCED0DB5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7254-4778-4913-8E62-D0E5C2338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3B1-DD1A-4197-B7E1-BFEDCED0DB5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7254-4778-4913-8E62-D0E5C2338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3B1-DD1A-4197-B7E1-BFEDCED0DB5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C77254-4778-4913-8E62-D0E5C2338F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61B3B1-DD1A-4197-B7E1-BFEDCED0DB5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C77254-4778-4913-8E62-D0E5C2338FD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00200"/>
            <a:ext cx="5565648" cy="1828800"/>
          </a:xfrm>
        </p:spPr>
        <p:txBody>
          <a:bodyPr/>
          <a:lstStyle/>
          <a:p>
            <a:r>
              <a:rPr lang="en-US" sz="6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Zafar</a:t>
            </a:r>
            <a:r>
              <a:rPr lang="en-US" sz="6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6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Shabhai</a:t>
            </a:r>
            <a:r>
              <a:rPr lang="en-US" sz="6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FF00"/>
                </a:solidFill>
                <a:latin typeface="Castellar" pitchFamily="18" charset="0"/>
              </a:rPr>
              <a:t>Presented  by:-</a:t>
            </a:r>
            <a:endParaRPr lang="en-US" b="1" u="sng" dirty="0">
              <a:solidFill>
                <a:srgbClr val="FFFF00"/>
              </a:solidFill>
              <a:latin typeface="Castellar" pitchFamily="18" charset="0"/>
            </a:endParaRPr>
          </a:p>
        </p:txBody>
      </p:sp>
      <p:pic>
        <p:nvPicPr>
          <p:cNvPr id="5" name="Picture 4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228600"/>
            <a:ext cx="2209800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css-3-logo-png-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2895600"/>
            <a:ext cx="2667000" cy="335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Gradients:-(background-image)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gradient becomes a very smooth transition between two or more colors.</a:t>
            </a:r>
          </a:p>
          <a:p>
            <a:r>
              <a:rPr lang="en-US" dirty="0" smtClean="0"/>
              <a:t>It’s use in background-image property. Use different different name.</a:t>
            </a:r>
          </a:p>
          <a:p>
            <a:pPr lvl="2"/>
            <a:r>
              <a:rPr lang="en-US" dirty="0" smtClean="0"/>
              <a:t>Linear-gradient(to </a:t>
            </a:r>
            <a:r>
              <a:rPr lang="en-US" dirty="0" err="1" smtClean="0"/>
              <a:t>top,color</a:t>
            </a:r>
            <a:r>
              <a:rPr lang="en-US" dirty="0" smtClean="0"/>
              <a:t> name multiple),(to bottom right/45 deg)(color %)(</a:t>
            </a:r>
            <a:r>
              <a:rPr lang="en-US" dirty="0" err="1" smtClean="0"/>
              <a:t>rgba</a:t>
            </a:r>
            <a:r>
              <a:rPr lang="en-US" dirty="0" smtClean="0"/>
              <a:t>/</a:t>
            </a:r>
            <a:r>
              <a:rPr lang="en-US" dirty="0" err="1" smtClean="0"/>
              <a:t>rgb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 repeating-linear-gradient (color name %)(to top/deg),</a:t>
            </a:r>
          </a:p>
          <a:p>
            <a:pPr lvl="2"/>
            <a:r>
              <a:rPr lang="en-US" dirty="0" smtClean="0"/>
              <a:t> radial-gradient(circle/</a:t>
            </a:r>
            <a:r>
              <a:rPr lang="en-US" dirty="0" err="1" smtClean="0"/>
              <a:t>ellipse,color</a:t>
            </a:r>
            <a:r>
              <a:rPr lang="en-US" dirty="0" smtClean="0"/>
              <a:t> name/%) at top/top right/at %,</a:t>
            </a:r>
          </a:p>
          <a:p>
            <a:pPr lvl="3"/>
            <a:r>
              <a:rPr lang="en-US" dirty="0" smtClean="0"/>
              <a:t>(color name ,transparent) use multiple </a:t>
            </a:r>
            <a:r>
              <a:rPr lang="en-US" dirty="0" err="1" smtClean="0"/>
              <a:t>rg</a:t>
            </a:r>
            <a:endParaRPr lang="en-US" dirty="0" smtClean="0"/>
          </a:p>
          <a:p>
            <a:pPr lvl="3"/>
            <a:r>
              <a:rPr lang="en-US" dirty="0" smtClean="0"/>
              <a:t>Closest-side</a:t>
            </a:r>
          </a:p>
          <a:p>
            <a:pPr lvl="3"/>
            <a:r>
              <a:rPr lang="en-US" dirty="0" smtClean="0"/>
              <a:t>Farthest-side(default)</a:t>
            </a:r>
          </a:p>
          <a:p>
            <a:pPr lvl="3"/>
            <a:r>
              <a:rPr lang="en-US" dirty="0" smtClean="0"/>
              <a:t>Closest-corner</a:t>
            </a:r>
          </a:p>
          <a:p>
            <a:pPr lvl="3"/>
            <a:r>
              <a:rPr lang="en-US" dirty="0" smtClean="0"/>
              <a:t>Farthest-corner</a:t>
            </a:r>
          </a:p>
          <a:p>
            <a:pPr lvl="2"/>
            <a:r>
              <a:rPr lang="en-US" dirty="0" smtClean="0"/>
              <a:t>repeating-radial-gradient(color name%); 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Conic-Gradient:-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" name="Content Placeholder 6" descr="Screenshot (19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43400" y="1828800"/>
            <a:ext cx="4238550" cy="4389437"/>
          </a:xfrm>
        </p:spPr>
      </p:pic>
      <p:sp>
        <p:nvSpPr>
          <p:cNvPr id="8" name="TextBox 7"/>
          <p:cNvSpPr txBox="1"/>
          <p:nvPr/>
        </p:nvSpPr>
        <p:spPr>
          <a:xfrm>
            <a:off x="533400" y="2438400"/>
            <a:ext cx="3246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Conic-gradient(</a:t>
            </a:r>
            <a:r>
              <a:rPr lang="en-US" dirty="0" err="1" smtClean="0"/>
              <a:t>colour</a:t>
            </a:r>
            <a:r>
              <a:rPr lang="en-US" dirty="0" smtClean="0"/>
              <a:t> names);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deg,at</a:t>
            </a:r>
            <a:r>
              <a:rPr lang="en-US" dirty="0" smtClean="0"/>
              <a:t>%%,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3048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Repeating-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Conic-Gradient:-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724400"/>
            <a:ext cx="404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Repeating-conic-gradient(</a:t>
            </a:r>
            <a:r>
              <a:rPr lang="en-US" dirty="0" err="1" smtClean="0"/>
              <a:t>colour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 and deg);</a:t>
            </a:r>
            <a:r>
              <a:rPr lang="en-US" dirty="0" err="1" smtClean="0"/>
              <a:t>rgba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 with Conic-gradient:-</a:t>
            </a:r>
            <a:endParaRPr lang="en-US" dirty="0"/>
          </a:p>
        </p:txBody>
      </p:sp>
      <p:pic>
        <p:nvPicPr>
          <p:cNvPr id="5" name="Content Placeholder 4" descr="SharedScreensho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86200" y="1905000"/>
            <a:ext cx="4324350" cy="3600450"/>
          </a:xfrm>
        </p:spPr>
      </p:pic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29044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Conic-gradient();font-size:;</a:t>
            </a:r>
          </a:p>
          <a:p>
            <a:r>
              <a:rPr lang="en-US" dirty="0" smtClean="0"/>
              <a:t>Font-family:;</a:t>
            </a:r>
          </a:p>
          <a:p>
            <a:r>
              <a:rPr lang="en-US" dirty="0" smtClean="0"/>
              <a:t>Background-clip:;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-background-clip:;</a:t>
            </a:r>
          </a:p>
          <a:p>
            <a:r>
              <a:rPr lang="en-US" dirty="0" smtClean="0"/>
              <a:t>Color:;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Background-blend-mode:-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Background-blend-mode  property defines the Blending mode of each background layer (Color and/or image).(multiple color or images) </a:t>
            </a:r>
          </a:p>
          <a:p>
            <a:r>
              <a:rPr lang="en-US" dirty="0" smtClean="0"/>
              <a:t>Background-blend-</a:t>
            </a:r>
            <a:r>
              <a:rPr lang="en-US" dirty="0" err="1" smtClean="0"/>
              <a:t>mode:multiply</a:t>
            </a:r>
            <a:r>
              <a:rPr lang="en-US" dirty="0" smtClean="0"/>
              <a:t>;</a:t>
            </a:r>
          </a:p>
          <a:p>
            <a:pPr lvl="8"/>
            <a:r>
              <a:rPr lang="en-US" dirty="0" smtClean="0"/>
              <a:t>Screen</a:t>
            </a:r>
          </a:p>
          <a:p>
            <a:pPr lvl="8"/>
            <a:r>
              <a:rPr lang="en-US" dirty="0" smtClean="0"/>
              <a:t>Overlay</a:t>
            </a:r>
          </a:p>
          <a:p>
            <a:pPr lvl="8"/>
            <a:r>
              <a:rPr lang="en-US" dirty="0" smtClean="0"/>
              <a:t>Darken</a:t>
            </a:r>
          </a:p>
          <a:p>
            <a:pPr lvl="8"/>
            <a:r>
              <a:rPr lang="en-US" dirty="0" smtClean="0"/>
              <a:t>Lighten</a:t>
            </a:r>
          </a:p>
          <a:p>
            <a:pPr lvl="8"/>
            <a:r>
              <a:rPr lang="en-US" dirty="0" smtClean="0"/>
              <a:t>Color-dodge</a:t>
            </a:r>
          </a:p>
          <a:p>
            <a:pPr lvl="8"/>
            <a:r>
              <a:rPr lang="en-US" dirty="0" smtClean="0"/>
              <a:t>Saturation</a:t>
            </a:r>
          </a:p>
          <a:p>
            <a:pPr lvl="8"/>
            <a:r>
              <a:rPr lang="en-US" dirty="0" smtClean="0"/>
              <a:t>Color</a:t>
            </a:r>
          </a:p>
          <a:p>
            <a:pPr lvl="8"/>
            <a:r>
              <a:rPr lang="en-US" dirty="0" smtClean="0"/>
              <a:t>luminosity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Border is group of property:-border-width, border-style,</a:t>
            </a:r>
            <a:r>
              <a:rPr lang="en-US" dirty="0"/>
              <a:t> </a:t>
            </a:r>
            <a:r>
              <a:rPr lang="en-US" dirty="0" smtClean="0"/>
              <a:t>border-color.</a:t>
            </a:r>
          </a:p>
          <a:p>
            <a:r>
              <a:rPr lang="en-US" dirty="0" smtClean="0"/>
              <a:t>Border-style:-1 2 3 4;</a:t>
            </a:r>
          </a:p>
          <a:p>
            <a:pPr lvl="1"/>
            <a:r>
              <a:rPr lang="en-US" dirty="0" smtClean="0"/>
              <a:t>Solid ,none ,hidden ,dotted ,dashed ,double ,</a:t>
            </a:r>
            <a:r>
              <a:rPr lang="en-US" dirty="0" err="1" smtClean="0"/>
              <a:t>groove,ridge</a:t>
            </a:r>
            <a:r>
              <a:rPr lang="en-US" dirty="0" smtClean="0"/>
              <a:t>, </a:t>
            </a:r>
            <a:r>
              <a:rPr lang="en-US" dirty="0" err="1" smtClean="0"/>
              <a:t>inset,outset</a:t>
            </a:r>
            <a:r>
              <a:rPr lang="en-US" dirty="0" smtClean="0"/>
              <a:t>,</a:t>
            </a:r>
          </a:p>
          <a:p>
            <a:r>
              <a:rPr lang="en-US" dirty="0" smtClean="0"/>
              <a:t>Border-width:-1 2 3 4, </a:t>
            </a:r>
            <a:r>
              <a:rPr lang="en-US" dirty="0" err="1" smtClean="0"/>
              <a:t>px,thin,thick,medium</a:t>
            </a:r>
            <a:r>
              <a:rPr lang="en-US" dirty="0" smtClean="0"/>
              <a:t>, 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px</a:t>
            </a:r>
            <a:r>
              <a:rPr lang="en-US" dirty="0" smtClean="0"/>
              <a:t>,</a:t>
            </a:r>
          </a:p>
          <a:p>
            <a:r>
              <a:rPr lang="en-US" dirty="0" smtClean="0"/>
              <a:t>Border-color:-</a:t>
            </a:r>
            <a:r>
              <a:rPr lang="en-US" dirty="0" err="1" smtClean="0"/>
              <a:t>colorname</a:t>
            </a:r>
            <a:r>
              <a:rPr lang="en-US" dirty="0" smtClean="0"/>
              <a:t>(1,2,3,4),</a:t>
            </a:r>
            <a:r>
              <a:rPr lang="en-US" dirty="0" err="1" smtClean="0"/>
              <a:t>rgb,rgba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Border-spacing:-</a:t>
            </a:r>
            <a:r>
              <a:rPr lang="en-US" dirty="0" err="1" smtClean="0"/>
              <a:t>px</a:t>
            </a:r>
            <a:r>
              <a:rPr lang="en-US" dirty="0" smtClean="0"/>
              <a:t> ;</a:t>
            </a:r>
          </a:p>
          <a:p>
            <a:r>
              <a:rPr lang="en-US" dirty="0" smtClean="0"/>
              <a:t>Border-collapse:-separate , collapse;</a:t>
            </a:r>
          </a:p>
          <a:p>
            <a:r>
              <a:rPr lang="en-US" dirty="0" smtClean="0"/>
              <a:t>Border-left:-</a:t>
            </a:r>
            <a:r>
              <a:rPr lang="en-US" dirty="0" err="1" smtClean="0"/>
              <a:t>px</a:t>
            </a:r>
            <a:r>
              <a:rPr lang="en-US" dirty="0" smtClean="0"/>
              <a:t>  type </a:t>
            </a:r>
            <a:r>
              <a:rPr lang="en-US" dirty="0" err="1" smtClean="0"/>
              <a:t>colorname</a:t>
            </a:r>
            <a:r>
              <a:rPr lang="en-US" dirty="0" smtClean="0"/>
              <a:t> ;</a:t>
            </a:r>
          </a:p>
          <a:p>
            <a:r>
              <a:rPr lang="en-US" dirty="0" smtClean="0"/>
              <a:t>Border-right:-;</a:t>
            </a:r>
          </a:p>
          <a:p>
            <a:r>
              <a:rPr lang="en-US" dirty="0" smtClean="0"/>
              <a:t>Border-top(right , left , bottom)-style:-;</a:t>
            </a:r>
          </a:p>
          <a:p>
            <a:r>
              <a:rPr lang="en-US" dirty="0" smtClean="0"/>
              <a:t>Border-top(right , left , bottom)-width:-;</a:t>
            </a:r>
          </a:p>
          <a:p>
            <a:r>
              <a:rPr lang="en-US" dirty="0" smtClean="0"/>
              <a:t>Border-top(right , left, bottom)-color:-;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</p:spPr>
        <p:txBody>
          <a:bodyPr/>
          <a:lstStyle/>
          <a:p>
            <a:r>
              <a:rPr lang="en-US" dirty="0" smtClean="0"/>
              <a:t>Border-image:-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6934200" cy="1600200"/>
          </a:xfrm>
        </p:spPr>
        <p:txBody>
          <a:bodyPr/>
          <a:lstStyle/>
          <a:p>
            <a:r>
              <a:rPr lang="en-US" dirty="0" smtClean="0"/>
              <a:t>Border-radius:-px,1 2 3 4;</a:t>
            </a:r>
          </a:p>
          <a:p>
            <a:r>
              <a:rPr lang="en-US" dirty="0" smtClean="0"/>
              <a:t>Border-top-left(right)-radius:-</a:t>
            </a:r>
            <a:r>
              <a:rPr lang="en-US" dirty="0" err="1" smtClean="0"/>
              <a:t>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Border-bottom-left(right)-radius:-</a:t>
            </a:r>
            <a:r>
              <a:rPr lang="en-US" dirty="0" err="1" smtClean="0"/>
              <a:t>px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71800"/>
            <a:ext cx="8229600" cy="2971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Border-image-source:-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Border-image-slice:- </a:t>
            </a:r>
            <a:r>
              <a:rPr lang="en-US" sz="2600" dirty="0" err="1" smtClean="0"/>
              <a:t>numaric</a:t>
            </a:r>
            <a:r>
              <a:rPr lang="en-US" sz="2600" dirty="0" smtClean="0"/>
              <a:t> value;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Border-image-width:-;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Border-image-outset:-;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Border-image-repeat:-;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Box-Model:-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HTML elements can be considered as a boxes. In CSS , the term “box model” is used when talking about design and layout.</a:t>
            </a:r>
          </a:p>
          <a:p>
            <a:endParaRPr lang="en-US" dirty="0" smtClean="0"/>
          </a:p>
          <a:p>
            <a:r>
              <a:rPr lang="en-US" dirty="0" smtClean="0"/>
              <a:t>Margin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Content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3429000"/>
            <a:ext cx="4114800" cy="228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3657600"/>
            <a:ext cx="3352800" cy="1752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886200"/>
            <a:ext cx="2743200" cy="1295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4191000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88720"/>
          </a:xfrm>
        </p:spPr>
        <p:txBody>
          <a:bodyPr/>
          <a:lstStyle/>
          <a:p>
            <a:r>
              <a:rPr lang="en-US" dirty="0" smtClean="0"/>
              <a:t>Margin:- </a:t>
            </a:r>
            <a:r>
              <a:rPr lang="en-US" dirty="0" err="1" smtClean="0"/>
              <a:t>px</a:t>
            </a:r>
            <a:r>
              <a:rPr lang="en-US" dirty="0" smtClean="0"/>
              <a:t>(1 2 3 4);(auto)</a:t>
            </a:r>
          </a:p>
          <a:p>
            <a:r>
              <a:rPr lang="en-US" dirty="0" smtClean="0"/>
              <a:t>Margin-top( left , right, bottom):-20px ;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2971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Padding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:-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114800"/>
            <a:ext cx="8229600" cy="11887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Padding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 2 3 4);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Padding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-top( left , right, bottom):- ;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Width:-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content box .(No:-padding box ,border box , margin box)</a:t>
            </a:r>
          </a:p>
          <a:p>
            <a:r>
              <a:rPr lang="en-US" dirty="0" smtClean="0"/>
              <a:t>Width:-auto(default), </a:t>
            </a:r>
            <a:r>
              <a:rPr lang="en-US" dirty="0" err="1" smtClean="0"/>
              <a:t>px</a:t>
            </a:r>
            <a:r>
              <a:rPr lang="en-US" dirty="0" smtClean="0"/>
              <a:t>,%</a:t>
            </a:r>
          </a:p>
          <a:p>
            <a:r>
              <a:rPr lang="en-US" dirty="0" smtClean="0"/>
              <a:t>Max-width:-;</a:t>
            </a:r>
          </a:p>
          <a:p>
            <a:r>
              <a:rPr lang="en-US" dirty="0" smtClean="0"/>
              <a:t>Min-width:-;</a:t>
            </a:r>
          </a:p>
          <a:p>
            <a:r>
              <a:rPr lang="en-US" dirty="0" smtClean="0"/>
              <a:t>responsive(width :-%)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content box .(No:-padding box ,border box , margin box)</a:t>
            </a:r>
          </a:p>
          <a:p>
            <a:r>
              <a:rPr lang="en-US" dirty="0" smtClean="0"/>
              <a:t>Height:-auto(default),</a:t>
            </a:r>
            <a:r>
              <a:rPr lang="en-US" dirty="0" err="1" smtClean="0"/>
              <a:t>px</a:t>
            </a:r>
            <a:r>
              <a:rPr lang="en-US" dirty="0" smtClean="0"/>
              <a:t>,%;</a:t>
            </a:r>
          </a:p>
          <a:p>
            <a:r>
              <a:rPr lang="en-US" dirty="0" smtClean="0"/>
              <a:t>Max-Height:-;</a:t>
            </a:r>
          </a:p>
          <a:p>
            <a:r>
              <a:rPr lang="en-US" dirty="0" smtClean="0"/>
              <a:t>Min-Height:-;</a:t>
            </a:r>
          </a:p>
          <a:p>
            <a:r>
              <a:rPr lang="en-US" dirty="0" smtClean="0"/>
              <a:t>responsive(Height :-%)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</a:t>
            </a:r>
          </a:p>
          <a:p>
            <a:r>
              <a:rPr lang="en-US" dirty="0" smtClean="0"/>
              <a:t>Behind the technique of Creating web page.</a:t>
            </a:r>
          </a:p>
          <a:p>
            <a:r>
              <a:rPr lang="en-US" dirty="0" smtClean="0"/>
              <a:t>Webpage gets a new attractive look.</a:t>
            </a:r>
          </a:p>
          <a:p>
            <a:r>
              <a:rPr lang="en-US" dirty="0" smtClean="0"/>
              <a:t>Without CSS we can use HTML, But without HTML we can not use CSS.</a:t>
            </a:r>
          </a:p>
          <a:p>
            <a:r>
              <a:rPr lang="en-US" dirty="0" smtClean="0"/>
              <a:t>It is computer language.</a:t>
            </a:r>
          </a:p>
          <a:p>
            <a:r>
              <a:rPr lang="en-US" dirty="0" smtClean="0"/>
              <a:t>Easy to write.</a:t>
            </a:r>
          </a:p>
          <a:p>
            <a:r>
              <a:rPr lang="en-US" dirty="0" smtClean="0"/>
              <a:t>To write the code we need text editor or code editor.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Outline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Content</a:t>
            </a:r>
          </a:p>
          <a:p>
            <a:r>
              <a:rPr lang="en-US" dirty="0" smtClean="0"/>
              <a:t>Outline type same as border.</a:t>
            </a:r>
          </a:p>
          <a:p>
            <a:r>
              <a:rPr lang="en-US" dirty="0" smtClean="0"/>
              <a:t>Everything is similar to border </a:t>
            </a:r>
          </a:p>
          <a:p>
            <a:pPr>
              <a:buNone/>
            </a:pPr>
            <a:r>
              <a:rPr lang="en-US" dirty="0" smtClean="0"/>
              <a:t>      elements.</a:t>
            </a:r>
          </a:p>
          <a:p>
            <a:r>
              <a:rPr lang="en-US" dirty="0" smtClean="0"/>
              <a:t>Outline elements are not part of Dimensions.</a:t>
            </a:r>
          </a:p>
          <a:p>
            <a:pPr>
              <a:buNone/>
            </a:pPr>
            <a:r>
              <a:rPr lang="en-US" dirty="0" smtClean="0"/>
              <a:t>     However they are part of the border elements.</a:t>
            </a:r>
          </a:p>
          <a:p>
            <a:r>
              <a:rPr lang="en-US" dirty="0" smtClean="0"/>
              <a:t>Outline has no effect on element size.</a:t>
            </a:r>
          </a:p>
          <a:p>
            <a:pPr>
              <a:buNone/>
            </a:pPr>
            <a:r>
              <a:rPr lang="en-US" dirty="0" smtClean="0"/>
              <a:t>     However border effects the elements size.</a:t>
            </a:r>
          </a:p>
          <a:p>
            <a:r>
              <a:rPr lang="en-US" dirty="0" smtClean="0"/>
              <a:t>We can set the outline from offset to inside OR outside of any elements.</a:t>
            </a:r>
          </a:p>
          <a:p>
            <a:r>
              <a:rPr lang="en-US" dirty="0" smtClean="0"/>
              <a:t>Outline cannot be rounded.</a:t>
            </a:r>
          </a:p>
          <a:p>
            <a:r>
              <a:rPr lang="en-US" dirty="0" smtClean="0"/>
              <a:t>Outline:- </a:t>
            </a:r>
            <a:r>
              <a:rPr lang="en-US" dirty="0" err="1" smtClean="0"/>
              <a:t>px</a:t>
            </a:r>
            <a:r>
              <a:rPr lang="en-US" dirty="0" smtClean="0"/>
              <a:t>  type color;</a:t>
            </a:r>
          </a:p>
          <a:p>
            <a:r>
              <a:rPr lang="en-US" dirty="0" smtClean="0"/>
              <a:t>Outline-offset:-;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2133600"/>
            <a:ext cx="2667000" cy="2133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2362200"/>
            <a:ext cx="2133600" cy="175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2590800"/>
            <a:ext cx="16764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Property:-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can Customize  the look of  text with the CSS text property.</a:t>
            </a:r>
          </a:p>
          <a:p>
            <a:r>
              <a:rPr lang="en-US" dirty="0" smtClean="0"/>
              <a:t>How will the text look or its visual appearance, we can handle all this from the CSS text property.</a:t>
            </a:r>
          </a:p>
          <a:p>
            <a:r>
              <a:rPr lang="en-US" dirty="0" smtClean="0"/>
              <a:t>It’s not a single property. they are group of properties.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Color property:-color:;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Letter-spacing:-letter-</a:t>
            </a:r>
            <a:r>
              <a:rPr lang="en-US" dirty="0" err="1" smtClean="0"/>
              <a:t>spacing:px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Word-spacing:-word-</a:t>
            </a:r>
            <a:r>
              <a:rPr lang="en-US" dirty="0" err="1" smtClean="0"/>
              <a:t>spacing:px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Text-indent:-text-</a:t>
            </a:r>
            <a:r>
              <a:rPr lang="en-US" dirty="0" err="1" smtClean="0"/>
              <a:t>indent:px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Text-align:-</a:t>
            </a:r>
            <a:r>
              <a:rPr lang="en-US" dirty="0" err="1" smtClean="0"/>
              <a:t>right,left,center,justify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Text-decoration:-</a:t>
            </a:r>
            <a:r>
              <a:rPr lang="en-US" dirty="0" err="1" smtClean="0"/>
              <a:t>none,underline,overline,line-througth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Text-transform:-</a:t>
            </a:r>
            <a:r>
              <a:rPr lang="en-US" dirty="0" err="1" smtClean="0"/>
              <a:t>lowercase,capitalize,uppercase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Text-shadow:-h-offset , v-offset , blur-radius , color;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Font Property:-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Font-size:-</a:t>
            </a:r>
            <a:r>
              <a:rPr lang="en-US" dirty="0" err="1" smtClean="0"/>
              <a:t>px,em</a:t>
            </a:r>
            <a:r>
              <a:rPr lang="en-US" dirty="0" smtClean="0"/>
              <a:t>,%;</a:t>
            </a:r>
          </a:p>
          <a:p>
            <a:r>
              <a:rPr lang="en-US" dirty="0" smtClean="0"/>
              <a:t>Font-family:-generic </a:t>
            </a:r>
            <a:r>
              <a:rPr lang="en-US" dirty="0" err="1" smtClean="0"/>
              <a:t>family,font</a:t>
            </a:r>
            <a:r>
              <a:rPr lang="en-US" dirty="0" smtClean="0"/>
              <a:t> family;</a:t>
            </a:r>
          </a:p>
          <a:p>
            <a:r>
              <a:rPr lang="en-US" dirty="0" smtClean="0"/>
              <a:t>Font-style:-3type;</a:t>
            </a:r>
          </a:p>
          <a:p>
            <a:r>
              <a:rPr lang="en-US" dirty="0" smtClean="0"/>
              <a:t>Font-weight:-4type;</a:t>
            </a:r>
          </a:p>
          <a:p>
            <a:r>
              <a:rPr lang="en-US" dirty="0" smtClean="0"/>
              <a:t>Font-variant:-3type;</a:t>
            </a:r>
          </a:p>
          <a:p>
            <a:r>
              <a:rPr lang="en-US" dirty="0" smtClean="0"/>
              <a:t>Line-height:-PX;</a:t>
            </a:r>
          </a:p>
          <a:p>
            <a:r>
              <a:rPr lang="en-US" dirty="0" smtClean="0"/>
              <a:t>Font:-STYLE variant weight size/line height family;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Font:-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font is </a:t>
            </a:r>
            <a:r>
              <a:rPr lang="en-US" dirty="0" err="1" smtClean="0"/>
              <a:t>google’s</a:t>
            </a:r>
            <a:r>
              <a:rPr lang="en-US" dirty="0" smtClean="0"/>
              <a:t> online font library.</a:t>
            </a:r>
          </a:p>
          <a:p>
            <a:r>
              <a:rPr lang="en-US" dirty="0" smtClean="0"/>
              <a:t>Google allows  us to use fonts through the content delivery network(CDN).</a:t>
            </a:r>
          </a:p>
          <a:p>
            <a:r>
              <a:rPr lang="en-US" dirty="0" smtClean="0"/>
              <a:t>It’s absolutely free.</a:t>
            </a:r>
          </a:p>
          <a:p>
            <a:r>
              <a:rPr lang="en-US" dirty="0" smtClean="0"/>
              <a:t>Search:- </a:t>
            </a:r>
            <a:r>
              <a:rPr lang="en-US" dirty="0" err="1" smtClean="0"/>
              <a:t>google</a:t>
            </a:r>
            <a:r>
              <a:rPr lang="en-US" dirty="0" smtClean="0"/>
              <a:t> font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4572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Made Website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different languages.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Layout:-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-:Properties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align-self</a:t>
            </a:r>
          </a:p>
          <a:p>
            <a:r>
              <a:rPr lang="en-US" dirty="0" smtClean="0"/>
              <a:t>align-items</a:t>
            </a:r>
          </a:p>
          <a:p>
            <a:r>
              <a:rPr lang="en-US" dirty="0"/>
              <a:t>animation: ;</a:t>
            </a:r>
          </a:p>
          <a:p>
            <a:r>
              <a:rPr lang="en-US" dirty="0" smtClean="0"/>
              <a:t>Animation(all </a:t>
            </a:r>
            <a:r>
              <a:rPr lang="en-US" dirty="0" err="1" smtClean="0"/>
              <a:t>Prperties</a:t>
            </a:r>
            <a:r>
              <a:rPr lang="en-US" dirty="0" smtClean="0"/>
              <a:t>)</a:t>
            </a:r>
          </a:p>
          <a:p>
            <a:r>
              <a:rPr lang="en-US" dirty="0"/>
              <a:t>align-content:;</a:t>
            </a:r>
          </a:p>
          <a:p>
            <a:r>
              <a:rPr lang="en-US" dirty="0"/>
              <a:t>appearance: ;</a:t>
            </a:r>
          </a:p>
          <a:p>
            <a:r>
              <a:rPr lang="en-US" dirty="0"/>
              <a:t>aspect-ratio: ;</a:t>
            </a:r>
          </a:p>
          <a:p>
            <a:r>
              <a:rPr lang="en-US" dirty="0"/>
              <a:t>all: 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accent-color: ;</a:t>
            </a:r>
          </a:p>
          <a:p>
            <a:r>
              <a:rPr lang="en-US" dirty="0"/>
              <a:t> additive-symbols: ;</a:t>
            </a:r>
          </a:p>
          <a:p>
            <a:r>
              <a:rPr lang="en-US" dirty="0"/>
              <a:t> align-tracks: ;</a:t>
            </a:r>
          </a:p>
          <a:p>
            <a:r>
              <a:rPr lang="en-US" dirty="0"/>
              <a:t> alt: ;</a:t>
            </a:r>
          </a:p>
          <a:p>
            <a:r>
              <a:rPr lang="en-US" dirty="0"/>
              <a:t> ascent-override: 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bottom: ;</a:t>
            </a:r>
          </a:p>
          <a:p>
            <a:r>
              <a:rPr lang="en-US" dirty="0"/>
              <a:t> border: (all properties);</a:t>
            </a:r>
          </a:p>
          <a:p>
            <a:r>
              <a:rPr lang="en-US" dirty="0"/>
              <a:t> background: (all properties);</a:t>
            </a:r>
          </a:p>
          <a:p>
            <a:r>
              <a:rPr lang="en-US" dirty="0"/>
              <a:t> border-radius: ;</a:t>
            </a:r>
          </a:p>
          <a:p>
            <a:r>
              <a:rPr lang="en-US" dirty="0"/>
              <a:t> box-sizing: ;</a:t>
            </a:r>
          </a:p>
          <a:p>
            <a:r>
              <a:rPr lang="en-US" dirty="0"/>
              <a:t> box-shadow: ;</a:t>
            </a:r>
          </a:p>
          <a:p>
            <a:r>
              <a:rPr lang="en-US" dirty="0"/>
              <a:t> </a:t>
            </a:r>
            <a:r>
              <a:rPr lang="en-US" dirty="0" err="1"/>
              <a:t>backface</a:t>
            </a:r>
            <a:r>
              <a:rPr lang="en-US" dirty="0"/>
              <a:t>-visibility: 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backdrop-filter: ;</a:t>
            </a:r>
          </a:p>
          <a:p>
            <a:r>
              <a:rPr lang="en-US" dirty="0" smtClean="0"/>
              <a:t> break-inside: ;</a:t>
            </a:r>
          </a:p>
          <a:p>
            <a:r>
              <a:rPr lang="en-US" dirty="0" smtClean="0"/>
              <a:t> behavior: ;</a:t>
            </a:r>
          </a:p>
          <a:p>
            <a:r>
              <a:rPr lang="en-US" dirty="0" smtClean="0"/>
              <a:t> bleed: ;</a:t>
            </a:r>
          </a:p>
          <a:p>
            <a:r>
              <a:rPr lang="en-US" dirty="0" smtClean="0"/>
              <a:t> block-size: ;</a:t>
            </a:r>
          </a:p>
          <a:p>
            <a:r>
              <a:rPr lang="en-US" dirty="0" smtClean="0"/>
              <a:t> border-block: ;</a:t>
            </a:r>
          </a:p>
          <a:p>
            <a:r>
              <a:rPr lang="en-US" dirty="0" smtClean="0"/>
              <a:t> box-decoration-break: ;</a:t>
            </a:r>
          </a:p>
          <a:p>
            <a:r>
              <a:rPr lang="en-US" dirty="0" smtClean="0"/>
              <a:t> break-after: ;</a:t>
            </a:r>
          </a:p>
          <a:p>
            <a:r>
              <a:rPr lang="en-US" dirty="0" smtClean="0"/>
              <a:t> break-before: 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    color: ;</a:t>
            </a:r>
          </a:p>
          <a:p>
            <a:r>
              <a:rPr lang="en-US" dirty="0"/>
              <a:t>    cursor: ;</a:t>
            </a:r>
          </a:p>
          <a:p>
            <a:r>
              <a:rPr lang="en-US" dirty="0"/>
              <a:t>    content: ;</a:t>
            </a:r>
          </a:p>
          <a:p>
            <a:r>
              <a:rPr lang="en-US" dirty="0"/>
              <a:t>    clear: ;</a:t>
            </a:r>
          </a:p>
          <a:p>
            <a:r>
              <a:rPr lang="en-US" dirty="0"/>
              <a:t>    clear: ;</a:t>
            </a:r>
          </a:p>
          <a:p>
            <a:r>
              <a:rPr lang="en-US" dirty="0"/>
              <a:t>    clip: ;</a:t>
            </a:r>
          </a:p>
          <a:p>
            <a:r>
              <a:rPr lang="en-US" dirty="0"/>
              <a:t>    clip-path: ;</a:t>
            </a:r>
          </a:p>
          <a:p>
            <a:r>
              <a:rPr lang="en-US" dirty="0"/>
              <a:t>    contain: ;</a:t>
            </a:r>
          </a:p>
          <a:p>
            <a:r>
              <a:rPr lang="en-US" dirty="0"/>
              <a:t>    column-gap: ;</a:t>
            </a:r>
          </a:p>
          <a:p>
            <a:r>
              <a:rPr lang="en-US" dirty="0"/>
              <a:t>    counter-increment: ;</a:t>
            </a:r>
          </a:p>
          <a:p>
            <a:r>
              <a:rPr lang="en-US" dirty="0"/>
              <a:t>    column-count: ;</a:t>
            </a:r>
          </a:p>
          <a:p>
            <a:r>
              <a:rPr lang="en-US" dirty="0"/>
              <a:t>    counter-reset: ;</a:t>
            </a:r>
          </a:p>
          <a:p>
            <a:r>
              <a:rPr lang="en-US" dirty="0"/>
              <a:t>    caption-side: ;    </a:t>
            </a:r>
          </a:p>
          <a:p>
            <a:r>
              <a:rPr lang="en-US" dirty="0"/>
              <a:t>    caret-color: ;</a:t>
            </a:r>
          </a:p>
          <a:p>
            <a:r>
              <a:rPr lang="en-US" dirty="0"/>
              <a:t>    color-scheme: ;</a:t>
            </a:r>
          </a:p>
          <a:p>
            <a:r>
              <a:rPr lang="en-US" dirty="0"/>
              <a:t>    content-visibility: 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    column-rule: ;</a:t>
            </a:r>
          </a:p>
          <a:p>
            <a:r>
              <a:rPr lang="en-US" dirty="0" smtClean="0"/>
              <a:t>    column-count: ;</a:t>
            </a:r>
          </a:p>
          <a:p>
            <a:r>
              <a:rPr lang="en-US" dirty="0" smtClean="0"/>
              <a:t>    columns: ;</a:t>
            </a:r>
          </a:p>
          <a:p>
            <a:r>
              <a:rPr lang="en-US" dirty="0" smtClean="0"/>
              <a:t>    caret: ;</a:t>
            </a:r>
          </a:p>
          <a:p>
            <a:r>
              <a:rPr lang="en-US" dirty="0" smtClean="0"/>
              <a:t>    caret-shape: ;</a:t>
            </a:r>
          </a:p>
          <a:p>
            <a:r>
              <a:rPr lang="en-US" dirty="0" smtClean="0"/>
              <a:t>    clip-rule: ;</a:t>
            </a:r>
          </a:p>
          <a:p>
            <a:r>
              <a:rPr lang="en-US" dirty="0" smtClean="0"/>
              <a:t>    color-interpolation-filters: ;</a:t>
            </a:r>
          </a:p>
          <a:p>
            <a:r>
              <a:rPr lang="en-US" dirty="0" smtClean="0"/>
              <a:t>    column-fill: ;</a:t>
            </a:r>
          </a:p>
          <a:p>
            <a:r>
              <a:rPr lang="en-US" dirty="0" smtClean="0"/>
              <a:t>    column-rule-color: ;</a:t>
            </a:r>
          </a:p>
          <a:p>
            <a:r>
              <a:rPr lang="en-US" dirty="0" smtClean="0"/>
              <a:t>    column-rule-style: ;</a:t>
            </a:r>
          </a:p>
          <a:p>
            <a:r>
              <a:rPr lang="en-US" dirty="0" smtClean="0"/>
              <a:t>    column-rule-width: ;</a:t>
            </a:r>
          </a:p>
          <a:p>
            <a:r>
              <a:rPr lang="en-US" dirty="0" smtClean="0"/>
              <a:t>    column-span: ;</a:t>
            </a:r>
          </a:p>
          <a:p>
            <a:r>
              <a:rPr lang="en-US" dirty="0" smtClean="0"/>
              <a:t>    contain-intrinsic-block-size: ;</a:t>
            </a:r>
          </a:p>
          <a:p>
            <a:r>
              <a:rPr lang="en-US" dirty="0" smtClean="0"/>
              <a:t>    contain-intrinsic-height: ;</a:t>
            </a:r>
          </a:p>
          <a:p>
            <a:r>
              <a:rPr lang="en-US" dirty="0" smtClean="0"/>
              <a:t>    contain-intrinsic-inline-size: ;</a:t>
            </a:r>
          </a:p>
          <a:p>
            <a:r>
              <a:rPr lang="en-US" dirty="0" smtClean="0"/>
              <a:t>    contain-intrinsic-inline-size: ;</a:t>
            </a:r>
          </a:p>
          <a:p>
            <a:r>
              <a:rPr lang="en-US" dirty="0" smtClean="0"/>
              <a:t>    contain-intrinsic-size: ;</a:t>
            </a:r>
          </a:p>
          <a:p>
            <a:r>
              <a:rPr lang="en-US" dirty="0" smtClean="0"/>
              <a:t>    contain-intrinsic-width: ;</a:t>
            </a:r>
          </a:p>
          <a:p>
            <a:r>
              <a:rPr lang="en-US" dirty="0" smtClean="0"/>
              <a:t>    counter-set: 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display: ;</a:t>
            </a:r>
          </a:p>
          <a:p>
            <a:r>
              <a:rPr lang="en-US" dirty="0"/>
              <a:t>    direction: ;</a:t>
            </a:r>
          </a:p>
          <a:p>
            <a:r>
              <a:rPr lang="en-US" dirty="0"/>
              <a:t>    descent-override: 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    empty-cells: ;</a:t>
            </a:r>
          </a:p>
          <a:p>
            <a:r>
              <a:rPr lang="en-US" dirty="0"/>
              <a:t>    enable-background: 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font: (all properties);</a:t>
            </a:r>
          </a:p>
          <a:p>
            <a:r>
              <a:rPr lang="en-US" dirty="0"/>
              <a:t>    float: ;</a:t>
            </a:r>
          </a:p>
          <a:p>
            <a:r>
              <a:rPr lang="en-US" dirty="0"/>
              <a:t>    flex-direction: ;</a:t>
            </a:r>
          </a:p>
          <a:p>
            <a:r>
              <a:rPr lang="en-US" dirty="0"/>
              <a:t>    flex: (all properties);</a:t>
            </a:r>
          </a:p>
          <a:p>
            <a:r>
              <a:rPr lang="en-US" dirty="0"/>
              <a:t>    fill: (all properties);</a:t>
            </a:r>
          </a:p>
          <a:p>
            <a:r>
              <a:rPr lang="en-US" dirty="0"/>
              <a:t>    filter: ;</a:t>
            </a:r>
          </a:p>
          <a:p>
            <a:r>
              <a:rPr lang="en-US" dirty="0"/>
              <a:t>    forced-color-adjust: ;</a:t>
            </a:r>
          </a:p>
          <a:p>
            <a:r>
              <a:rPr lang="en-US" dirty="0"/>
              <a:t>    fallback: ;</a:t>
            </a:r>
          </a:p>
          <a:p>
            <a:r>
              <a:rPr lang="en-US" dirty="0"/>
              <a:t>    flood-color: ;</a:t>
            </a:r>
          </a:p>
          <a:p>
            <a:r>
              <a:rPr lang="en-US" dirty="0"/>
              <a:t>    flood-opacity: 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grid: (all properties);</a:t>
            </a:r>
          </a:p>
          <a:p>
            <a:r>
              <a:rPr lang="en-US" dirty="0"/>
              <a:t>    gap: ;</a:t>
            </a:r>
          </a:p>
          <a:p>
            <a:r>
              <a:rPr lang="en-US" dirty="0"/>
              <a:t>    glyph-orientation-horizontal: ;</a:t>
            </a:r>
          </a:p>
          <a:p>
            <a:r>
              <a:rPr lang="en-US" dirty="0"/>
              <a:t>    glyph-orientation-vertical: ;</a:t>
            </a:r>
          </a:p>
          <a:p>
            <a:r>
              <a:rPr lang="en-US" dirty="0"/>
              <a:t>    height: ;</a:t>
            </a:r>
          </a:p>
          <a:p>
            <a:r>
              <a:rPr lang="en-US" dirty="0"/>
              <a:t>    hyphens: ;</a:t>
            </a:r>
          </a:p>
          <a:p>
            <a:r>
              <a:rPr lang="en-US" dirty="0"/>
              <a:t>    hanging-punctuation: ;</a:t>
            </a:r>
          </a:p>
          <a:p>
            <a:r>
              <a:rPr lang="en-US" dirty="0"/>
              <a:t>    hyphenate-character: 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save time .</a:t>
            </a:r>
          </a:p>
          <a:p>
            <a:r>
              <a:rPr lang="en-US" dirty="0" smtClean="0"/>
              <a:t>Helps the page load faster.</a:t>
            </a:r>
          </a:p>
          <a:p>
            <a:r>
              <a:rPr lang="en-US" dirty="0" smtClean="0"/>
              <a:t>Easy to maintain.</a:t>
            </a:r>
          </a:p>
          <a:p>
            <a:r>
              <a:rPr lang="en-US" dirty="0" smtClean="0"/>
              <a:t>Platform independent.</a:t>
            </a:r>
          </a:p>
          <a:p>
            <a:pPr lvl="1"/>
            <a:r>
              <a:rPr lang="en-US" dirty="0" smtClean="0"/>
              <a:t>Ex:- all websites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    justify-content: ;</a:t>
            </a:r>
          </a:p>
          <a:p>
            <a:r>
              <a:rPr lang="en-US" dirty="0"/>
              <a:t>    justify-items: ;</a:t>
            </a:r>
          </a:p>
          <a:p>
            <a:r>
              <a:rPr lang="en-US" dirty="0"/>
              <a:t>    justify-self: ;</a:t>
            </a:r>
          </a:p>
          <a:p>
            <a:r>
              <a:rPr lang="en-US"/>
              <a:t>    justify-tracks: 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0" y="1600200"/>
            <a:ext cx="4829180" cy="4525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image-rendering: ;</a:t>
            </a:r>
          </a:p>
          <a:p>
            <a:r>
              <a:rPr lang="en-US" dirty="0" smtClean="0"/>
              <a:t>    inset: ;</a:t>
            </a:r>
          </a:p>
          <a:p>
            <a:r>
              <a:rPr lang="en-US" dirty="0" smtClean="0"/>
              <a:t>    isolation: ;</a:t>
            </a:r>
          </a:p>
          <a:p>
            <a:r>
              <a:rPr lang="en-US" dirty="0" smtClean="0"/>
              <a:t>    image-orientation: ;</a:t>
            </a:r>
          </a:p>
          <a:p>
            <a:r>
              <a:rPr lang="en-US" dirty="0" smtClean="0"/>
              <a:t>    image-orientation: ;</a:t>
            </a:r>
          </a:p>
          <a:p>
            <a:r>
              <a:rPr lang="en-US" dirty="0" smtClean="0"/>
              <a:t>    image-resolution: ;</a:t>
            </a:r>
          </a:p>
          <a:p>
            <a:r>
              <a:rPr lang="en-US" dirty="0" smtClean="0"/>
              <a:t>    inherits: ;</a:t>
            </a:r>
          </a:p>
          <a:p>
            <a:r>
              <a:rPr lang="en-US" dirty="0" smtClean="0"/>
              <a:t>    initial-letter: 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    initial-letter-align: ;</a:t>
            </a:r>
          </a:p>
          <a:p>
            <a:r>
              <a:rPr lang="en-US" dirty="0" smtClean="0"/>
              <a:t>    initial-value: ;</a:t>
            </a:r>
          </a:p>
          <a:p>
            <a:r>
              <a:rPr lang="en-US" dirty="0" smtClean="0"/>
              <a:t>    inline-size: ;</a:t>
            </a:r>
          </a:p>
          <a:p>
            <a:r>
              <a:rPr lang="en-US" dirty="0" smtClean="0"/>
              <a:t>    input-security: ;</a:t>
            </a:r>
          </a:p>
          <a:p>
            <a:r>
              <a:rPr lang="en-US" dirty="0" smtClean="0"/>
              <a:t>    inset-block: ;</a:t>
            </a:r>
          </a:p>
          <a:p>
            <a:r>
              <a:rPr lang="en-US" dirty="0" smtClean="0"/>
              <a:t>    inset-block-end: ;</a:t>
            </a:r>
          </a:p>
          <a:p>
            <a:r>
              <a:rPr lang="en-US" dirty="0" smtClean="0"/>
              <a:t>    inset-block-start: ;</a:t>
            </a:r>
          </a:p>
          <a:p>
            <a:r>
              <a:rPr lang="en-US" dirty="0" smtClean="0"/>
              <a:t>    inset-inline: ;</a:t>
            </a:r>
          </a:p>
          <a:p>
            <a:r>
              <a:rPr lang="en-US" dirty="0" smtClean="0"/>
              <a:t>    inset-inline-end: ;</a:t>
            </a:r>
          </a:p>
          <a:p>
            <a:r>
              <a:rPr lang="en-US" dirty="0" smtClean="0"/>
              <a:t>    inset-inline-start: ;</a:t>
            </a:r>
          </a:p>
          <a:p>
            <a:r>
              <a:rPr lang="en-US" dirty="0" smtClean="0"/>
              <a:t>kerning: 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left: ;</a:t>
            </a:r>
          </a:p>
          <a:p>
            <a:r>
              <a:rPr lang="en-US" dirty="0" smtClean="0"/>
              <a:t>    line-height: ;</a:t>
            </a:r>
          </a:p>
          <a:p>
            <a:r>
              <a:rPr lang="en-US" dirty="0" smtClean="0"/>
              <a:t>    list-style: ;</a:t>
            </a:r>
          </a:p>
          <a:p>
            <a:r>
              <a:rPr lang="en-US" dirty="0" smtClean="0"/>
              <a:t>    letter-spacing: ;</a:t>
            </a:r>
          </a:p>
          <a:p>
            <a:r>
              <a:rPr lang="en-US" dirty="0" smtClean="0"/>
              <a:t>    list-style-type: ;</a:t>
            </a:r>
          </a:p>
          <a:p>
            <a:r>
              <a:rPr lang="en-US" dirty="0" smtClean="0"/>
              <a:t>    list-style-position: ;</a:t>
            </a:r>
          </a:p>
          <a:p>
            <a:r>
              <a:rPr lang="en-US" dirty="0" smtClean="0"/>
              <a:t>    list-style-image: ;</a:t>
            </a:r>
          </a:p>
          <a:p>
            <a:r>
              <a:rPr lang="en-US" dirty="0" smtClean="0"/>
              <a:t>    line-break: ;</a:t>
            </a:r>
          </a:p>
          <a:p>
            <a:r>
              <a:rPr lang="en-US" dirty="0" smtClean="0"/>
              <a:t>    lighting-color: ;</a:t>
            </a:r>
          </a:p>
          <a:p>
            <a:r>
              <a:rPr lang="en-US" dirty="0" smtClean="0"/>
              <a:t>    line-clamp: ;</a:t>
            </a:r>
          </a:p>
          <a:p>
            <a:r>
              <a:rPr lang="en-US" dirty="0" smtClean="0"/>
              <a:t>    line-gap-override: ;</a:t>
            </a:r>
          </a:p>
          <a:p>
            <a:r>
              <a:rPr lang="en-US" dirty="0" smtClean="0"/>
              <a:t>    line-height-step: 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 margin: (all properties);</a:t>
            </a:r>
          </a:p>
          <a:p>
            <a:r>
              <a:rPr lang="en-US" dirty="0" smtClean="0"/>
              <a:t>    max-width: ;</a:t>
            </a:r>
          </a:p>
          <a:p>
            <a:r>
              <a:rPr lang="en-US" dirty="0" smtClean="0"/>
              <a:t>    min-height: ;</a:t>
            </a:r>
          </a:p>
          <a:p>
            <a:r>
              <a:rPr lang="en-US" dirty="0" smtClean="0"/>
              <a:t>    min-width: ;</a:t>
            </a:r>
          </a:p>
          <a:p>
            <a:r>
              <a:rPr lang="en-US" dirty="0" smtClean="0"/>
              <a:t>    max-height: ;</a:t>
            </a:r>
          </a:p>
          <a:p>
            <a:r>
              <a:rPr lang="en-US" dirty="0" smtClean="0"/>
              <a:t>    mix-blend-mode: ;</a:t>
            </a:r>
          </a:p>
          <a:p>
            <a:r>
              <a:rPr lang="en-US" dirty="0" smtClean="0"/>
              <a:t>    marker: (all properties);</a:t>
            </a:r>
          </a:p>
          <a:p>
            <a:r>
              <a:rPr lang="en-US" dirty="0" smtClean="0"/>
              <a:t>    marks: ;</a:t>
            </a:r>
          </a:p>
          <a:p>
            <a:r>
              <a:rPr lang="en-US" dirty="0" smtClean="0"/>
              <a:t>    mask: (all properties);</a:t>
            </a:r>
          </a:p>
          <a:p>
            <a:r>
              <a:rPr lang="en-US" dirty="0" smtClean="0"/>
              <a:t>    masonry-auto-flow: ;</a:t>
            </a:r>
          </a:p>
          <a:p>
            <a:r>
              <a:rPr lang="en-US" dirty="0" smtClean="0"/>
              <a:t>    math-depth: ;</a:t>
            </a:r>
          </a:p>
          <a:p>
            <a:r>
              <a:rPr lang="en-US" dirty="0" smtClean="0"/>
              <a:t>    math-shift: ;</a:t>
            </a:r>
          </a:p>
          <a:p>
            <a:r>
              <a:rPr lang="en-US" dirty="0" smtClean="0"/>
              <a:t>    math-style: ;</a:t>
            </a:r>
          </a:p>
          <a:p>
            <a:r>
              <a:rPr lang="en-US" dirty="0" smtClean="0"/>
              <a:t>    max-block-size: ;</a:t>
            </a:r>
          </a:p>
          <a:p>
            <a:r>
              <a:rPr lang="en-US" dirty="0" smtClean="0"/>
              <a:t>    max-inline-size: ;</a:t>
            </a:r>
          </a:p>
          <a:p>
            <a:r>
              <a:rPr lang="en-US" dirty="0" smtClean="0"/>
              <a:t>    max-lines: ;</a:t>
            </a:r>
          </a:p>
          <a:p>
            <a:r>
              <a:rPr lang="en-US" dirty="0" smtClean="0"/>
              <a:t>    max-zoom: ;</a:t>
            </a:r>
          </a:p>
          <a:p>
            <a:r>
              <a:rPr lang="en-US" dirty="0" smtClean="0"/>
              <a:t>    min-block-size: ;</a:t>
            </a:r>
          </a:p>
          <a:p>
            <a:r>
              <a:rPr lang="en-US" dirty="0" smtClean="0"/>
              <a:t>    min-inline-size: ;</a:t>
            </a:r>
          </a:p>
          <a:p>
            <a:r>
              <a:rPr lang="en-US" dirty="0" smtClean="0"/>
              <a:t>    min-lines: ;</a:t>
            </a:r>
          </a:p>
          <a:p>
            <a:r>
              <a:rPr lang="en-US" dirty="0" smtClean="0"/>
              <a:t>    min-zoom: ;</a:t>
            </a:r>
          </a:p>
          <a:p>
            <a:r>
              <a:rPr lang="en-US" dirty="0" smtClean="0"/>
              <a:t>    motion: All Properties;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-down: ;</a:t>
            </a:r>
          </a:p>
          <a:p>
            <a:r>
              <a:rPr lang="en-US" dirty="0" smtClean="0"/>
              <a:t>   </a:t>
            </a:r>
            <a:r>
              <a:rPr lang="en-US" dirty="0" err="1" smtClean="0"/>
              <a:t>nav</a:t>
            </a:r>
            <a:r>
              <a:rPr lang="en-US" dirty="0" smtClean="0"/>
              <a:t>-index: ;</a:t>
            </a:r>
          </a:p>
          <a:p>
            <a:r>
              <a:rPr lang="en-US" dirty="0" smtClean="0"/>
              <a:t>   </a:t>
            </a:r>
            <a:r>
              <a:rPr lang="en-US" dirty="0" err="1" smtClean="0"/>
              <a:t>nav</a:t>
            </a:r>
            <a:r>
              <a:rPr lang="en-US" dirty="0" smtClean="0"/>
              <a:t>-left: ;</a:t>
            </a:r>
          </a:p>
          <a:p>
            <a:r>
              <a:rPr lang="en-US" dirty="0" smtClean="0"/>
              <a:t>   </a:t>
            </a:r>
            <a:r>
              <a:rPr lang="en-US" dirty="0" err="1" smtClean="0"/>
              <a:t>nav</a:t>
            </a:r>
            <a:r>
              <a:rPr lang="en-US" dirty="0" smtClean="0"/>
              <a:t>-right: ;</a:t>
            </a:r>
          </a:p>
          <a:p>
            <a:r>
              <a:rPr lang="en-US" dirty="0" smtClean="0"/>
              <a:t>   </a:t>
            </a:r>
            <a:r>
              <a:rPr lang="en-US" dirty="0" err="1" smtClean="0"/>
              <a:t>nav</a:t>
            </a:r>
            <a:r>
              <a:rPr lang="en-US" dirty="0" smtClean="0"/>
              <a:t>-up: ;</a:t>
            </a:r>
          </a:p>
          <a:p>
            <a:r>
              <a:rPr lang="en-US" dirty="0" smtClean="0"/>
              <a:t>   negative: 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  overflow: all;</a:t>
            </a:r>
          </a:p>
          <a:p>
            <a:r>
              <a:rPr lang="en-US" dirty="0" smtClean="0"/>
              <a:t>   opacity: ;</a:t>
            </a:r>
          </a:p>
          <a:p>
            <a:r>
              <a:rPr lang="en-US" dirty="0" smtClean="0"/>
              <a:t>   outline: all;</a:t>
            </a:r>
          </a:p>
          <a:p>
            <a:r>
              <a:rPr lang="en-US" dirty="0" smtClean="0"/>
              <a:t>   object-fit: ;</a:t>
            </a:r>
          </a:p>
          <a:p>
            <a:r>
              <a:rPr lang="en-US" dirty="0" smtClean="0"/>
              <a:t>   order: ;</a:t>
            </a:r>
          </a:p>
          <a:p>
            <a:r>
              <a:rPr lang="en-US" dirty="0" smtClean="0"/>
              <a:t>   orphans: ;</a:t>
            </a:r>
          </a:p>
          <a:p>
            <a:r>
              <a:rPr lang="en-US" dirty="0" smtClean="0"/>
              <a:t>   offset: all;</a:t>
            </a:r>
          </a:p>
          <a:p>
            <a:r>
              <a:rPr lang="en-US" dirty="0" smtClean="0"/>
              <a:t>   orientation: ;</a:t>
            </a:r>
          </a:p>
          <a:p>
            <a:r>
              <a:rPr lang="en-US" dirty="0" smtClean="0"/>
              <a:t>   </a:t>
            </a:r>
            <a:r>
              <a:rPr lang="en-US" dirty="0" err="1" smtClean="0"/>
              <a:t>overscroll:all</a:t>
            </a:r>
            <a:r>
              <a:rPr lang="en-US" dirty="0" smtClean="0"/>
              <a:t> 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    padding: all;</a:t>
            </a:r>
          </a:p>
          <a:p>
            <a:r>
              <a:rPr lang="en-US" dirty="0" smtClean="0"/>
              <a:t>    pointer-events: ;</a:t>
            </a:r>
          </a:p>
          <a:p>
            <a:r>
              <a:rPr lang="en-US" dirty="0" smtClean="0"/>
              <a:t>    perspective: ;</a:t>
            </a:r>
          </a:p>
          <a:p>
            <a:r>
              <a:rPr lang="en-US" dirty="0" smtClean="0"/>
              <a:t>    page-break-inside: ;</a:t>
            </a:r>
          </a:p>
          <a:p>
            <a:r>
              <a:rPr lang="en-US" dirty="0" smtClean="0"/>
              <a:t>    page-break-after: ;</a:t>
            </a:r>
          </a:p>
          <a:p>
            <a:r>
              <a:rPr lang="en-US" dirty="0" smtClean="0"/>
              <a:t>    page-break-before: ;</a:t>
            </a:r>
          </a:p>
          <a:p>
            <a:r>
              <a:rPr lang="en-US" dirty="0" smtClean="0"/>
              <a:t>    perspective-origin: ;</a:t>
            </a:r>
          </a:p>
          <a:p>
            <a:r>
              <a:rPr lang="en-US" dirty="0" smtClean="0"/>
              <a:t>    pad: ;</a:t>
            </a:r>
          </a:p>
          <a:p>
            <a:r>
              <a:rPr lang="en-US" dirty="0" smtClean="0"/>
              <a:t>    paint-order: ;</a:t>
            </a:r>
          </a:p>
          <a:p>
            <a:r>
              <a:rPr lang="en-US" dirty="0" smtClean="0"/>
              <a:t>    place-content: all;</a:t>
            </a:r>
          </a:p>
          <a:p>
            <a:r>
              <a:rPr lang="en-US" dirty="0" smtClean="0"/>
              <a:t>    prefix: ;</a:t>
            </a:r>
          </a:p>
          <a:p>
            <a:r>
              <a:rPr lang="en-US" dirty="0" smtClean="0"/>
              <a:t>    print-color-adjust: </a:t>
            </a:r>
          </a:p>
          <a:p>
            <a:r>
              <a:rPr lang="en-US" dirty="0" smtClean="0"/>
              <a:t>quotes: 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    right: ;</a:t>
            </a:r>
          </a:p>
          <a:p>
            <a:r>
              <a:rPr lang="en-US" dirty="0" smtClean="0"/>
              <a:t>    resize: ;</a:t>
            </a:r>
          </a:p>
          <a:p>
            <a:r>
              <a:rPr lang="en-US" dirty="0" smtClean="0"/>
              <a:t>    row-gap: ;</a:t>
            </a:r>
          </a:p>
          <a:p>
            <a:r>
              <a:rPr lang="en-US" dirty="0" smtClean="0"/>
              <a:t>    range: ;</a:t>
            </a:r>
          </a:p>
          <a:p>
            <a:r>
              <a:rPr lang="en-US" dirty="0" smtClean="0"/>
              <a:t>    rotate: ;</a:t>
            </a:r>
          </a:p>
          <a:p>
            <a:r>
              <a:rPr lang="en-US" smtClean="0"/>
              <a:t>    ruby-align: all;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CSS:-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Inline CSS.</a:t>
            </a:r>
          </a:p>
          <a:p>
            <a:pPr lvl="2"/>
            <a:r>
              <a:rPr lang="en-US" dirty="0" smtClean="0"/>
              <a:t>Use in tag:</a:t>
            </a:r>
          </a:p>
          <a:p>
            <a:pPr lvl="3"/>
            <a:r>
              <a:rPr lang="en-US" dirty="0" smtClean="0"/>
              <a:t>Ex:- &lt;h1 style=“color: ;background-color: ;”&gt;HELLO&lt;/h1&gt;</a:t>
            </a:r>
          </a:p>
          <a:p>
            <a:r>
              <a:rPr lang="en-US" dirty="0" smtClean="0"/>
              <a:t>Internal CSS.</a:t>
            </a:r>
          </a:p>
          <a:p>
            <a:pPr lvl="2"/>
            <a:r>
              <a:rPr lang="en-US" dirty="0" smtClean="0"/>
              <a:t>Use in head tag.</a:t>
            </a:r>
          </a:p>
          <a:p>
            <a:pPr lvl="3"/>
            <a:r>
              <a:rPr lang="en-US" dirty="0" smtClean="0"/>
              <a:t>&lt;head&gt;</a:t>
            </a:r>
          </a:p>
          <a:p>
            <a:pPr lvl="3">
              <a:buNone/>
            </a:pPr>
            <a:r>
              <a:rPr lang="en-US" dirty="0" smtClean="0"/>
              <a:t>   &lt;style type=“text/</a:t>
            </a:r>
            <a:r>
              <a:rPr lang="en-US" dirty="0" err="1" smtClean="0"/>
              <a:t>css</a:t>
            </a:r>
            <a:r>
              <a:rPr lang="en-US" dirty="0" smtClean="0"/>
              <a:t>”&gt;&lt;/style&gt;</a:t>
            </a:r>
          </a:p>
          <a:p>
            <a:pPr lvl="3">
              <a:buNone/>
            </a:pPr>
            <a:r>
              <a:rPr lang="en-US" dirty="0" smtClean="0"/>
              <a:t>		tag{</a:t>
            </a:r>
          </a:p>
          <a:p>
            <a:pPr lvl="3">
              <a:buNone/>
            </a:pPr>
            <a:r>
              <a:rPr lang="en-US" dirty="0" smtClean="0"/>
              <a:t>			color: ;</a:t>
            </a:r>
          </a:p>
          <a:p>
            <a:pPr lvl="3">
              <a:buNone/>
            </a:pPr>
            <a:r>
              <a:rPr lang="en-US" dirty="0" smtClean="0"/>
              <a:t>			background-color: ;</a:t>
            </a:r>
          </a:p>
          <a:p>
            <a:pPr lvl="3">
              <a:buNone/>
            </a:pPr>
            <a:r>
              <a:rPr lang="en-US" dirty="0" smtClean="0"/>
              <a:t>			}</a:t>
            </a:r>
          </a:p>
          <a:p>
            <a:pPr lvl="3"/>
            <a:r>
              <a:rPr lang="en-US" dirty="0" smtClean="0"/>
              <a:t>&lt;/head&gt;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CSS:-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CSS.</a:t>
            </a:r>
          </a:p>
          <a:p>
            <a:pPr lvl="2"/>
            <a:r>
              <a:rPr lang="en-US" dirty="0" smtClean="0"/>
              <a:t>New file ‘.</a:t>
            </a:r>
            <a:r>
              <a:rPr lang="en-US" dirty="0" err="1" smtClean="0"/>
              <a:t>css</a:t>
            </a:r>
            <a:r>
              <a:rPr lang="en-US" dirty="0" smtClean="0"/>
              <a:t>’ .</a:t>
            </a:r>
          </a:p>
          <a:p>
            <a:pPr lvl="3"/>
            <a:r>
              <a:rPr lang="en-US" dirty="0" smtClean="0"/>
              <a:t>Tag name {</a:t>
            </a:r>
          </a:p>
          <a:p>
            <a:pPr lvl="3">
              <a:buNone/>
            </a:pPr>
            <a:r>
              <a:rPr lang="en-US" dirty="0" smtClean="0"/>
              <a:t>		        color: ;</a:t>
            </a:r>
          </a:p>
          <a:p>
            <a:pPr lvl="3">
              <a:buNone/>
            </a:pPr>
            <a:r>
              <a:rPr lang="en-US" dirty="0" smtClean="0"/>
              <a:t>		         background-color: ;</a:t>
            </a:r>
          </a:p>
          <a:p>
            <a:pPr lvl="3">
              <a:buNone/>
            </a:pPr>
            <a:r>
              <a:rPr lang="en-US" dirty="0" smtClean="0"/>
              <a:t>		         }</a:t>
            </a:r>
          </a:p>
          <a:p>
            <a:pPr lvl="2"/>
            <a:r>
              <a:rPr lang="en-US" dirty="0" smtClean="0"/>
              <a:t>Link to HTML file.</a:t>
            </a:r>
          </a:p>
          <a:p>
            <a:pPr lvl="3"/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=“” type=“” </a:t>
            </a:r>
            <a:r>
              <a:rPr lang="en-US" dirty="0" err="1" smtClean="0"/>
              <a:t>href</a:t>
            </a:r>
            <a:r>
              <a:rPr lang="en-US" dirty="0" smtClean="0"/>
              <a:t>=“”&gt;</a:t>
            </a:r>
          </a:p>
          <a:p>
            <a:pPr lvl="3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color in CSS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three types properties:</a:t>
            </a:r>
          </a:p>
          <a:p>
            <a:pPr lvl="3"/>
            <a:r>
              <a:rPr lang="en-US" dirty="0" smtClean="0"/>
              <a:t>{</a:t>
            </a:r>
          </a:p>
          <a:p>
            <a:pPr lvl="3">
              <a:buNone/>
            </a:pPr>
            <a:r>
              <a:rPr lang="en-US" dirty="0" smtClean="0"/>
              <a:t>		color: </a:t>
            </a:r>
            <a:r>
              <a:rPr lang="en-US" dirty="0" err="1" smtClean="0"/>
              <a:t>rgb</a:t>
            </a:r>
            <a:r>
              <a:rPr lang="en-US" dirty="0" smtClean="0"/>
              <a:t>(0,0,0);</a:t>
            </a:r>
          </a:p>
          <a:p>
            <a:pPr lvl="3">
              <a:buNone/>
            </a:pPr>
            <a:r>
              <a:rPr lang="en-US" dirty="0" smtClean="0"/>
              <a:t>		background-color:#00ff00;</a:t>
            </a:r>
          </a:p>
          <a:p>
            <a:pPr lvl="3">
              <a:buNone/>
            </a:pPr>
            <a:r>
              <a:rPr lang="en-US" dirty="0" smtClean="0"/>
              <a:t>		border: 5px  solid  </a:t>
            </a:r>
            <a:r>
              <a:rPr lang="en-US" dirty="0" err="1" smtClean="0"/>
              <a:t>colorname</a:t>
            </a:r>
            <a:r>
              <a:rPr lang="en-US" dirty="0" smtClean="0"/>
              <a:t>;</a:t>
            </a:r>
          </a:p>
          <a:p>
            <a:pPr lvl="3">
              <a:buNone/>
            </a:pPr>
            <a:r>
              <a:rPr lang="en-US" dirty="0" smtClean="0"/>
              <a:t>    }</a:t>
            </a:r>
          </a:p>
          <a:p>
            <a:r>
              <a:rPr lang="en-US" dirty="0" smtClean="0"/>
              <a:t>Color values:-</a:t>
            </a:r>
          </a:p>
          <a:p>
            <a:pPr lvl="1"/>
            <a:r>
              <a:rPr lang="en-US" dirty="0" smtClean="0"/>
              <a:t>Color name.</a:t>
            </a:r>
          </a:p>
          <a:p>
            <a:pPr lvl="1"/>
            <a:r>
              <a:rPr lang="en-US" dirty="0" smtClean="0"/>
              <a:t>Hexadecimal code.</a:t>
            </a:r>
          </a:p>
          <a:p>
            <a:pPr lvl="1"/>
            <a:r>
              <a:rPr lang="en-US" dirty="0" smtClean="0"/>
              <a:t>RGB.</a:t>
            </a:r>
          </a:p>
          <a:p>
            <a:pPr lvl="1"/>
            <a:r>
              <a:rPr lang="en-US" dirty="0" smtClean="0"/>
              <a:t>RGBA.</a:t>
            </a:r>
          </a:p>
          <a:p>
            <a:r>
              <a:rPr lang="en-US" dirty="0" smtClean="0"/>
              <a:t>Color property use only for text and BG color or border use in any tags.</a:t>
            </a:r>
          </a:p>
          <a:p>
            <a:pPr lvl="3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property:-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most important.</a:t>
            </a:r>
          </a:p>
          <a:p>
            <a:r>
              <a:rPr lang="en-US" dirty="0" smtClean="0"/>
              <a:t>Set background.</a:t>
            </a:r>
          </a:p>
          <a:p>
            <a:r>
              <a:rPr lang="en-US" dirty="0" smtClean="0"/>
              <a:t>Increase readability our </a:t>
            </a:r>
            <a:r>
              <a:rPr lang="en-US" dirty="0" err="1" smtClean="0"/>
              <a:t>website,intractive</a:t>
            </a:r>
            <a:r>
              <a:rPr lang="en-US" dirty="0" smtClean="0"/>
              <a:t> and looking well.</a:t>
            </a:r>
          </a:p>
          <a:p>
            <a:pPr lvl="2"/>
            <a:r>
              <a:rPr lang="en-US" dirty="0" smtClean="0"/>
              <a:t>Ex:-all website.</a:t>
            </a:r>
          </a:p>
          <a:p>
            <a:r>
              <a:rPr lang="en-US" dirty="0" smtClean="0"/>
              <a:t>Multiple background, add </a:t>
            </a:r>
            <a:r>
              <a:rPr lang="en-US" dirty="0" err="1" smtClean="0"/>
              <a:t>png</a:t>
            </a:r>
            <a:r>
              <a:rPr lang="en-US" dirty="0" smtClean="0"/>
              <a:t> jpg combination.</a:t>
            </a:r>
          </a:p>
          <a:p>
            <a:r>
              <a:rPr lang="en-US" dirty="0" smtClean="0"/>
              <a:t>Normally background is defined in the body elements.</a:t>
            </a:r>
          </a:p>
          <a:p>
            <a:r>
              <a:rPr lang="en-US" dirty="0" smtClean="0"/>
              <a:t>Also use for particular elements ex:-&lt;p&gt; ,&lt;h1&gt;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property:-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control background many CSS properties. </a:t>
            </a:r>
          </a:p>
          <a:p>
            <a:pPr lvl="2"/>
            <a:r>
              <a:rPr lang="en-US" dirty="0" smtClean="0"/>
              <a:t>Background-color.</a:t>
            </a:r>
          </a:p>
          <a:p>
            <a:pPr lvl="2"/>
            <a:r>
              <a:rPr lang="en-US" dirty="0" smtClean="0"/>
              <a:t>Background-image. </a:t>
            </a:r>
            <a:r>
              <a:rPr lang="en-US" dirty="0" err="1" smtClean="0"/>
              <a:t>url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Background-repeat.</a:t>
            </a:r>
          </a:p>
          <a:p>
            <a:pPr lvl="2"/>
            <a:r>
              <a:rPr lang="en-US" dirty="0" smtClean="0"/>
              <a:t>Background-size.</a:t>
            </a:r>
          </a:p>
          <a:p>
            <a:pPr lvl="2"/>
            <a:r>
              <a:rPr lang="en-US" dirty="0" smtClean="0"/>
              <a:t>Background-position.</a:t>
            </a:r>
          </a:p>
          <a:p>
            <a:pPr lvl="2"/>
            <a:r>
              <a:rPr lang="en-US" dirty="0" smtClean="0"/>
              <a:t>Background-origin.</a:t>
            </a:r>
          </a:p>
          <a:p>
            <a:pPr lvl="2"/>
            <a:r>
              <a:rPr lang="en-US" dirty="0" smtClean="0"/>
              <a:t>Background-clip.</a:t>
            </a:r>
          </a:p>
          <a:p>
            <a:pPr lvl="2"/>
            <a:r>
              <a:rPr lang="en-US" dirty="0" smtClean="0"/>
              <a:t>Background-attachment.</a:t>
            </a:r>
          </a:p>
          <a:p>
            <a:pPr lvl="2"/>
            <a:r>
              <a:rPr lang="en-US" dirty="0" smtClean="0"/>
              <a:t>Background-blend-mode. etc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Background-image: </a:t>
            </a:r>
            <a:r>
              <a:rPr lang="en-US" dirty="0" err="1" smtClean="0"/>
              <a:t>url</a:t>
            </a:r>
            <a:r>
              <a:rPr lang="en-US" dirty="0" smtClean="0"/>
              <a:t>(“”);  (multiple images)</a:t>
            </a:r>
          </a:p>
          <a:p>
            <a:r>
              <a:rPr lang="en-US" dirty="0" smtClean="0"/>
              <a:t>Background-size: </a:t>
            </a:r>
            <a:r>
              <a:rPr lang="en-US" dirty="0" err="1" smtClean="0"/>
              <a:t>auto,contain,cover</a:t>
            </a:r>
            <a:r>
              <a:rPr lang="en-US" dirty="0" smtClean="0"/>
              <a:t> , </a:t>
            </a:r>
            <a:r>
              <a:rPr lang="en-US" dirty="0" err="1" smtClean="0"/>
              <a:t>px</a:t>
            </a:r>
            <a:r>
              <a:rPr lang="en-US" dirty="0" smtClean="0"/>
              <a:t>  </a:t>
            </a:r>
            <a:r>
              <a:rPr lang="en-US" dirty="0" err="1" smtClean="0"/>
              <a:t>px</a:t>
            </a:r>
            <a:r>
              <a:rPr lang="en-US" dirty="0" smtClean="0"/>
              <a:t> , %  %;</a:t>
            </a:r>
          </a:p>
          <a:p>
            <a:r>
              <a:rPr lang="en-US" dirty="0" smtClean="0"/>
              <a:t>Background-repeat:  no-</a:t>
            </a:r>
            <a:r>
              <a:rPr lang="en-US" dirty="0" err="1" smtClean="0"/>
              <a:t>repeat,repeat,repeat</a:t>
            </a:r>
            <a:r>
              <a:rPr lang="en-US" dirty="0" smtClean="0"/>
              <a:t>-x, 				      repeat-</a:t>
            </a:r>
            <a:r>
              <a:rPr lang="en-US" dirty="0" err="1" smtClean="0"/>
              <a:t>y,round,space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Background-position: </a:t>
            </a:r>
            <a:r>
              <a:rPr lang="en-US" dirty="0" err="1" smtClean="0"/>
              <a:t>bottom,center,left,right,top</a:t>
            </a:r>
            <a:r>
              <a:rPr lang="en-US" dirty="0" smtClean="0"/>
              <a:t>,</a:t>
            </a:r>
          </a:p>
          <a:p>
            <a:pPr marL="274320" lvl="4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				           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px</a:t>
            </a:r>
            <a:r>
              <a:rPr lang="en-US" dirty="0" smtClean="0"/>
              <a:t> ,  %  %;</a:t>
            </a:r>
          </a:p>
          <a:p>
            <a:r>
              <a:rPr lang="en-US" dirty="0" smtClean="0"/>
              <a:t>Background-origin: padding-box(default) ,border-box,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				     content-box;</a:t>
            </a:r>
          </a:p>
          <a:p>
            <a:r>
              <a:rPr lang="en-US" dirty="0" smtClean="0"/>
              <a:t>Background-</a:t>
            </a:r>
            <a:r>
              <a:rPr lang="en-US" dirty="0" err="1" smtClean="0"/>
              <a:t>clip:padding</a:t>
            </a:r>
            <a:r>
              <a:rPr lang="en-US" dirty="0" smtClean="0"/>
              <a:t>-box, border-           			box(default), content-box;</a:t>
            </a:r>
          </a:p>
          <a:p>
            <a:r>
              <a:rPr lang="en-US" dirty="0" smtClean="0"/>
              <a:t>Background-attachment:</a:t>
            </a:r>
          </a:p>
          <a:p>
            <a:pPr lvl="2"/>
            <a:r>
              <a:rPr lang="en-US" dirty="0" smtClean="0"/>
              <a:t>Body:-  </a:t>
            </a:r>
            <a:r>
              <a:rPr lang="en-US" dirty="0" err="1" smtClean="0"/>
              <a:t>fixed,scroll</a:t>
            </a:r>
            <a:r>
              <a:rPr lang="en-US" dirty="0" smtClean="0"/>
              <a:t>(default),local(no work);</a:t>
            </a:r>
          </a:p>
          <a:p>
            <a:pPr lvl="2"/>
            <a:r>
              <a:rPr lang="en-US" dirty="0" smtClean="0"/>
              <a:t>Div :- fixed(default),scroll(no work), local;  </a:t>
            </a:r>
          </a:p>
          <a:p>
            <a:pPr lvl="2"/>
            <a:r>
              <a:rPr lang="en-US" dirty="0" err="1" smtClean="0"/>
              <a:t>Overflow:auto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Shabhai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2795</TotalTime>
  <Words>1004</Words>
  <Application>Microsoft Office PowerPoint</Application>
  <PresentationFormat>On-screen Show (4:3)</PresentationFormat>
  <Paragraphs>414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Zafar  Shabhai </vt:lpstr>
      <vt:lpstr>CSS:-</vt:lpstr>
      <vt:lpstr>Advantages:-</vt:lpstr>
      <vt:lpstr>Types of CSS:-</vt:lpstr>
      <vt:lpstr>Types of CSS:-</vt:lpstr>
      <vt:lpstr>How to add color in CSS ?</vt:lpstr>
      <vt:lpstr>Background property:-</vt:lpstr>
      <vt:lpstr>Background property:-</vt:lpstr>
      <vt:lpstr>Slide 9</vt:lpstr>
      <vt:lpstr>Gradients:-(background-image)</vt:lpstr>
      <vt:lpstr>Conic-Gradient:-</vt:lpstr>
      <vt:lpstr>Logo with Conic-gradient:-</vt:lpstr>
      <vt:lpstr>Background-blend-mode:-</vt:lpstr>
      <vt:lpstr>Border:-</vt:lpstr>
      <vt:lpstr>Border-image:-</vt:lpstr>
      <vt:lpstr>Box-Model:-</vt:lpstr>
      <vt:lpstr>Margin:-</vt:lpstr>
      <vt:lpstr>Width:- </vt:lpstr>
      <vt:lpstr>Height:-</vt:lpstr>
      <vt:lpstr>Outline:-</vt:lpstr>
      <vt:lpstr>Text Property:-</vt:lpstr>
      <vt:lpstr>CSS Font Property:-</vt:lpstr>
      <vt:lpstr>Google Font:-</vt:lpstr>
      <vt:lpstr>Normal Layout:-</vt:lpstr>
      <vt:lpstr>-:Properties :-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zafarshabhai8@gmail.com</dc:creator>
  <cp:lastModifiedBy>ZFNAN SHABHAI</cp:lastModifiedBy>
  <cp:revision>297</cp:revision>
  <dcterms:created xsi:type="dcterms:W3CDTF">2022-06-14T04:06:10Z</dcterms:created>
  <dcterms:modified xsi:type="dcterms:W3CDTF">2023-01-17T04:04:50Z</dcterms:modified>
</cp:coreProperties>
</file>