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04040"/>
                </a:solidFill>
                <a:latin typeface="Franklin Gothic Medium"/>
                <a:cs typeface="Franklin Gothic Medium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04040"/>
                </a:solidFill>
                <a:latin typeface="Franklin Gothic Medium"/>
                <a:cs typeface="Franklin Gothic Medium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7675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4652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8039100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959F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4238625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0400" y="1184592"/>
            <a:ext cx="10305415" cy="808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60400" y="2029523"/>
            <a:ext cx="10811510" cy="36880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04040"/>
                </a:solidFill>
                <a:latin typeface="Franklin Gothic Medium"/>
                <a:cs typeface="Franklin Gothic Medium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Kruthi_ippili@srmap.edu.in" TargetMode="External"/><Relationship Id="rId3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5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1881505"/>
            <a:ext cx="3676015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-125"/>
              <a:t>STUDENT</a:t>
            </a:r>
            <a:r>
              <a:rPr dirty="0" sz="3600" spc="-110"/>
              <a:t> </a:t>
            </a:r>
            <a:r>
              <a:rPr dirty="0" sz="3600" spc="-65"/>
              <a:t>DETAILS</a:t>
            </a:r>
            <a:endParaRPr sz="3600"/>
          </a:p>
        </p:txBody>
      </p:sp>
      <p:sp>
        <p:nvSpPr>
          <p:cNvPr id="3" name="object 3" descr=""/>
          <p:cNvSpPr txBox="1"/>
          <p:nvPr/>
        </p:nvSpPr>
        <p:spPr>
          <a:xfrm>
            <a:off x="660400" y="2532062"/>
            <a:ext cx="4299585" cy="183959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>
                <a:solidFill>
                  <a:srgbClr val="1CACE3"/>
                </a:solidFill>
                <a:latin typeface="Franklin Gothic Medium"/>
                <a:cs typeface="Franklin Gothic Medium"/>
              </a:rPr>
              <a:t>KRUTHI</a:t>
            </a:r>
            <a:r>
              <a:rPr dirty="0" sz="1550" spc="100">
                <a:solidFill>
                  <a:srgbClr val="1CACE3"/>
                </a:solidFill>
                <a:latin typeface="Franklin Gothic Medium"/>
                <a:cs typeface="Franklin Gothic Medium"/>
              </a:rPr>
              <a:t> </a:t>
            </a:r>
            <a:r>
              <a:rPr dirty="0" sz="1550" spc="-10">
                <a:solidFill>
                  <a:srgbClr val="1CACE3"/>
                </a:solidFill>
                <a:latin typeface="Franklin Gothic Medium"/>
                <a:cs typeface="Franklin Gothic Medium"/>
              </a:rPr>
              <a:t>IPPILI</a:t>
            </a:r>
            <a:endParaRPr sz="1550"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dirty="0" u="sng" sz="1550" spc="-1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Franklin Gothic Medium"/>
                <a:cs typeface="Franklin Gothic Medium"/>
                <a:hlinkClick r:id="rId2"/>
              </a:rPr>
              <a:t>KRUTHI_IPPILI@SRMAP.EDU.IN</a:t>
            </a:r>
            <a:endParaRPr sz="1550">
              <a:latin typeface="Franklin Gothic Medium"/>
              <a:cs typeface="Franklin Gothic Medium"/>
            </a:endParaRPr>
          </a:p>
          <a:p>
            <a:pPr marL="12700" marR="5080">
              <a:lnSpc>
                <a:spcPct val="165500"/>
              </a:lnSpc>
              <a:spcBef>
                <a:spcPts val="75"/>
              </a:spcBef>
            </a:pPr>
            <a:r>
              <a:rPr dirty="0" sz="1550">
                <a:solidFill>
                  <a:srgbClr val="1CACE3"/>
                </a:solidFill>
                <a:latin typeface="Franklin Gothic Medium"/>
                <a:cs typeface="Franklin Gothic Medium"/>
              </a:rPr>
              <a:t>SRM</a:t>
            </a:r>
            <a:r>
              <a:rPr dirty="0" sz="1550" spc="35">
                <a:solidFill>
                  <a:srgbClr val="1CACE3"/>
                </a:solidFill>
                <a:latin typeface="Franklin Gothic Medium"/>
                <a:cs typeface="Franklin Gothic Medium"/>
              </a:rPr>
              <a:t> </a:t>
            </a:r>
            <a:r>
              <a:rPr dirty="0" sz="1550">
                <a:solidFill>
                  <a:srgbClr val="1CACE3"/>
                </a:solidFill>
                <a:latin typeface="Franklin Gothic Medium"/>
                <a:cs typeface="Franklin Gothic Medium"/>
              </a:rPr>
              <a:t>UNIVERSITY ANDHRA</a:t>
            </a:r>
            <a:r>
              <a:rPr dirty="0" sz="1550" spc="35">
                <a:solidFill>
                  <a:srgbClr val="1CACE3"/>
                </a:solidFill>
                <a:latin typeface="Franklin Gothic Medium"/>
                <a:cs typeface="Franklin Gothic Medium"/>
              </a:rPr>
              <a:t> </a:t>
            </a:r>
            <a:r>
              <a:rPr dirty="0" sz="1550">
                <a:solidFill>
                  <a:srgbClr val="1CACE3"/>
                </a:solidFill>
                <a:latin typeface="Franklin Gothic Medium"/>
                <a:cs typeface="Franklin Gothic Medium"/>
              </a:rPr>
              <a:t>PRADESH</a:t>
            </a:r>
            <a:r>
              <a:rPr dirty="0" sz="1550" spc="15">
                <a:solidFill>
                  <a:srgbClr val="1CACE3"/>
                </a:solidFill>
                <a:latin typeface="Franklin Gothic Medium"/>
                <a:cs typeface="Franklin Gothic Medium"/>
              </a:rPr>
              <a:t> </a:t>
            </a:r>
            <a:r>
              <a:rPr dirty="0" sz="1550">
                <a:solidFill>
                  <a:srgbClr val="1CACE3"/>
                </a:solidFill>
                <a:latin typeface="Franklin Gothic Medium"/>
                <a:cs typeface="Franklin Gothic Medium"/>
              </a:rPr>
              <a:t>,</a:t>
            </a:r>
            <a:r>
              <a:rPr dirty="0" sz="1550" spc="35">
                <a:solidFill>
                  <a:srgbClr val="1CACE3"/>
                </a:solidFill>
                <a:latin typeface="Franklin Gothic Medium"/>
                <a:cs typeface="Franklin Gothic Medium"/>
              </a:rPr>
              <a:t> </a:t>
            </a:r>
            <a:r>
              <a:rPr dirty="0" sz="1550" spc="-45">
                <a:solidFill>
                  <a:srgbClr val="1CACE3"/>
                </a:solidFill>
                <a:latin typeface="Franklin Gothic Medium"/>
                <a:cs typeface="Franklin Gothic Medium"/>
              </a:rPr>
              <a:t>AMARAVATI </a:t>
            </a:r>
            <a:r>
              <a:rPr dirty="0" sz="1550" spc="-25">
                <a:solidFill>
                  <a:srgbClr val="1CACE3"/>
                </a:solidFill>
                <a:latin typeface="Franklin Gothic Medium"/>
                <a:cs typeface="Franklin Gothic Medium"/>
              </a:rPr>
              <a:t>START</a:t>
            </a:r>
            <a:r>
              <a:rPr dirty="0" sz="1550" spc="30">
                <a:solidFill>
                  <a:srgbClr val="1CACE3"/>
                </a:solidFill>
                <a:latin typeface="Franklin Gothic Medium"/>
                <a:cs typeface="Franklin Gothic Medium"/>
              </a:rPr>
              <a:t> </a:t>
            </a:r>
            <a:r>
              <a:rPr dirty="0" sz="1550" spc="-10">
                <a:solidFill>
                  <a:srgbClr val="1CACE3"/>
                </a:solidFill>
                <a:latin typeface="Franklin Gothic Medium"/>
                <a:cs typeface="Franklin Gothic Medium"/>
              </a:rPr>
              <a:t>DATE</a:t>
            </a:r>
            <a:r>
              <a:rPr dirty="0" sz="1550" spc="15">
                <a:solidFill>
                  <a:srgbClr val="1CACE3"/>
                </a:solidFill>
                <a:latin typeface="Franklin Gothic Medium"/>
                <a:cs typeface="Franklin Gothic Medium"/>
              </a:rPr>
              <a:t> </a:t>
            </a:r>
            <a:r>
              <a:rPr dirty="0" sz="1550">
                <a:solidFill>
                  <a:srgbClr val="1CACE3"/>
                </a:solidFill>
                <a:latin typeface="Franklin Gothic Medium"/>
                <a:cs typeface="Franklin Gothic Medium"/>
              </a:rPr>
              <a:t>:</a:t>
            </a:r>
            <a:r>
              <a:rPr dirty="0" sz="1550" spc="-40">
                <a:solidFill>
                  <a:srgbClr val="1CACE3"/>
                </a:solidFill>
                <a:latin typeface="Franklin Gothic Medium"/>
                <a:cs typeface="Franklin Gothic Medium"/>
              </a:rPr>
              <a:t> </a:t>
            </a:r>
            <a:r>
              <a:rPr dirty="0" sz="1550">
                <a:solidFill>
                  <a:srgbClr val="1CACE3"/>
                </a:solidFill>
                <a:latin typeface="Franklin Gothic Medium"/>
                <a:cs typeface="Franklin Gothic Medium"/>
              </a:rPr>
              <a:t>05-06-</a:t>
            </a:r>
            <a:r>
              <a:rPr dirty="0" sz="1550" spc="-20">
                <a:solidFill>
                  <a:srgbClr val="1CACE3"/>
                </a:solidFill>
                <a:latin typeface="Franklin Gothic Medium"/>
                <a:cs typeface="Franklin Gothic Medium"/>
              </a:rPr>
              <a:t>2024</a:t>
            </a:r>
            <a:endParaRPr sz="1550"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dirty="0" sz="1550">
                <a:solidFill>
                  <a:srgbClr val="1CACE3"/>
                </a:solidFill>
                <a:latin typeface="Franklin Gothic Medium"/>
                <a:cs typeface="Franklin Gothic Medium"/>
              </a:rPr>
              <a:t>END</a:t>
            </a:r>
            <a:r>
              <a:rPr dirty="0" sz="1550" spc="45">
                <a:solidFill>
                  <a:srgbClr val="1CACE3"/>
                </a:solidFill>
                <a:latin typeface="Franklin Gothic Medium"/>
                <a:cs typeface="Franklin Gothic Medium"/>
              </a:rPr>
              <a:t> </a:t>
            </a:r>
            <a:r>
              <a:rPr dirty="0" sz="1550" spc="-10">
                <a:solidFill>
                  <a:srgbClr val="1CACE3"/>
                </a:solidFill>
                <a:latin typeface="Franklin Gothic Medium"/>
                <a:cs typeface="Franklin Gothic Medium"/>
              </a:rPr>
              <a:t>DATE</a:t>
            </a:r>
            <a:r>
              <a:rPr dirty="0" sz="1550" spc="55">
                <a:solidFill>
                  <a:srgbClr val="1CACE3"/>
                </a:solidFill>
                <a:latin typeface="Franklin Gothic Medium"/>
                <a:cs typeface="Franklin Gothic Medium"/>
              </a:rPr>
              <a:t> </a:t>
            </a:r>
            <a:r>
              <a:rPr dirty="0" sz="1550">
                <a:solidFill>
                  <a:srgbClr val="1CACE3"/>
                </a:solidFill>
                <a:latin typeface="Franklin Gothic Medium"/>
                <a:cs typeface="Franklin Gothic Medium"/>
              </a:rPr>
              <a:t>:</a:t>
            </a:r>
            <a:r>
              <a:rPr dirty="0" sz="1550" spc="-10">
                <a:solidFill>
                  <a:srgbClr val="1CACE3"/>
                </a:solidFill>
                <a:latin typeface="Franklin Gothic Medium"/>
                <a:cs typeface="Franklin Gothic Medium"/>
              </a:rPr>
              <a:t> </a:t>
            </a:r>
            <a:r>
              <a:rPr dirty="0" sz="1550">
                <a:solidFill>
                  <a:srgbClr val="1CACE3"/>
                </a:solidFill>
                <a:latin typeface="Franklin Gothic Medium"/>
                <a:cs typeface="Franklin Gothic Medium"/>
              </a:rPr>
              <a:t>25-</a:t>
            </a:r>
            <a:r>
              <a:rPr dirty="0" sz="1550" spc="-10">
                <a:solidFill>
                  <a:srgbClr val="1CACE3"/>
                </a:solidFill>
                <a:latin typeface="Franklin Gothic Medium"/>
                <a:cs typeface="Franklin Gothic Medium"/>
              </a:rPr>
              <a:t>07-</a:t>
            </a:r>
            <a:r>
              <a:rPr dirty="0" sz="1550" spc="-20">
                <a:solidFill>
                  <a:srgbClr val="1CACE3"/>
                </a:solidFill>
                <a:latin typeface="Franklin Gothic Medium"/>
                <a:cs typeface="Franklin Gothic Medium"/>
              </a:rPr>
              <a:t>2024</a:t>
            </a:r>
            <a:endParaRPr sz="1550">
              <a:latin typeface="Franklin Gothic Medium"/>
              <a:cs typeface="Franklin Gothic Medium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447675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4652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4238625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8039100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959FA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7675" y="4914900"/>
            <a:ext cx="11258550" cy="14763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854011"/>
            <a:ext cx="1441450" cy="44894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0"/>
              <a:t>RESULTS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7300" y="1619250"/>
            <a:ext cx="3981450" cy="2314575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53250" y="1524000"/>
            <a:ext cx="4276725" cy="2409825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57300" y="4191000"/>
            <a:ext cx="3981450" cy="2305050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953250" y="4191000"/>
            <a:ext cx="4276725" cy="23050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29806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10"/>
              <a:t>RESULTS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9600"/>
              </a:lnSpc>
              <a:spcBef>
                <a:spcPts val="100"/>
              </a:spcBef>
            </a:pPr>
            <a:r>
              <a:rPr dirty="0"/>
              <a:t>Visual</a:t>
            </a:r>
            <a:r>
              <a:rPr dirty="0" spc="-150"/>
              <a:t> </a:t>
            </a:r>
            <a:r>
              <a:rPr dirty="0" spc="-25"/>
              <a:t>Appeal:</a:t>
            </a:r>
            <a:r>
              <a:rPr dirty="0" spc="-125"/>
              <a:t> </a:t>
            </a:r>
            <a:r>
              <a:rPr dirty="0" spc="-180"/>
              <a:t>A</a:t>
            </a:r>
            <a:r>
              <a:rPr dirty="0" spc="-15"/>
              <a:t> </a:t>
            </a:r>
            <a:r>
              <a:rPr dirty="0"/>
              <a:t>clean</a:t>
            </a:r>
            <a:r>
              <a:rPr dirty="0" spc="-100"/>
              <a:t> </a:t>
            </a:r>
            <a:r>
              <a:rPr dirty="0"/>
              <a:t>and</a:t>
            </a:r>
            <a:r>
              <a:rPr dirty="0" spc="-90"/>
              <a:t> </a:t>
            </a:r>
            <a:r>
              <a:rPr dirty="0" spc="-25"/>
              <a:t>modern</a:t>
            </a:r>
            <a:r>
              <a:rPr dirty="0" spc="-100"/>
              <a:t> </a:t>
            </a:r>
            <a:r>
              <a:rPr dirty="0"/>
              <a:t>design</a:t>
            </a:r>
            <a:r>
              <a:rPr dirty="0" spc="-100"/>
              <a:t> </a:t>
            </a:r>
            <a:r>
              <a:rPr dirty="0"/>
              <a:t>that</a:t>
            </a:r>
            <a:r>
              <a:rPr dirty="0" spc="-65"/>
              <a:t> </a:t>
            </a:r>
            <a:r>
              <a:rPr dirty="0" spc="-30"/>
              <a:t>effectively</a:t>
            </a:r>
            <a:r>
              <a:rPr dirty="0" spc="-95"/>
              <a:t> </a:t>
            </a:r>
            <a:r>
              <a:rPr dirty="0" spc="-10"/>
              <a:t>showcases</a:t>
            </a:r>
            <a:r>
              <a:rPr dirty="0" spc="-70"/>
              <a:t> </a:t>
            </a:r>
            <a:r>
              <a:rPr dirty="0"/>
              <a:t>the</a:t>
            </a:r>
            <a:r>
              <a:rPr dirty="0" spc="-125"/>
              <a:t> </a:t>
            </a:r>
            <a:r>
              <a:rPr dirty="0" spc="-10"/>
              <a:t>student's </a:t>
            </a:r>
            <a:r>
              <a:rPr dirty="0"/>
              <a:t>skills</a:t>
            </a:r>
            <a:r>
              <a:rPr dirty="0" spc="-110"/>
              <a:t> </a:t>
            </a:r>
            <a:r>
              <a:rPr dirty="0"/>
              <a:t>and</a:t>
            </a:r>
            <a:r>
              <a:rPr dirty="0" spc="-130"/>
              <a:t> </a:t>
            </a:r>
            <a:r>
              <a:rPr dirty="0" spc="-10"/>
              <a:t>projects.</a:t>
            </a:r>
          </a:p>
          <a:p>
            <a:pPr marL="12700" marR="888365">
              <a:lnSpc>
                <a:spcPct val="109600"/>
              </a:lnSpc>
              <a:spcBef>
                <a:spcPts val="1195"/>
              </a:spcBef>
            </a:pPr>
            <a:r>
              <a:rPr dirty="0"/>
              <a:t>User</a:t>
            </a:r>
            <a:r>
              <a:rPr dirty="0" spc="-114"/>
              <a:t> </a:t>
            </a:r>
            <a:r>
              <a:rPr dirty="0"/>
              <a:t>Experience:</a:t>
            </a:r>
            <a:r>
              <a:rPr dirty="0" spc="-90"/>
              <a:t> </a:t>
            </a:r>
            <a:r>
              <a:rPr dirty="0"/>
              <a:t>Easy</a:t>
            </a:r>
            <a:r>
              <a:rPr dirty="0" spc="-25"/>
              <a:t> </a:t>
            </a:r>
            <a:r>
              <a:rPr dirty="0" spc="-30"/>
              <a:t>navigation</a:t>
            </a:r>
            <a:r>
              <a:rPr dirty="0" spc="-35"/>
              <a:t> </a:t>
            </a:r>
            <a:r>
              <a:rPr dirty="0"/>
              <a:t>and</a:t>
            </a:r>
            <a:r>
              <a:rPr dirty="0" spc="-90"/>
              <a:t> </a:t>
            </a:r>
            <a:r>
              <a:rPr dirty="0" spc="-10"/>
              <a:t>responsive</a:t>
            </a:r>
            <a:r>
              <a:rPr dirty="0" spc="-55"/>
              <a:t> </a:t>
            </a:r>
            <a:r>
              <a:rPr dirty="0"/>
              <a:t>design</a:t>
            </a:r>
            <a:r>
              <a:rPr dirty="0" spc="-95"/>
              <a:t> </a:t>
            </a:r>
            <a:r>
              <a:rPr dirty="0"/>
              <a:t>ensure</a:t>
            </a:r>
            <a:r>
              <a:rPr dirty="0" spc="-120"/>
              <a:t> </a:t>
            </a:r>
            <a:r>
              <a:rPr dirty="0"/>
              <a:t>a</a:t>
            </a:r>
            <a:r>
              <a:rPr dirty="0" spc="-75"/>
              <a:t> </a:t>
            </a:r>
            <a:r>
              <a:rPr dirty="0" spc="-10"/>
              <a:t>seamless experience</a:t>
            </a:r>
            <a:r>
              <a:rPr dirty="0" spc="-110"/>
              <a:t> </a:t>
            </a:r>
            <a:r>
              <a:rPr dirty="0"/>
              <a:t>across</a:t>
            </a:r>
            <a:r>
              <a:rPr dirty="0" spc="-120"/>
              <a:t> </a:t>
            </a:r>
            <a:r>
              <a:rPr dirty="0"/>
              <a:t>all</a:t>
            </a:r>
            <a:r>
              <a:rPr dirty="0" spc="-90"/>
              <a:t> </a:t>
            </a:r>
            <a:r>
              <a:rPr dirty="0" spc="-10"/>
              <a:t>devices.</a:t>
            </a:r>
          </a:p>
          <a:p>
            <a:pPr marL="12700" marR="1323340">
              <a:lnSpc>
                <a:spcPct val="109500"/>
              </a:lnSpc>
              <a:spcBef>
                <a:spcPts val="1200"/>
              </a:spcBef>
            </a:pPr>
            <a:r>
              <a:rPr dirty="0" spc="-30"/>
              <a:t>Functionality:</a:t>
            </a:r>
            <a:r>
              <a:rPr dirty="0" spc="-65"/>
              <a:t> </a:t>
            </a:r>
            <a:r>
              <a:rPr dirty="0" spc="-30"/>
              <a:t>Interactive</a:t>
            </a:r>
            <a:r>
              <a:rPr dirty="0" spc="-110"/>
              <a:t> </a:t>
            </a:r>
            <a:r>
              <a:rPr dirty="0" spc="-20"/>
              <a:t>elements</a:t>
            </a:r>
            <a:r>
              <a:rPr dirty="0" spc="-55"/>
              <a:t> </a:t>
            </a:r>
            <a:r>
              <a:rPr dirty="0"/>
              <a:t>and</a:t>
            </a:r>
            <a:r>
              <a:rPr dirty="0" spc="-80"/>
              <a:t> </a:t>
            </a:r>
            <a:r>
              <a:rPr dirty="0" spc="-35"/>
              <a:t>well-</a:t>
            </a:r>
            <a:r>
              <a:rPr dirty="0"/>
              <a:t>structured</a:t>
            </a:r>
            <a:r>
              <a:rPr dirty="0" spc="-75"/>
              <a:t> </a:t>
            </a:r>
            <a:r>
              <a:rPr dirty="0" spc="-10"/>
              <a:t>content</a:t>
            </a:r>
            <a:r>
              <a:rPr dirty="0" spc="-55"/>
              <a:t> </a:t>
            </a:r>
            <a:r>
              <a:rPr dirty="0" spc="-20"/>
              <a:t>provide</a:t>
            </a:r>
            <a:r>
              <a:rPr dirty="0" spc="-105"/>
              <a:t> </a:t>
            </a:r>
            <a:r>
              <a:rPr dirty="0" spc="-50"/>
              <a:t>a </a:t>
            </a:r>
            <a:r>
              <a:rPr dirty="0" spc="-20"/>
              <a:t>comprehensive</a:t>
            </a:r>
            <a:r>
              <a:rPr dirty="0" spc="-95"/>
              <a:t> </a:t>
            </a:r>
            <a:r>
              <a:rPr dirty="0" spc="-25"/>
              <a:t>overview</a:t>
            </a:r>
            <a:r>
              <a:rPr dirty="0" spc="-50"/>
              <a:t> </a:t>
            </a:r>
            <a:r>
              <a:rPr dirty="0"/>
              <a:t>of</a:t>
            </a:r>
            <a:r>
              <a:rPr dirty="0" spc="-75"/>
              <a:t> </a:t>
            </a:r>
            <a:r>
              <a:rPr dirty="0"/>
              <a:t>the</a:t>
            </a:r>
            <a:r>
              <a:rPr dirty="0" spc="-70"/>
              <a:t> </a:t>
            </a:r>
            <a:r>
              <a:rPr dirty="0" spc="-10"/>
              <a:t>student's</a:t>
            </a:r>
            <a:r>
              <a:rPr dirty="0" spc="-140"/>
              <a:t> </a:t>
            </a:r>
            <a:r>
              <a:rPr dirty="0" spc="-10"/>
              <a:t>capabilities.</a:t>
            </a:r>
          </a:p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dirty="0" spc="-10"/>
              <a:t>Feedback:</a:t>
            </a:r>
            <a:r>
              <a:rPr dirty="0" spc="-114"/>
              <a:t> </a:t>
            </a:r>
            <a:r>
              <a:rPr dirty="0" spc="-30"/>
              <a:t>Positive</a:t>
            </a:r>
            <a:r>
              <a:rPr dirty="0" spc="-55"/>
              <a:t> </a:t>
            </a:r>
            <a:r>
              <a:rPr dirty="0"/>
              <a:t>responses</a:t>
            </a:r>
            <a:r>
              <a:rPr dirty="0" spc="-135"/>
              <a:t> </a:t>
            </a:r>
            <a:r>
              <a:rPr dirty="0" spc="-35"/>
              <a:t>from</a:t>
            </a:r>
            <a:r>
              <a:rPr dirty="0" spc="-70"/>
              <a:t> </a:t>
            </a:r>
            <a:r>
              <a:rPr dirty="0"/>
              <a:t>peers,</a:t>
            </a:r>
            <a:r>
              <a:rPr dirty="0" spc="-75"/>
              <a:t> </a:t>
            </a:r>
            <a:r>
              <a:rPr dirty="0" spc="-10"/>
              <a:t>professors,</a:t>
            </a:r>
            <a:r>
              <a:rPr dirty="0" spc="-75"/>
              <a:t> </a:t>
            </a:r>
            <a:r>
              <a:rPr dirty="0"/>
              <a:t>and</a:t>
            </a:r>
            <a:r>
              <a:rPr dirty="0" spc="-90"/>
              <a:t> </a:t>
            </a:r>
            <a:r>
              <a:rPr dirty="0" spc="-20"/>
              <a:t>potential</a:t>
            </a:r>
            <a:r>
              <a:rPr dirty="0" spc="-30"/>
              <a:t> </a:t>
            </a:r>
            <a:r>
              <a:rPr dirty="0" spc="-10"/>
              <a:t>employers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6476" y="1627886"/>
            <a:ext cx="608711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95"/>
              <a:t>PROJECT</a:t>
            </a:r>
            <a:r>
              <a:rPr dirty="0" spc="20"/>
              <a:t> </a:t>
            </a:r>
            <a:r>
              <a:rPr dirty="0"/>
              <a:t>TITLE/PROBLEM</a:t>
            </a:r>
            <a:r>
              <a:rPr dirty="0" spc="-45"/>
              <a:t> STATEMENT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63587" y="2361632"/>
            <a:ext cx="10919460" cy="2638425"/>
          </a:xfrm>
          <a:prstGeom prst="rect">
            <a:avLst/>
          </a:prstGeom>
        </p:spPr>
        <p:txBody>
          <a:bodyPr wrap="square" lIns="0" tIns="1993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70"/>
              </a:spcBef>
            </a:pPr>
            <a:r>
              <a:rPr dirty="0" u="heavy" sz="2400" spc="-35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Franklin Gothic Medium"/>
                <a:cs typeface="Franklin Gothic Medium"/>
              </a:rPr>
              <a:t>Project</a:t>
            </a:r>
            <a:r>
              <a:rPr dirty="0" u="heavy" sz="2400" spc="-9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Franklin Gothic Medium"/>
                <a:cs typeface="Franklin Gothic Medium"/>
              </a:rPr>
              <a:t> </a:t>
            </a:r>
            <a:r>
              <a:rPr dirty="0" u="heavy" sz="240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Franklin Gothic Medium"/>
                <a:cs typeface="Franklin Gothic Medium"/>
              </a:rPr>
              <a:t>Title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:</a:t>
            </a:r>
            <a:r>
              <a:rPr dirty="0" sz="2400" spc="-9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Design</a:t>
            </a:r>
            <a:r>
              <a:rPr dirty="0" sz="24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dirty="0" sz="2400" spc="-11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Development</a:t>
            </a:r>
            <a:r>
              <a:rPr dirty="0" sz="24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of</a:t>
            </a:r>
            <a:r>
              <a:rPr dirty="0" sz="24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a</a:t>
            </a:r>
            <a:r>
              <a:rPr dirty="0" sz="2400" spc="-9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Student</a:t>
            </a:r>
            <a:r>
              <a:rPr dirty="0" sz="2400" spc="-1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Portfolio</a:t>
            </a:r>
            <a:r>
              <a:rPr dirty="0" sz="24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Problem</a:t>
            </a:r>
            <a:r>
              <a:rPr dirty="0" sz="2400" spc="-9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Statement:</a:t>
            </a:r>
            <a:endParaRPr sz="2400">
              <a:latin typeface="Franklin Gothic Medium"/>
              <a:cs typeface="Franklin Gothic Medium"/>
            </a:endParaRPr>
          </a:p>
          <a:p>
            <a:pPr marL="288925" indent="-276225">
              <a:lnSpc>
                <a:spcPct val="100000"/>
              </a:lnSpc>
              <a:spcBef>
                <a:spcPts val="1475"/>
              </a:spcBef>
              <a:buChar char="•"/>
              <a:tabLst>
                <a:tab pos="288925" algn="l"/>
              </a:tabLst>
            </a:pP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Explain</a:t>
            </a:r>
            <a:r>
              <a:rPr dirty="0" sz="24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dirty="0" sz="2400" spc="-12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need</a:t>
            </a:r>
            <a:r>
              <a:rPr dirty="0" sz="2400" spc="-9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for</a:t>
            </a:r>
            <a:r>
              <a:rPr dirty="0" sz="2400" spc="-12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a</a:t>
            </a:r>
            <a:r>
              <a:rPr dirty="0" sz="24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digital</a:t>
            </a:r>
            <a:r>
              <a:rPr dirty="0" sz="2400" spc="-10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portfolio</a:t>
            </a:r>
            <a:r>
              <a:rPr dirty="0" sz="2400" spc="-12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for</a:t>
            </a:r>
            <a:r>
              <a:rPr dirty="0" sz="24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students.</a:t>
            </a:r>
            <a:endParaRPr sz="2400">
              <a:latin typeface="Franklin Gothic Medium"/>
              <a:cs typeface="Franklin Gothic Medium"/>
            </a:endParaRPr>
          </a:p>
          <a:p>
            <a:pPr marL="288925" indent="-276225">
              <a:lnSpc>
                <a:spcPct val="100000"/>
              </a:lnSpc>
              <a:spcBef>
                <a:spcPts val="1480"/>
              </a:spcBef>
              <a:buChar char="•"/>
              <a:tabLst>
                <a:tab pos="288925" algn="l"/>
              </a:tabLst>
            </a:pPr>
            <a:r>
              <a:rPr dirty="0" sz="24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Highlight</a:t>
            </a:r>
            <a:r>
              <a:rPr dirty="0" sz="24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dirty="0" sz="24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challenges</a:t>
            </a:r>
            <a:r>
              <a:rPr dirty="0" sz="24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students</a:t>
            </a:r>
            <a:r>
              <a:rPr dirty="0" sz="24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face</a:t>
            </a:r>
            <a:r>
              <a:rPr dirty="0" sz="24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in</a:t>
            </a:r>
            <a:r>
              <a:rPr dirty="0" sz="2400" spc="-11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showcasing</a:t>
            </a:r>
            <a:r>
              <a:rPr dirty="0" sz="24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their</a:t>
            </a:r>
            <a:r>
              <a:rPr dirty="0" sz="24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skills</a:t>
            </a:r>
            <a:r>
              <a:rPr dirty="0" sz="24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dirty="0" sz="2400" spc="-10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achievements</a:t>
            </a:r>
            <a:endParaRPr sz="2400"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online.</a:t>
            </a:r>
            <a:endParaRPr sz="2400">
              <a:latin typeface="Franklin Gothic Medium"/>
              <a:cs typeface="Franklin Gothic Medium"/>
            </a:endParaRPr>
          </a:p>
          <a:p>
            <a:pPr marL="288925" indent="-276225">
              <a:lnSpc>
                <a:spcPct val="100000"/>
              </a:lnSpc>
              <a:spcBef>
                <a:spcPts val="1480"/>
              </a:spcBef>
              <a:buChar char="•"/>
              <a:tabLst>
                <a:tab pos="288925" algn="l"/>
              </a:tabLst>
            </a:pP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Mention</a:t>
            </a:r>
            <a:r>
              <a:rPr dirty="0" sz="24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dirty="0" sz="2400" spc="-13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lack</a:t>
            </a:r>
            <a:r>
              <a:rPr dirty="0" sz="2400" spc="-9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of</a:t>
            </a:r>
            <a:r>
              <a:rPr dirty="0" sz="24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a</a:t>
            </a:r>
            <a:r>
              <a:rPr dirty="0" sz="2400" spc="-9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professional</a:t>
            </a:r>
            <a:r>
              <a:rPr dirty="0" sz="24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platform</a:t>
            </a:r>
            <a:r>
              <a:rPr dirty="0" sz="2400" spc="-9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for</a:t>
            </a:r>
            <a:r>
              <a:rPr dirty="0" sz="2400" spc="-13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students</a:t>
            </a:r>
            <a:r>
              <a:rPr dirty="0" sz="24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to</a:t>
            </a:r>
            <a:r>
              <a:rPr dirty="0" sz="2400" spc="-13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present</a:t>
            </a:r>
            <a:r>
              <a:rPr dirty="0" sz="2400" spc="-9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their</a:t>
            </a:r>
            <a:r>
              <a:rPr dirty="0" sz="24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work.</a:t>
            </a:r>
            <a:endParaRPr sz="24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5817" y="1184592"/>
            <a:ext cx="1336040" cy="44894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25"/>
              <a:t>AGENDA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60400" y="1752087"/>
            <a:ext cx="4776470" cy="3889375"/>
          </a:xfrm>
          <a:prstGeom prst="rect">
            <a:avLst/>
          </a:prstGeom>
        </p:spPr>
        <p:txBody>
          <a:bodyPr wrap="square" lIns="0" tIns="200660" rIns="0" bIns="0" rtlCol="0" vert="horz">
            <a:spAutoFit/>
          </a:bodyPr>
          <a:lstStyle/>
          <a:p>
            <a:pPr marL="288925" indent="-276225">
              <a:lnSpc>
                <a:spcPct val="100000"/>
              </a:lnSpc>
              <a:spcBef>
                <a:spcPts val="1580"/>
              </a:spcBef>
              <a:buChar char="•"/>
              <a:tabLst>
                <a:tab pos="288925" algn="l"/>
              </a:tabLst>
            </a:pP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Introduction</a:t>
            </a:r>
            <a:endParaRPr sz="2400">
              <a:latin typeface="Franklin Gothic Medium"/>
              <a:cs typeface="Franklin Gothic Medium"/>
            </a:endParaRPr>
          </a:p>
          <a:p>
            <a:pPr marL="288925" indent="-276225">
              <a:lnSpc>
                <a:spcPct val="100000"/>
              </a:lnSpc>
              <a:spcBef>
                <a:spcPts val="1480"/>
              </a:spcBef>
              <a:buChar char="•"/>
              <a:tabLst>
                <a:tab pos="288925" algn="l"/>
              </a:tabLst>
            </a:pPr>
            <a:r>
              <a:rPr dirty="0" sz="24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Project</a:t>
            </a:r>
            <a:r>
              <a:rPr dirty="0" sz="2400" spc="-114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Overview</a:t>
            </a:r>
            <a:endParaRPr sz="2400">
              <a:latin typeface="Franklin Gothic Medium"/>
              <a:cs typeface="Franklin Gothic Medium"/>
            </a:endParaRPr>
          </a:p>
          <a:p>
            <a:pPr marL="288925" indent="-276225">
              <a:lnSpc>
                <a:spcPct val="100000"/>
              </a:lnSpc>
              <a:spcBef>
                <a:spcPts val="1475"/>
              </a:spcBef>
              <a:buChar char="•"/>
              <a:tabLst>
                <a:tab pos="288925" algn="l"/>
              </a:tabLst>
            </a:pP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End</a:t>
            </a:r>
            <a:r>
              <a:rPr dirty="0" sz="2400" spc="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Users</a:t>
            </a:r>
            <a:endParaRPr sz="2400">
              <a:latin typeface="Franklin Gothic Medium"/>
              <a:cs typeface="Franklin Gothic Medium"/>
            </a:endParaRPr>
          </a:p>
          <a:p>
            <a:pPr marL="288925" indent="-276225">
              <a:lnSpc>
                <a:spcPct val="100000"/>
              </a:lnSpc>
              <a:spcBef>
                <a:spcPts val="1400"/>
              </a:spcBef>
              <a:buChar char="•"/>
              <a:tabLst>
                <a:tab pos="288925" algn="l"/>
              </a:tabLst>
            </a:pP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Solution</a:t>
            </a:r>
            <a:r>
              <a:rPr dirty="0" sz="2400" spc="-12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dirty="0" sz="24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Value</a:t>
            </a:r>
            <a:r>
              <a:rPr dirty="0" sz="24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Proposition</a:t>
            </a:r>
            <a:endParaRPr sz="2400">
              <a:latin typeface="Franklin Gothic Medium"/>
              <a:cs typeface="Franklin Gothic Medium"/>
            </a:endParaRPr>
          </a:p>
          <a:p>
            <a:pPr marL="292100" indent="-279400">
              <a:lnSpc>
                <a:spcPct val="100000"/>
              </a:lnSpc>
              <a:spcBef>
                <a:spcPts val="1475"/>
              </a:spcBef>
              <a:buChar char="•"/>
              <a:tabLst>
                <a:tab pos="292100" algn="l"/>
              </a:tabLst>
            </a:pPr>
            <a:r>
              <a:rPr dirty="0" sz="24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Customisation</a:t>
            </a:r>
            <a:r>
              <a:rPr dirty="0" sz="24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dirty="0" sz="24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Personalisation</a:t>
            </a:r>
            <a:endParaRPr sz="2400">
              <a:latin typeface="Franklin Gothic Medium"/>
              <a:cs typeface="Franklin Gothic Medium"/>
            </a:endParaRPr>
          </a:p>
          <a:p>
            <a:pPr marL="288925" indent="-276225">
              <a:lnSpc>
                <a:spcPct val="100000"/>
              </a:lnSpc>
              <a:spcBef>
                <a:spcPts val="1475"/>
              </a:spcBef>
              <a:buChar char="•"/>
              <a:tabLst>
                <a:tab pos="288925" algn="l"/>
              </a:tabLst>
            </a:pP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Modelling</a:t>
            </a:r>
            <a:endParaRPr sz="2400">
              <a:latin typeface="Franklin Gothic Medium"/>
              <a:cs typeface="Franklin Gothic Medium"/>
            </a:endParaRPr>
          </a:p>
          <a:p>
            <a:pPr marL="288925" indent="-276225">
              <a:lnSpc>
                <a:spcPct val="100000"/>
              </a:lnSpc>
              <a:spcBef>
                <a:spcPts val="1480"/>
              </a:spcBef>
              <a:buChar char="•"/>
              <a:tabLst>
                <a:tab pos="288925" algn="l"/>
              </a:tabLst>
            </a:pP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Results</a:t>
            </a:r>
            <a:endParaRPr sz="24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492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60"/>
              <a:t>INTRODUCTION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60400" y="2274633"/>
            <a:ext cx="9452610" cy="31349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25730">
              <a:lnSpc>
                <a:spcPct val="109500"/>
              </a:lnSpc>
              <a:spcBef>
                <a:spcPts val="100"/>
              </a:spcBef>
            </a:pPr>
            <a:r>
              <a:rPr dirty="0" sz="24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Today,</a:t>
            </a:r>
            <a:r>
              <a:rPr dirty="0" sz="2400" spc="-9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I</a:t>
            </a:r>
            <a:r>
              <a:rPr dirty="0" sz="2400" spc="-10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am</a:t>
            </a:r>
            <a:r>
              <a:rPr dirty="0" sz="2400" spc="-9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excited</a:t>
            </a:r>
            <a:r>
              <a:rPr dirty="0" sz="2400" spc="-114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to</a:t>
            </a:r>
            <a:r>
              <a:rPr dirty="0" sz="24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present</a:t>
            </a:r>
            <a:r>
              <a:rPr dirty="0" sz="2400" spc="-9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to</a:t>
            </a:r>
            <a:r>
              <a:rPr dirty="0" sz="24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you</a:t>
            </a:r>
            <a:r>
              <a:rPr dirty="0" sz="2400" spc="-12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dirty="0" sz="24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student</a:t>
            </a:r>
            <a:r>
              <a:rPr dirty="0" sz="2400" spc="-9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portfolio</a:t>
            </a:r>
            <a:r>
              <a:rPr dirty="0" sz="24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I</a:t>
            </a:r>
            <a:r>
              <a:rPr dirty="0" sz="2400" spc="-9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designed</a:t>
            </a:r>
            <a:r>
              <a:rPr dirty="0" sz="2400" spc="-114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and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developed</a:t>
            </a:r>
            <a:r>
              <a:rPr dirty="0" sz="24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using</a:t>
            </a:r>
            <a:r>
              <a:rPr dirty="0" sz="2400" spc="-11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HTML</a:t>
            </a:r>
            <a:r>
              <a:rPr dirty="0" sz="24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dirty="0" sz="24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CSS.</a:t>
            </a:r>
            <a:r>
              <a:rPr dirty="0" sz="24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This</a:t>
            </a:r>
            <a:r>
              <a:rPr dirty="0" sz="24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portfolio</a:t>
            </a:r>
            <a:r>
              <a:rPr dirty="0" sz="2400" spc="-10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showcases</a:t>
            </a:r>
            <a:r>
              <a:rPr dirty="0" sz="24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5">
                <a:solidFill>
                  <a:srgbClr val="404040"/>
                </a:solidFill>
                <a:latin typeface="Franklin Gothic Medium"/>
                <a:cs typeface="Franklin Gothic Medium"/>
              </a:rPr>
              <a:t>my</a:t>
            </a:r>
            <a:r>
              <a:rPr dirty="0" sz="24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skills, projects,</a:t>
            </a:r>
            <a:r>
              <a:rPr dirty="0" sz="24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dirty="0" sz="24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achievements</a:t>
            </a:r>
            <a:r>
              <a:rPr dirty="0" sz="24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in</a:t>
            </a:r>
            <a:r>
              <a:rPr dirty="0" sz="2400" spc="-9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a</a:t>
            </a:r>
            <a:r>
              <a:rPr dirty="0" sz="24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professional</a:t>
            </a:r>
            <a:r>
              <a:rPr dirty="0" sz="24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dirty="0" sz="24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accessible</a:t>
            </a:r>
            <a:r>
              <a:rPr dirty="0" sz="24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way.</a:t>
            </a:r>
            <a:endParaRPr sz="2400">
              <a:latin typeface="Franklin Gothic Medium"/>
              <a:cs typeface="Franklin Gothic Medium"/>
            </a:endParaRPr>
          </a:p>
          <a:p>
            <a:pPr>
              <a:lnSpc>
                <a:spcPct val="100000"/>
              </a:lnSpc>
            </a:pPr>
            <a:endParaRPr sz="2400">
              <a:latin typeface="Franklin Gothic Medium"/>
              <a:cs typeface="Franklin Gothic Medium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2400">
              <a:latin typeface="Franklin Gothic Medium"/>
              <a:cs typeface="Franklin Gothic Medium"/>
            </a:endParaRPr>
          </a:p>
          <a:p>
            <a:pPr marL="12700" marR="5080">
              <a:lnSpc>
                <a:spcPct val="109500"/>
              </a:lnSpc>
            </a:pP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dirty="0" sz="24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purpose</a:t>
            </a:r>
            <a:r>
              <a:rPr dirty="0" sz="24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of</a:t>
            </a:r>
            <a:r>
              <a:rPr dirty="0" sz="24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this</a:t>
            </a:r>
            <a:r>
              <a:rPr dirty="0" sz="2400" spc="-1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project</a:t>
            </a:r>
            <a:r>
              <a:rPr dirty="0" sz="2400" spc="-9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was</a:t>
            </a:r>
            <a:r>
              <a:rPr dirty="0" sz="24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to</a:t>
            </a:r>
            <a:r>
              <a:rPr dirty="0" sz="24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create</a:t>
            </a:r>
            <a:r>
              <a:rPr dirty="0" sz="24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a</a:t>
            </a:r>
            <a:r>
              <a:rPr dirty="0" sz="2400" spc="-10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digital</a:t>
            </a:r>
            <a:r>
              <a:rPr dirty="0" sz="2400" spc="-114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platform</a:t>
            </a:r>
            <a:r>
              <a:rPr dirty="0" sz="2400" spc="-9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that</a:t>
            </a:r>
            <a:r>
              <a:rPr dirty="0" sz="2400" spc="-9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effectively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presents</a:t>
            </a:r>
            <a:r>
              <a:rPr dirty="0" sz="2400" spc="-9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5">
                <a:solidFill>
                  <a:srgbClr val="404040"/>
                </a:solidFill>
                <a:latin typeface="Franklin Gothic Medium"/>
                <a:cs typeface="Franklin Gothic Medium"/>
              </a:rPr>
              <a:t>my</a:t>
            </a:r>
            <a:r>
              <a:rPr dirty="0" sz="24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work</a:t>
            </a:r>
            <a:r>
              <a:rPr dirty="0" sz="2400" spc="-9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dirty="0" sz="2400" spc="-11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capabilities,</a:t>
            </a:r>
            <a:r>
              <a:rPr dirty="0" sz="2400" spc="-9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while</a:t>
            </a:r>
            <a:r>
              <a:rPr dirty="0" sz="24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also</a:t>
            </a:r>
            <a:r>
              <a:rPr dirty="0" sz="24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demonstrating</a:t>
            </a:r>
            <a:r>
              <a:rPr dirty="0" sz="24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my proficiency</a:t>
            </a:r>
            <a:r>
              <a:rPr dirty="0" sz="24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in</a:t>
            </a:r>
            <a:r>
              <a:rPr dirty="0" sz="24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web</a:t>
            </a:r>
            <a:r>
              <a:rPr dirty="0" sz="24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development</a:t>
            </a:r>
            <a:r>
              <a:rPr dirty="0" sz="2400" spc="-114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technologies</a:t>
            </a:r>
            <a:r>
              <a:rPr dirty="0" sz="24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dirty="0" sz="2400" spc="-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other</a:t>
            </a:r>
            <a:r>
              <a:rPr dirty="0" sz="2400" spc="-9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technologies.</a:t>
            </a:r>
            <a:endParaRPr sz="24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700" y="1271206"/>
            <a:ext cx="3184525" cy="44894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95"/>
              <a:t>PROJECT</a:t>
            </a:r>
            <a:r>
              <a:rPr dirty="0" spc="-90"/>
              <a:t> </a:t>
            </a:r>
            <a:r>
              <a:rPr dirty="0" spc="-25"/>
              <a:t>OVERVIEW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60400" y="1814639"/>
            <a:ext cx="9907905" cy="3821429"/>
          </a:xfrm>
          <a:prstGeom prst="rect">
            <a:avLst/>
          </a:prstGeom>
        </p:spPr>
        <p:txBody>
          <a:bodyPr wrap="square" lIns="0" tIns="118745" rIns="0" bIns="0" rtlCol="0" vert="horz">
            <a:spAutoFit/>
          </a:bodyPr>
          <a:lstStyle/>
          <a:p>
            <a:pPr marL="198120" indent="-185420">
              <a:lnSpc>
                <a:spcPct val="100000"/>
              </a:lnSpc>
              <a:spcBef>
                <a:spcPts val="935"/>
              </a:spcBef>
              <a:buChar char="•"/>
              <a:tabLst>
                <a:tab pos="198120" algn="l"/>
              </a:tabLst>
            </a:pPr>
            <a:r>
              <a:rPr dirty="0" u="sng" sz="1550" spc="-1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Franklin Gothic Medium"/>
                <a:cs typeface="Franklin Gothic Medium"/>
              </a:rPr>
              <a:t>Description:</a:t>
            </a:r>
            <a:endParaRPr sz="1550">
              <a:latin typeface="Franklin Gothic Medium"/>
              <a:cs typeface="Franklin Gothic Medium"/>
            </a:endParaRPr>
          </a:p>
          <a:p>
            <a:pPr marL="215900" marR="5080">
              <a:lnSpc>
                <a:spcPts val="2710"/>
              </a:lnSpc>
              <a:spcBef>
                <a:spcPts val="225"/>
              </a:spcBef>
            </a:pPr>
            <a:r>
              <a:rPr dirty="0" sz="155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dirty="0" sz="1550" spc="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550">
                <a:solidFill>
                  <a:srgbClr val="404040"/>
                </a:solidFill>
                <a:latin typeface="Franklin Gothic Medium"/>
                <a:cs typeface="Franklin Gothic Medium"/>
              </a:rPr>
              <a:t>student</a:t>
            </a:r>
            <a:r>
              <a:rPr dirty="0" sz="1550" spc="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550">
                <a:solidFill>
                  <a:srgbClr val="404040"/>
                </a:solidFill>
                <a:latin typeface="Franklin Gothic Medium"/>
                <a:cs typeface="Franklin Gothic Medium"/>
              </a:rPr>
              <a:t>portfolio</a:t>
            </a:r>
            <a:r>
              <a:rPr dirty="0" sz="1550" spc="1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550">
                <a:solidFill>
                  <a:srgbClr val="404040"/>
                </a:solidFill>
                <a:latin typeface="Franklin Gothic Medium"/>
                <a:cs typeface="Franklin Gothic Medium"/>
              </a:rPr>
              <a:t>project</a:t>
            </a:r>
            <a:r>
              <a:rPr dirty="0" sz="1550" spc="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550">
                <a:solidFill>
                  <a:srgbClr val="404040"/>
                </a:solidFill>
                <a:latin typeface="Franklin Gothic Medium"/>
                <a:cs typeface="Franklin Gothic Medium"/>
              </a:rPr>
              <a:t>aims</a:t>
            </a:r>
            <a:r>
              <a:rPr dirty="0" sz="1550" spc="2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550">
                <a:solidFill>
                  <a:srgbClr val="404040"/>
                </a:solidFill>
                <a:latin typeface="Franklin Gothic Medium"/>
                <a:cs typeface="Franklin Gothic Medium"/>
              </a:rPr>
              <a:t>to</a:t>
            </a:r>
            <a:r>
              <a:rPr dirty="0" sz="1550" spc="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550">
                <a:solidFill>
                  <a:srgbClr val="404040"/>
                </a:solidFill>
                <a:latin typeface="Franklin Gothic Medium"/>
                <a:cs typeface="Franklin Gothic Medium"/>
              </a:rPr>
              <a:t>create</a:t>
            </a:r>
            <a:r>
              <a:rPr dirty="0" sz="1550" spc="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550">
                <a:solidFill>
                  <a:srgbClr val="404040"/>
                </a:solidFill>
                <a:latin typeface="Franklin Gothic Medium"/>
                <a:cs typeface="Franklin Gothic Medium"/>
              </a:rPr>
              <a:t>an</a:t>
            </a:r>
            <a:r>
              <a:rPr dirty="0" sz="1550" spc="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550">
                <a:solidFill>
                  <a:srgbClr val="404040"/>
                </a:solidFill>
                <a:latin typeface="Franklin Gothic Medium"/>
                <a:cs typeface="Franklin Gothic Medium"/>
              </a:rPr>
              <a:t>online</a:t>
            </a:r>
            <a:r>
              <a:rPr dirty="0" sz="1550" spc="1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550">
                <a:solidFill>
                  <a:srgbClr val="404040"/>
                </a:solidFill>
                <a:latin typeface="Franklin Gothic Medium"/>
                <a:cs typeface="Franklin Gothic Medium"/>
              </a:rPr>
              <a:t>platform</a:t>
            </a:r>
            <a:r>
              <a:rPr dirty="0" sz="1550" spc="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550">
                <a:solidFill>
                  <a:srgbClr val="404040"/>
                </a:solidFill>
                <a:latin typeface="Franklin Gothic Medium"/>
                <a:cs typeface="Franklin Gothic Medium"/>
              </a:rPr>
              <a:t>where</a:t>
            </a:r>
            <a:r>
              <a:rPr dirty="0" sz="1550" spc="1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550">
                <a:solidFill>
                  <a:srgbClr val="404040"/>
                </a:solidFill>
                <a:latin typeface="Franklin Gothic Medium"/>
                <a:cs typeface="Franklin Gothic Medium"/>
              </a:rPr>
              <a:t>students</a:t>
            </a:r>
            <a:r>
              <a:rPr dirty="0" sz="1550" spc="1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550">
                <a:solidFill>
                  <a:srgbClr val="404040"/>
                </a:solidFill>
                <a:latin typeface="Franklin Gothic Medium"/>
                <a:cs typeface="Franklin Gothic Medium"/>
              </a:rPr>
              <a:t>can</a:t>
            </a:r>
            <a:r>
              <a:rPr dirty="0" sz="1550" spc="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550">
                <a:solidFill>
                  <a:srgbClr val="404040"/>
                </a:solidFill>
                <a:latin typeface="Franklin Gothic Medium"/>
                <a:cs typeface="Franklin Gothic Medium"/>
              </a:rPr>
              <a:t>showcase</a:t>
            </a:r>
            <a:r>
              <a:rPr dirty="0" sz="1550" spc="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550">
                <a:solidFill>
                  <a:srgbClr val="404040"/>
                </a:solidFill>
                <a:latin typeface="Franklin Gothic Medium"/>
                <a:cs typeface="Franklin Gothic Medium"/>
              </a:rPr>
              <a:t>their</a:t>
            </a:r>
            <a:r>
              <a:rPr dirty="0" sz="1550" spc="1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550">
                <a:solidFill>
                  <a:srgbClr val="404040"/>
                </a:solidFill>
                <a:latin typeface="Franklin Gothic Medium"/>
                <a:cs typeface="Franklin Gothic Medium"/>
              </a:rPr>
              <a:t>skills,</a:t>
            </a:r>
            <a:r>
              <a:rPr dirty="0" sz="155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55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projects, </a:t>
            </a:r>
            <a:r>
              <a:rPr dirty="0" sz="155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dirty="0" sz="1550" spc="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55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achievements</a:t>
            </a:r>
            <a:endParaRPr sz="1550">
              <a:latin typeface="Franklin Gothic Medium"/>
              <a:cs typeface="Franklin Gothic Medium"/>
            </a:endParaRPr>
          </a:p>
          <a:p>
            <a:pPr marL="198120" indent="-185420">
              <a:lnSpc>
                <a:spcPct val="100000"/>
              </a:lnSpc>
              <a:spcBef>
                <a:spcPts val="680"/>
              </a:spcBef>
              <a:buChar char="•"/>
              <a:tabLst>
                <a:tab pos="198120" algn="l"/>
              </a:tabLst>
            </a:pPr>
            <a:r>
              <a:rPr dirty="0" u="sng" sz="1550" spc="-1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Franklin Gothic Medium"/>
                <a:cs typeface="Franklin Gothic Medium"/>
              </a:rPr>
              <a:t>Objectives:</a:t>
            </a:r>
            <a:endParaRPr sz="1550">
              <a:latin typeface="Franklin Gothic Medium"/>
              <a:cs typeface="Franklin Gothic Medium"/>
            </a:endParaRPr>
          </a:p>
          <a:p>
            <a:pPr marL="215900">
              <a:lnSpc>
                <a:spcPct val="100000"/>
              </a:lnSpc>
              <a:spcBef>
                <a:spcPts val="844"/>
              </a:spcBef>
            </a:pPr>
            <a:r>
              <a:rPr dirty="0" sz="155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To</a:t>
            </a:r>
            <a:r>
              <a:rPr dirty="0" sz="1550">
                <a:solidFill>
                  <a:srgbClr val="404040"/>
                </a:solidFill>
                <a:latin typeface="Franklin Gothic Medium"/>
                <a:cs typeface="Franklin Gothic Medium"/>
              </a:rPr>
              <a:t> design</a:t>
            </a:r>
            <a:r>
              <a:rPr dirty="0" sz="1550" spc="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550">
                <a:solidFill>
                  <a:srgbClr val="404040"/>
                </a:solidFill>
                <a:latin typeface="Franklin Gothic Medium"/>
                <a:cs typeface="Franklin Gothic Medium"/>
              </a:rPr>
              <a:t>a</a:t>
            </a:r>
            <a:r>
              <a:rPr dirty="0" sz="1550" spc="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550">
                <a:solidFill>
                  <a:srgbClr val="404040"/>
                </a:solidFill>
                <a:latin typeface="Franklin Gothic Medium"/>
                <a:cs typeface="Franklin Gothic Medium"/>
              </a:rPr>
              <a:t>visually</a:t>
            </a:r>
            <a:r>
              <a:rPr dirty="0" sz="1550" spc="1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550">
                <a:solidFill>
                  <a:srgbClr val="404040"/>
                </a:solidFill>
                <a:latin typeface="Franklin Gothic Medium"/>
                <a:cs typeface="Franklin Gothic Medium"/>
              </a:rPr>
              <a:t>appealing</a:t>
            </a:r>
            <a:r>
              <a:rPr dirty="0" sz="1550" spc="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55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dirty="0" sz="155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550">
                <a:solidFill>
                  <a:srgbClr val="404040"/>
                </a:solidFill>
                <a:latin typeface="Franklin Gothic Medium"/>
                <a:cs typeface="Franklin Gothic Medium"/>
              </a:rPr>
              <a:t>professional</a:t>
            </a:r>
            <a:r>
              <a:rPr dirty="0" sz="1550" spc="1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55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portfolio.</a:t>
            </a:r>
            <a:endParaRPr sz="1550">
              <a:latin typeface="Franklin Gothic Medium"/>
              <a:cs typeface="Franklin Gothic Medium"/>
            </a:endParaRPr>
          </a:p>
          <a:p>
            <a:pPr marL="215900" marR="4000500">
              <a:lnSpc>
                <a:spcPts val="2710"/>
              </a:lnSpc>
              <a:spcBef>
                <a:spcPts val="225"/>
              </a:spcBef>
            </a:pPr>
            <a:r>
              <a:rPr dirty="0" sz="155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To</a:t>
            </a:r>
            <a:r>
              <a:rPr dirty="0" sz="1550">
                <a:solidFill>
                  <a:srgbClr val="404040"/>
                </a:solidFill>
                <a:latin typeface="Franklin Gothic Medium"/>
                <a:cs typeface="Franklin Gothic Medium"/>
              </a:rPr>
              <a:t> highlight</a:t>
            </a:r>
            <a:r>
              <a:rPr dirty="0" sz="155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550">
                <a:solidFill>
                  <a:srgbClr val="404040"/>
                </a:solidFill>
                <a:latin typeface="Franklin Gothic Medium"/>
                <a:cs typeface="Franklin Gothic Medium"/>
              </a:rPr>
              <a:t>key</a:t>
            </a:r>
            <a:r>
              <a:rPr dirty="0" sz="1550" spc="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550">
                <a:solidFill>
                  <a:srgbClr val="404040"/>
                </a:solidFill>
                <a:latin typeface="Franklin Gothic Medium"/>
                <a:cs typeface="Franklin Gothic Medium"/>
              </a:rPr>
              <a:t>projects,</a:t>
            </a:r>
            <a:r>
              <a:rPr dirty="0" sz="1550" spc="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550">
                <a:solidFill>
                  <a:srgbClr val="404040"/>
                </a:solidFill>
                <a:latin typeface="Franklin Gothic Medium"/>
                <a:cs typeface="Franklin Gothic Medium"/>
              </a:rPr>
              <a:t>experiences,</a:t>
            </a:r>
            <a:r>
              <a:rPr dirty="0" sz="155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55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dirty="0" sz="1550" spc="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550">
                <a:solidFill>
                  <a:srgbClr val="404040"/>
                </a:solidFill>
                <a:latin typeface="Franklin Gothic Medium"/>
                <a:cs typeface="Franklin Gothic Medium"/>
              </a:rPr>
              <a:t>personal</a:t>
            </a:r>
            <a:r>
              <a:rPr dirty="0" sz="1550" spc="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55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achievements. To</a:t>
            </a:r>
            <a:r>
              <a:rPr dirty="0" sz="1550" spc="-1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550">
                <a:solidFill>
                  <a:srgbClr val="404040"/>
                </a:solidFill>
                <a:latin typeface="Franklin Gothic Medium"/>
                <a:cs typeface="Franklin Gothic Medium"/>
              </a:rPr>
              <a:t>ensure</a:t>
            </a:r>
            <a:r>
              <a:rPr dirty="0" sz="1550" spc="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55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dirty="0" sz="1550" spc="-1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550">
                <a:solidFill>
                  <a:srgbClr val="404040"/>
                </a:solidFill>
                <a:latin typeface="Franklin Gothic Medium"/>
                <a:cs typeface="Franklin Gothic Medium"/>
              </a:rPr>
              <a:t>portfolio</a:t>
            </a:r>
            <a:r>
              <a:rPr dirty="0" sz="1550" spc="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550">
                <a:solidFill>
                  <a:srgbClr val="404040"/>
                </a:solidFill>
                <a:latin typeface="Franklin Gothic Medium"/>
                <a:cs typeface="Franklin Gothic Medium"/>
              </a:rPr>
              <a:t>is</a:t>
            </a:r>
            <a:r>
              <a:rPr dirty="0" sz="1550" spc="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550">
                <a:solidFill>
                  <a:srgbClr val="404040"/>
                </a:solidFill>
                <a:latin typeface="Franklin Gothic Medium"/>
                <a:cs typeface="Franklin Gothic Medium"/>
              </a:rPr>
              <a:t>easy to</a:t>
            </a:r>
            <a:r>
              <a:rPr dirty="0" sz="1550" spc="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550">
                <a:solidFill>
                  <a:srgbClr val="404040"/>
                </a:solidFill>
                <a:latin typeface="Franklin Gothic Medium"/>
                <a:cs typeface="Franklin Gothic Medium"/>
              </a:rPr>
              <a:t>navigate</a:t>
            </a:r>
            <a:r>
              <a:rPr dirty="0" sz="1550" spc="-1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55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dirty="0" sz="1550" spc="3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55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update.</a:t>
            </a:r>
            <a:endParaRPr sz="1550">
              <a:latin typeface="Franklin Gothic Medium"/>
              <a:cs typeface="Franklin Gothic Medium"/>
            </a:endParaRPr>
          </a:p>
          <a:p>
            <a:pPr marL="198120" indent="-185420">
              <a:lnSpc>
                <a:spcPct val="100000"/>
              </a:lnSpc>
              <a:spcBef>
                <a:spcPts val="605"/>
              </a:spcBef>
              <a:buChar char="•"/>
              <a:tabLst>
                <a:tab pos="198120" algn="l"/>
              </a:tabLst>
            </a:pPr>
            <a:r>
              <a:rPr dirty="0" u="sng" sz="155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Franklin Gothic Medium"/>
                <a:cs typeface="Franklin Gothic Medium"/>
              </a:rPr>
              <a:t>Key</a:t>
            </a:r>
            <a:r>
              <a:rPr dirty="0" u="sng" sz="1550" spc="-5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Franklin Gothic Medium"/>
                <a:cs typeface="Franklin Gothic Medium"/>
              </a:rPr>
              <a:t> </a:t>
            </a:r>
            <a:r>
              <a:rPr dirty="0" u="sng" sz="1550" spc="-1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Franklin Gothic Medium"/>
                <a:cs typeface="Franklin Gothic Medium"/>
              </a:rPr>
              <a:t>Features:</a:t>
            </a:r>
            <a:endParaRPr sz="1550">
              <a:latin typeface="Franklin Gothic Medium"/>
              <a:cs typeface="Franklin Gothic Medium"/>
            </a:endParaRPr>
          </a:p>
          <a:p>
            <a:pPr marL="215900" marR="6389370">
              <a:lnSpc>
                <a:spcPts val="2780"/>
              </a:lnSpc>
              <a:spcBef>
                <a:spcPts val="170"/>
              </a:spcBef>
            </a:pPr>
            <a:r>
              <a:rPr dirty="0" sz="1550">
                <a:solidFill>
                  <a:srgbClr val="404040"/>
                </a:solidFill>
                <a:latin typeface="Franklin Gothic Medium"/>
                <a:cs typeface="Franklin Gothic Medium"/>
              </a:rPr>
              <a:t>Responsive</a:t>
            </a:r>
            <a:r>
              <a:rPr dirty="0" sz="1550" spc="3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550">
                <a:solidFill>
                  <a:srgbClr val="404040"/>
                </a:solidFill>
                <a:latin typeface="Franklin Gothic Medium"/>
                <a:cs typeface="Franklin Gothic Medium"/>
              </a:rPr>
              <a:t>design</a:t>
            </a:r>
            <a:r>
              <a:rPr dirty="0" sz="1550" spc="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550">
                <a:solidFill>
                  <a:srgbClr val="404040"/>
                </a:solidFill>
                <a:latin typeface="Franklin Gothic Medium"/>
                <a:cs typeface="Franklin Gothic Medium"/>
              </a:rPr>
              <a:t>for</a:t>
            </a:r>
            <a:r>
              <a:rPr dirty="0" sz="1550" spc="4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550">
                <a:solidFill>
                  <a:srgbClr val="404040"/>
                </a:solidFill>
                <a:latin typeface="Franklin Gothic Medium"/>
                <a:cs typeface="Franklin Gothic Medium"/>
              </a:rPr>
              <a:t>various</a:t>
            </a:r>
            <a:r>
              <a:rPr dirty="0" sz="1550" spc="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55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devices. </a:t>
            </a:r>
            <a:r>
              <a:rPr dirty="0" sz="1550">
                <a:solidFill>
                  <a:srgbClr val="404040"/>
                </a:solidFill>
                <a:latin typeface="Franklin Gothic Medium"/>
                <a:cs typeface="Franklin Gothic Medium"/>
              </a:rPr>
              <a:t>Modern</a:t>
            </a:r>
            <a:r>
              <a:rPr dirty="0" sz="1550" spc="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55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dirty="0" sz="1550" spc="10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550">
                <a:solidFill>
                  <a:srgbClr val="404040"/>
                </a:solidFill>
                <a:latin typeface="Franklin Gothic Medium"/>
                <a:cs typeface="Franklin Gothic Medium"/>
              </a:rPr>
              <a:t>clean</a:t>
            </a:r>
            <a:r>
              <a:rPr dirty="0" sz="1550" spc="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55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layout.</a:t>
            </a:r>
            <a:endParaRPr sz="1550">
              <a:latin typeface="Franklin Gothic Medium"/>
              <a:cs typeface="Franklin Gothic Medium"/>
            </a:endParaRPr>
          </a:p>
          <a:p>
            <a:pPr marL="215900">
              <a:lnSpc>
                <a:spcPct val="100000"/>
              </a:lnSpc>
              <a:spcBef>
                <a:spcPts val="600"/>
              </a:spcBef>
            </a:pPr>
            <a:r>
              <a:rPr dirty="0" sz="1550">
                <a:solidFill>
                  <a:srgbClr val="404040"/>
                </a:solidFill>
                <a:latin typeface="Franklin Gothic Medium"/>
                <a:cs typeface="Franklin Gothic Medium"/>
              </a:rPr>
              <a:t>Sections</a:t>
            </a:r>
            <a:r>
              <a:rPr dirty="0" sz="1550" spc="12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550">
                <a:solidFill>
                  <a:srgbClr val="404040"/>
                </a:solidFill>
                <a:latin typeface="Franklin Gothic Medium"/>
                <a:cs typeface="Franklin Gothic Medium"/>
              </a:rPr>
              <a:t>for</a:t>
            </a:r>
            <a:r>
              <a:rPr dirty="0" sz="1550" spc="3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550">
                <a:solidFill>
                  <a:srgbClr val="404040"/>
                </a:solidFill>
                <a:latin typeface="Franklin Gothic Medium"/>
                <a:cs typeface="Franklin Gothic Medium"/>
              </a:rPr>
              <a:t>personal</a:t>
            </a:r>
            <a:r>
              <a:rPr dirty="0" sz="1550" spc="12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55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information,</a:t>
            </a:r>
            <a:r>
              <a:rPr dirty="0" sz="1550" spc="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550">
                <a:solidFill>
                  <a:srgbClr val="404040"/>
                </a:solidFill>
                <a:latin typeface="Franklin Gothic Medium"/>
                <a:cs typeface="Franklin Gothic Medium"/>
              </a:rPr>
              <a:t>projects,</a:t>
            </a:r>
            <a:r>
              <a:rPr dirty="0" sz="1550" spc="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55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dirty="0" sz="1550" spc="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550">
                <a:solidFill>
                  <a:srgbClr val="404040"/>
                </a:solidFill>
                <a:latin typeface="Franklin Gothic Medium"/>
                <a:cs typeface="Franklin Gothic Medium"/>
              </a:rPr>
              <a:t>contact</a:t>
            </a:r>
            <a:r>
              <a:rPr dirty="0" sz="1550" spc="-1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55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details</a:t>
            </a:r>
            <a:r>
              <a:rPr dirty="0" sz="125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.</a:t>
            </a:r>
            <a:endParaRPr sz="125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750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85"/>
              <a:t>WHO</a:t>
            </a:r>
            <a:r>
              <a:rPr dirty="0" spc="-105"/>
              <a:t> </a:t>
            </a:r>
            <a:r>
              <a:rPr dirty="0"/>
              <a:t>ARE</a:t>
            </a:r>
            <a:r>
              <a:rPr dirty="0" spc="-55"/>
              <a:t> </a:t>
            </a:r>
            <a:r>
              <a:rPr dirty="0" spc="-145"/>
              <a:t>THE</a:t>
            </a:r>
            <a:r>
              <a:rPr dirty="0" spc="-60"/>
              <a:t> </a:t>
            </a:r>
            <a:r>
              <a:rPr dirty="0"/>
              <a:t>END</a:t>
            </a:r>
            <a:r>
              <a:rPr dirty="0" spc="-125"/>
              <a:t> </a:t>
            </a:r>
            <a:r>
              <a:rPr dirty="0" spc="110"/>
              <a:t>USERS</a:t>
            </a:r>
            <a:r>
              <a:rPr dirty="0" spc="-90"/>
              <a:t> </a:t>
            </a:r>
            <a:r>
              <a:rPr dirty="0" spc="-114"/>
              <a:t>OF</a:t>
            </a:r>
            <a:r>
              <a:rPr dirty="0" spc="-90"/>
              <a:t> </a:t>
            </a:r>
            <a:r>
              <a:rPr dirty="0" spc="-35"/>
              <a:t>THIS</a:t>
            </a:r>
            <a:r>
              <a:rPr dirty="0" spc="-90"/>
              <a:t> </a:t>
            </a:r>
            <a:r>
              <a:rPr dirty="0" spc="-10"/>
              <a:t>PROJECT?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60400" y="2108644"/>
            <a:ext cx="10691495" cy="2781935"/>
          </a:xfrm>
          <a:prstGeom prst="rect">
            <a:avLst/>
          </a:prstGeom>
        </p:spPr>
        <p:txBody>
          <a:bodyPr wrap="square" lIns="0" tIns="2000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dirty="0" sz="24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Primary</a:t>
            </a:r>
            <a:r>
              <a:rPr dirty="0" sz="24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End</a:t>
            </a:r>
            <a:r>
              <a:rPr dirty="0" sz="2400" spc="4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Users:</a:t>
            </a:r>
            <a:endParaRPr sz="2400">
              <a:latin typeface="Franklin Gothic Medium"/>
              <a:cs typeface="Franklin Gothic Medium"/>
            </a:endParaRPr>
          </a:p>
          <a:p>
            <a:pPr marL="288925" indent="-276225">
              <a:lnSpc>
                <a:spcPct val="100000"/>
              </a:lnSpc>
              <a:spcBef>
                <a:spcPts val="1475"/>
              </a:spcBef>
              <a:buChar char="•"/>
              <a:tabLst>
                <a:tab pos="288925" algn="l"/>
              </a:tabLst>
            </a:pP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Students</a:t>
            </a:r>
            <a:r>
              <a:rPr dirty="0" sz="2400" spc="-12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who</a:t>
            </a:r>
            <a:r>
              <a:rPr dirty="0" sz="2400" spc="-9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want</a:t>
            </a:r>
            <a:r>
              <a:rPr dirty="0" sz="2400" spc="-10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to</a:t>
            </a:r>
            <a:r>
              <a:rPr dirty="0" sz="2400" spc="-9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create</a:t>
            </a:r>
            <a:r>
              <a:rPr dirty="0" sz="2400" spc="-9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a</a:t>
            </a:r>
            <a:r>
              <a:rPr dirty="0" sz="2400" spc="-11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professional</a:t>
            </a:r>
            <a:r>
              <a:rPr dirty="0" sz="24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online</a:t>
            </a:r>
            <a:r>
              <a:rPr dirty="0" sz="2400" spc="-14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presence.</a:t>
            </a:r>
            <a:endParaRPr sz="2400">
              <a:latin typeface="Franklin Gothic Medium"/>
              <a:cs typeface="Franklin Gothic Medium"/>
            </a:endParaRPr>
          </a:p>
          <a:p>
            <a:pPr marL="88900">
              <a:lnSpc>
                <a:spcPct val="100000"/>
              </a:lnSpc>
              <a:spcBef>
                <a:spcPts val="1470"/>
              </a:spcBef>
            </a:pP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Secondary</a:t>
            </a:r>
            <a:r>
              <a:rPr dirty="0" sz="24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End</a:t>
            </a:r>
            <a:r>
              <a:rPr dirty="0" sz="24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Users</a:t>
            </a:r>
            <a:endParaRPr sz="2400">
              <a:latin typeface="Franklin Gothic Medium"/>
              <a:cs typeface="Franklin Gothic Medium"/>
            </a:endParaRPr>
          </a:p>
          <a:p>
            <a:pPr marL="288925" indent="-276225">
              <a:lnSpc>
                <a:spcPct val="100000"/>
              </a:lnSpc>
              <a:spcBef>
                <a:spcPts val="1405"/>
              </a:spcBef>
              <a:buChar char="•"/>
              <a:tabLst>
                <a:tab pos="288925" algn="l"/>
              </a:tabLst>
            </a:pP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Educators</a:t>
            </a:r>
            <a:r>
              <a:rPr dirty="0" sz="2400" spc="-9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dirty="0" sz="2400" spc="-11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mentors</a:t>
            </a:r>
            <a:r>
              <a:rPr dirty="0" sz="2400" spc="-9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who</a:t>
            </a:r>
            <a:r>
              <a:rPr dirty="0" sz="24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guide</a:t>
            </a:r>
            <a:r>
              <a:rPr dirty="0" sz="2400" spc="-13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students</a:t>
            </a:r>
            <a:r>
              <a:rPr dirty="0" sz="24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in</a:t>
            </a:r>
            <a:r>
              <a:rPr dirty="0" sz="24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their</a:t>
            </a:r>
            <a:r>
              <a:rPr dirty="0" sz="2400" spc="-13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careers.</a:t>
            </a:r>
            <a:endParaRPr sz="2400">
              <a:latin typeface="Franklin Gothic Medium"/>
              <a:cs typeface="Franklin Gothic Medium"/>
            </a:endParaRPr>
          </a:p>
          <a:p>
            <a:pPr marL="288925" indent="-276225">
              <a:lnSpc>
                <a:spcPct val="100000"/>
              </a:lnSpc>
              <a:spcBef>
                <a:spcPts val="1475"/>
              </a:spcBef>
              <a:buChar char="•"/>
              <a:tabLst>
                <a:tab pos="288925" algn="l"/>
              </a:tabLst>
            </a:pP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Peers</a:t>
            </a:r>
            <a:r>
              <a:rPr dirty="0" sz="24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dirty="0" sz="2400" spc="-10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collaborators</a:t>
            </a:r>
            <a:r>
              <a:rPr dirty="0" sz="24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interested</a:t>
            </a:r>
            <a:r>
              <a:rPr dirty="0" sz="2400" spc="-10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in</a:t>
            </a:r>
            <a:r>
              <a:rPr dirty="0" sz="2400" spc="-10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viewing</a:t>
            </a:r>
            <a:r>
              <a:rPr dirty="0" sz="24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dirty="0" sz="2400" spc="-10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interacting</a:t>
            </a:r>
            <a:r>
              <a:rPr dirty="0" sz="24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with</a:t>
            </a:r>
            <a:r>
              <a:rPr dirty="0" sz="2400" spc="-10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students'</a:t>
            </a:r>
            <a:r>
              <a:rPr dirty="0" sz="24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work.</a:t>
            </a:r>
            <a:endParaRPr sz="24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1069657"/>
            <a:ext cx="7249159" cy="44894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95"/>
              <a:t>YOUR</a:t>
            </a:r>
            <a:r>
              <a:rPr dirty="0" spc="-180"/>
              <a:t> </a:t>
            </a:r>
            <a:r>
              <a:rPr dirty="0" spc="-85"/>
              <a:t>SOLUTION</a:t>
            </a:r>
            <a:r>
              <a:rPr dirty="0" spc="-150"/>
              <a:t> </a:t>
            </a:r>
            <a:r>
              <a:rPr dirty="0"/>
              <a:t>AND</a:t>
            </a:r>
            <a:r>
              <a:rPr dirty="0" spc="-120"/>
              <a:t> </a:t>
            </a:r>
            <a:r>
              <a:rPr dirty="0"/>
              <a:t>ITS</a:t>
            </a:r>
            <a:r>
              <a:rPr dirty="0" spc="-135"/>
              <a:t> </a:t>
            </a:r>
            <a:r>
              <a:rPr dirty="0" spc="-95"/>
              <a:t>VALUE</a:t>
            </a:r>
            <a:r>
              <a:rPr dirty="0" spc="-105"/>
              <a:t> </a:t>
            </a:r>
            <a:r>
              <a:rPr dirty="0" spc="-10"/>
              <a:t>PROPOSITION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60400" y="1753298"/>
            <a:ext cx="10595610" cy="4241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676275">
              <a:lnSpc>
                <a:spcPct val="109500"/>
              </a:lnSpc>
              <a:spcBef>
                <a:spcPts val="100"/>
              </a:spcBef>
            </a:pP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Solution:</a:t>
            </a:r>
            <a:r>
              <a:rPr dirty="0" sz="2400" spc="-11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dirty="0" sz="24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portfolio</a:t>
            </a:r>
            <a:r>
              <a:rPr dirty="0" sz="24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website</a:t>
            </a:r>
            <a:r>
              <a:rPr dirty="0" sz="24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offers</a:t>
            </a:r>
            <a:r>
              <a:rPr dirty="0" sz="24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a</a:t>
            </a:r>
            <a:r>
              <a:rPr dirty="0" sz="24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centralised</a:t>
            </a:r>
            <a:r>
              <a:rPr dirty="0" sz="24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platform</a:t>
            </a:r>
            <a:r>
              <a:rPr dirty="0" sz="2400" spc="-9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for</a:t>
            </a:r>
            <a:r>
              <a:rPr dirty="0" sz="24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dirty="0" sz="2400" spc="-13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student</a:t>
            </a:r>
            <a:r>
              <a:rPr dirty="0" sz="2400" spc="-14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to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present</a:t>
            </a:r>
            <a:r>
              <a:rPr dirty="0" sz="2400" spc="-114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their</a:t>
            </a:r>
            <a:r>
              <a:rPr dirty="0" sz="24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skills,</a:t>
            </a:r>
            <a:r>
              <a:rPr dirty="0" sz="2400" spc="-10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projects,</a:t>
            </a:r>
            <a:r>
              <a:rPr dirty="0" sz="2400" spc="-10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dirty="0" sz="2400" spc="-12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contact</a:t>
            </a:r>
            <a:r>
              <a:rPr dirty="0" sz="2400" spc="-14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information</a:t>
            </a:r>
            <a:endParaRPr sz="2400"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dirty="0" u="heavy" sz="2400" spc="-2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Franklin Gothic Medium"/>
                <a:cs typeface="Franklin Gothic Medium"/>
              </a:rPr>
              <a:t>Value</a:t>
            </a:r>
            <a:r>
              <a:rPr dirty="0" u="heavy" sz="2400" spc="-125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Franklin Gothic Medium"/>
                <a:cs typeface="Franklin Gothic Medium"/>
              </a:rPr>
              <a:t> </a:t>
            </a:r>
            <a:r>
              <a:rPr dirty="0" u="heavy" sz="2400" spc="-1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Franklin Gothic Medium"/>
                <a:cs typeface="Franklin Gothic Medium"/>
              </a:rPr>
              <a:t>Proposition:</a:t>
            </a:r>
            <a:endParaRPr sz="2400"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For</a:t>
            </a:r>
            <a:r>
              <a:rPr dirty="0" sz="2400" spc="-12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Employers:</a:t>
            </a:r>
            <a:r>
              <a:rPr dirty="0" sz="24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80">
                <a:solidFill>
                  <a:srgbClr val="404040"/>
                </a:solidFill>
                <a:latin typeface="Franklin Gothic Medium"/>
                <a:cs typeface="Franklin Gothic Medium"/>
              </a:rPr>
              <a:t>A</a:t>
            </a:r>
            <a:r>
              <a:rPr dirty="0" sz="2400" spc="-1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quick</a:t>
            </a:r>
            <a:r>
              <a:rPr dirty="0" sz="24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dirty="0" sz="24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easy</a:t>
            </a:r>
            <a:r>
              <a:rPr dirty="0" sz="24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95">
                <a:solidFill>
                  <a:srgbClr val="404040"/>
                </a:solidFill>
                <a:latin typeface="Franklin Gothic Medium"/>
                <a:cs typeface="Franklin Gothic Medium"/>
              </a:rPr>
              <a:t>way</a:t>
            </a:r>
            <a:r>
              <a:rPr dirty="0" sz="24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to</a:t>
            </a:r>
            <a:r>
              <a:rPr dirty="0" sz="2400" spc="-10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assess</a:t>
            </a:r>
            <a:r>
              <a:rPr dirty="0" sz="2400" spc="-12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dirty="0" sz="2400" spc="-11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student's</a:t>
            </a:r>
            <a:r>
              <a:rPr dirty="0" sz="24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capabilities</a:t>
            </a:r>
            <a:r>
              <a:rPr dirty="0" sz="24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dirty="0" sz="24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fit</a:t>
            </a:r>
            <a:r>
              <a:rPr dirty="0" sz="24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for</a:t>
            </a:r>
            <a:endParaRPr sz="2400"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job</a:t>
            </a:r>
            <a:r>
              <a:rPr dirty="0" sz="2400" spc="-9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roles.</a:t>
            </a:r>
            <a:endParaRPr sz="2400"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For</a:t>
            </a:r>
            <a:r>
              <a:rPr dirty="0" sz="2400" spc="-9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Clients:</a:t>
            </a:r>
            <a:r>
              <a:rPr dirty="0" sz="2400" spc="-9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An</a:t>
            </a:r>
            <a:r>
              <a:rPr dirty="0" sz="24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opportunity</a:t>
            </a:r>
            <a:r>
              <a:rPr dirty="0" sz="24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to</a:t>
            </a:r>
            <a:r>
              <a:rPr dirty="0" sz="24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see</a:t>
            </a:r>
            <a:r>
              <a:rPr dirty="0" sz="24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dirty="0" sz="24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student's</a:t>
            </a:r>
            <a:r>
              <a:rPr dirty="0" sz="2400" spc="-14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previous</a:t>
            </a:r>
            <a:r>
              <a:rPr dirty="0" sz="2400" spc="-9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work</a:t>
            </a:r>
            <a:r>
              <a:rPr dirty="0" sz="2400" spc="-9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dirty="0" sz="2400" spc="-114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gauge</a:t>
            </a:r>
            <a:r>
              <a:rPr dirty="0" sz="2400" spc="-13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their</a:t>
            </a:r>
            <a:endParaRPr sz="2400"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expertise</a:t>
            </a:r>
            <a:r>
              <a:rPr dirty="0" sz="24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in</a:t>
            </a:r>
            <a:r>
              <a:rPr dirty="0" sz="2400" spc="-10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web</a:t>
            </a:r>
            <a:r>
              <a:rPr dirty="0" sz="2400" spc="-9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development</a:t>
            </a:r>
            <a:r>
              <a:rPr dirty="0" sz="24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dirty="0" sz="2400" spc="-9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design.</a:t>
            </a:r>
            <a:endParaRPr sz="2400"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For</a:t>
            </a:r>
            <a:r>
              <a:rPr dirty="0" sz="2400" spc="-1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Collaborators:</a:t>
            </a:r>
            <a:r>
              <a:rPr dirty="0" sz="2400" spc="-11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80">
                <a:solidFill>
                  <a:srgbClr val="404040"/>
                </a:solidFill>
                <a:latin typeface="Franklin Gothic Medium"/>
                <a:cs typeface="Franklin Gothic Medium"/>
              </a:rPr>
              <a:t>A</a:t>
            </a:r>
            <a:r>
              <a:rPr dirty="0" sz="2400" spc="-1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comprehensive</a:t>
            </a:r>
            <a:r>
              <a:rPr dirty="0" sz="24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view</a:t>
            </a:r>
            <a:r>
              <a:rPr dirty="0" sz="2400" spc="-10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of</a:t>
            </a:r>
            <a:r>
              <a:rPr dirty="0" sz="2400" spc="-12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dirty="0" sz="24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student's</a:t>
            </a:r>
            <a:r>
              <a:rPr dirty="0" sz="24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skills,</a:t>
            </a:r>
            <a:r>
              <a:rPr dirty="0" sz="24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making</a:t>
            </a:r>
            <a:r>
              <a:rPr dirty="0" sz="24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it</a:t>
            </a:r>
            <a:r>
              <a:rPr dirty="0" sz="24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easier</a:t>
            </a:r>
            <a:r>
              <a:rPr dirty="0" sz="24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to</a:t>
            </a:r>
            <a:endParaRPr sz="2400"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24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identify</a:t>
            </a:r>
            <a:r>
              <a:rPr dirty="0" sz="24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potential</a:t>
            </a:r>
            <a:r>
              <a:rPr dirty="0" sz="2400" spc="-114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collaboration</a:t>
            </a:r>
            <a:r>
              <a:rPr dirty="0" sz="24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opportunities.</a:t>
            </a:r>
            <a:endParaRPr sz="24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1246124"/>
            <a:ext cx="10305415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110"/>
              <a:t>HOW</a:t>
            </a:r>
            <a:r>
              <a:rPr dirty="0" spc="-75"/>
              <a:t> </a:t>
            </a:r>
            <a:r>
              <a:rPr dirty="0"/>
              <a:t>DID</a:t>
            </a:r>
            <a:r>
              <a:rPr dirty="0" spc="-45"/>
              <a:t> </a:t>
            </a:r>
            <a:r>
              <a:rPr dirty="0" spc="-200"/>
              <a:t>YOU</a:t>
            </a:r>
            <a:r>
              <a:rPr dirty="0" spc="-50"/>
              <a:t> </a:t>
            </a:r>
            <a:r>
              <a:rPr dirty="0"/>
              <a:t>CUSTOMIZE</a:t>
            </a:r>
            <a:r>
              <a:rPr dirty="0" spc="-50"/>
              <a:t> </a:t>
            </a:r>
            <a:r>
              <a:rPr dirty="0" spc="-140"/>
              <a:t>THE</a:t>
            </a:r>
            <a:r>
              <a:rPr dirty="0" spc="-55"/>
              <a:t> </a:t>
            </a:r>
            <a:r>
              <a:rPr dirty="0" spc="-95"/>
              <a:t>PROJECT</a:t>
            </a:r>
            <a:r>
              <a:rPr dirty="0" spc="-50"/>
              <a:t> </a:t>
            </a:r>
            <a:r>
              <a:rPr dirty="0" spc="-10"/>
              <a:t>AND</a:t>
            </a:r>
            <a:r>
              <a:rPr dirty="0" spc="-130"/>
              <a:t> </a:t>
            </a:r>
            <a:r>
              <a:rPr dirty="0" spc="105"/>
              <a:t>MAKE</a:t>
            </a:r>
            <a:r>
              <a:rPr dirty="0" spc="-130"/>
              <a:t> </a:t>
            </a:r>
            <a:r>
              <a:rPr dirty="0" spc="-150"/>
              <a:t>IT</a:t>
            </a:r>
            <a:r>
              <a:rPr dirty="0" spc="-45"/>
              <a:t> </a:t>
            </a:r>
            <a:r>
              <a:rPr dirty="0" spc="-95"/>
              <a:t>YOUR</a:t>
            </a:r>
            <a:r>
              <a:rPr dirty="0" spc="-150"/>
              <a:t> </a:t>
            </a:r>
            <a:r>
              <a:rPr dirty="0" spc="-25"/>
              <a:t>OWN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60400" y="1954303"/>
            <a:ext cx="10398760" cy="3841750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dirty="0" sz="24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website</a:t>
            </a:r>
            <a:r>
              <a:rPr dirty="0" sz="2400" spc="-10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is</a:t>
            </a:r>
            <a:r>
              <a:rPr dirty="0" sz="24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designed</a:t>
            </a:r>
            <a:r>
              <a:rPr dirty="0" sz="24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to</a:t>
            </a:r>
            <a:r>
              <a:rPr dirty="0" sz="2400" spc="-10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be</a:t>
            </a:r>
            <a:r>
              <a:rPr dirty="0" sz="2400" spc="-10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highly</a:t>
            </a:r>
            <a:r>
              <a:rPr dirty="0" sz="2400" spc="-1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customizable</a:t>
            </a:r>
            <a:r>
              <a:rPr dirty="0" sz="24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dirty="0" sz="24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personalized</a:t>
            </a:r>
            <a:r>
              <a:rPr dirty="0" sz="24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to</a:t>
            </a:r>
            <a:r>
              <a:rPr dirty="0" sz="2400" spc="-10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reflect</a:t>
            </a:r>
            <a:r>
              <a:rPr dirty="0" sz="24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endParaRPr sz="2400"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student's</a:t>
            </a:r>
            <a:r>
              <a:rPr dirty="0" sz="2400" spc="-11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unique</a:t>
            </a:r>
            <a:r>
              <a:rPr dirty="0" sz="2400" spc="-10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style</a:t>
            </a:r>
            <a:r>
              <a:rPr dirty="0" sz="2400" spc="-9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dirty="0" sz="2400" spc="-13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skills</a:t>
            </a:r>
            <a:endParaRPr sz="2400">
              <a:latin typeface="Franklin Gothic Medium"/>
              <a:cs typeface="Franklin Gothic Medium"/>
            </a:endParaRPr>
          </a:p>
          <a:p>
            <a:pPr marL="292100" indent="-279400">
              <a:lnSpc>
                <a:spcPct val="100000"/>
              </a:lnSpc>
              <a:spcBef>
                <a:spcPts val="1475"/>
              </a:spcBef>
              <a:buChar char="•"/>
              <a:tabLst>
                <a:tab pos="292100" algn="l"/>
              </a:tabLst>
            </a:pPr>
            <a:r>
              <a:rPr dirty="0" u="heavy" sz="2400" spc="-3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Franklin Gothic Medium"/>
                <a:cs typeface="Franklin Gothic Medium"/>
              </a:rPr>
              <a:t>Customizable</a:t>
            </a:r>
            <a:r>
              <a:rPr dirty="0" u="heavy" sz="2400" spc="-5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Franklin Gothic Medium"/>
                <a:cs typeface="Franklin Gothic Medium"/>
              </a:rPr>
              <a:t> </a:t>
            </a:r>
            <a:r>
              <a:rPr dirty="0" u="heavy" sz="2400" spc="-1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Franklin Gothic Medium"/>
                <a:cs typeface="Franklin Gothic Medium"/>
              </a:rPr>
              <a:t>Elements:</a:t>
            </a:r>
            <a:endParaRPr sz="2400">
              <a:latin typeface="Franklin Gothic Medium"/>
              <a:cs typeface="Franklin Gothic Medium"/>
            </a:endParaRPr>
          </a:p>
          <a:p>
            <a:pPr marL="196850" indent="-184150">
              <a:lnSpc>
                <a:spcPct val="100000"/>
              </a:lnSpc>
              <a:spcBef>
                <a:spcPts val="1480"/>
              </a:spcBef>
              <a:buChar char="◦"/>
              <a:tabLst>
                <a:tab pos="196850" algn="l"/>
              </a:tabLst>
            </a:pP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Header</a:t>
            </a:r>
            <a:r>
              <a:rPr dirty="0" sz="24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dirty="0" sz="2400" spc="-114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Navigation:</a:t>
            </a:r>
            <a:r>
              <a:rPr dirty="0" sz="24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Easily</a:t>
            </a:r>
            <a:r>
              <a:rPr dirty="0" sz="2400" spc="-114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update</a:t>
            </a:r>
            <a:r>
              <a:rPr dirty="0" sz="24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links</a:t>
            </a:r>
            <a:r>
              <a:rPr dirty="0" sz="2400" spc="-9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dirty="0" sz="2400" spc="-11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add</a:t>
            </a:r>
            <a:r>
              <a:rPr dirty="0" sz="24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new</a:t>
            </a:r>
            <a:r>
              <a:rPr dirty="0" sz="2400" spc="-11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sections.</a:t>
            </a:r>
            <a:endParaRPr sz="2400">
              <a:latin typeface="Franklin Gothic Medium"/>
              <a:cs typeface="Franklin Gothic Medium"/>
            </a:endParaRPr>
          </a:p>
          <a:p>
            <a:pPr marL="196850" indent="-184150">
              <a:lnSpc>
                <a:spcPct val="100000"/>
              </a:lnSpc>
              <a:spcBef>
                <a:spcPts val="1470"/>
              </a:spcBef>
              <a:buChar char="◦"/>
              <a:tabLst>
                <a:tab pos="196850" algn="l"/>
              </a:tabLst>
            </a:pP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Content</a:t>
            </a:r>
            <a:r>
              <a:rPr dirty="0" sz="2400" spc="-12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Sections:</a:t>
            </a:r>
            <a:r>
              <a:rPr dirty="0" sz="24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Modify</a:t>
            </a:r>
            <a:r>
              <a:rPr dirty="0" sz="2400" spc="-114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text,</a:t>
            </a:r>
            <a:r>
              <a:rPr dirty="0" sz="2400" spc="-9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images,</a:t>
            </a:r>
            <a:r>
              <a:rPr dirty="0" sz="2400" spc="-9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dirty="0" sz="2400" spc="-11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layout</a:t>
            </a:r>
            <a:r>
              <a:rPr dirty="0" sz="2400" spc="-9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to</a:t>
            </a:r>
            <a:r>
              <a:rPr dirty="0" sz="2400" spc="-13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highlight</a:t>
            </a:r>
            <a:r>
              <a:rPr dirty="0" sz="2400" spc="-114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new</a:t>
            </a:r>
            <a:r>
              <a:rPr dirty="0" sz="2400" spc="-114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skills</a:t>
            </a:r>
            <a:r>
              <a:rPr dirty="0" sz="24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endParaRPr sz="2400"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projects.</a:t>
            </a:r>
            <a:endParaRPr sz="2400">
              <a:latin typeface="Franklin Gothic Medium"/>
              <a:cs typeface="Franklin Gothic Medium"/>
            </a:endParaRPr>
          </a:p>
          <a:p>
            <a:pPr marL="12700" marR="215265" indent="184150">
              <a:lnSpc>
                <a:spcPct val="109600"/>
              </a:lnSpc>
              <a:spcBef>
                <a:spcPts val="1195"/>
              </a:spcBef>
              <a:buChar char="◦"/>
              <a:tabLst>
                <a:tab pos="196850" algn="l"/>
              </a:tabLst>
            </a:pP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Design</a:t>
            </a:r>
            <a:r>
              <a:rPr dirty="0" sz="24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dirty="0" sz="2400" spc="-12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Style:</a:t>
            </a:r>
            <a:r>
              <a:rPr dirty="0" sz="2400" spc="-114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Change</a:t>
            </a:r>
            <a:r>
              <a:rPr dirty="0" sz="2400" spc="-12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colours,</a:t>
            </a:r>
            <a:r>
              <a:rPr dirty="0" sz="2400" spc="-10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fonts,</a:t>
            </a:r>
            <a:r>
              <a:rPr dirty="0" sz="2400" spc="-10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dirty="0" sz="2400" spc="-12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overall</a:t>
            </a:r>
            <a:r>
              <a:rPr dirty="0" sz="2400" spc="-12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design</a:t>
            </a:r>
            <a:r>
              <a:rPr dirty="0" sz="2400" spc="-13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>
                <a:solidFill>
                  <a:srgbClr val="404040"/>
                </a:solidFill>
                <a:latin typeface="Franklin Gothic Medium"/>
                <a:cs typeface="Franklin Gothic Medium"/>
              </a:rPr>
              <a:t>to</a:t>
            </a:r>
            <a:r>
              <a:rPr dirty="0" sz="2400" spc="-9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match</a:t>
            </a:r>
            <a:r>
              <a:rPr dirty="0" sz="2400" spc="-12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personal branding.</a:t>
            </a:r>
            <a:endParaRPr sz="24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8041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10"/>
              <a:t>MODELLING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343535">
              <a:lnSpc>
                <a:spcPct val="109500"/>
              </a:lnSpc>
              <a:spcBef>
                <a:spcPts val="100"/>
              </a:spcBef>
            </a:pPr>
            <a:r>
              <a:rPr dirty="0"/>
              <a:t>The</a:t>
            </a:r>
            <a:r>
              <a:rPr dirty="0" spc="-65"/>
              <a:t> </a:t>
            </a:r>
            <a:r>
              <a:rPr dirty="0" spc="-30"/>
              <a:t>website</a:t>
            </a:r>
            <a:r>
              <a:rPr dirty="0" spc="-120"/>
              <a:t> </a:t>
            </a:r>
            <a:r>
              <a:rPr dirty="0"/>
              <a:t>uses</a:t>
            </a:r>
            <a:r>
              <a:rPr dirty="0" spc="-75"/>
              <a:t> </a:t>
            </a:r>
            <a:r>
              <a:rPr dirty="0"/>
              <a:t>a</a:t>
            </a:r>
            <a:r>
              <a:rPr dirty="0" spc="-80"/>
              <a:t> </a:t>
            </a:r>
            <a:r>
              <a:rPr dirty="0"/>
              <a:t>responsive</a:t>
            </a:r>
            <a:r>
              <a:rPr dirty="0" spc="-60"/>
              <a:t> </a:t>
            </a:r>
            <a:r>
              <a:rPr dirty="0"/>
              <a:t>design</a:t>
            </a:r>
            <a:r>
              <a:rPr dirty="0" spc="-100"/>
              <a:t> </a:t>
            </a:r>
            <a:r>
              <a:rPr dirty="0"/>
              <a:t>approach,</a:t>
            </a:r>
            <a:r>
              <a:rPr dirty="0" spc="-85"/>
              <a:t> </a:t>
            </a:r>
            <a:r>
              <a:rPr dirty="0"/>
              <a:t>ensuring</a:t>
            </a:r>
            <a:r>
              <a:rPr dirty="0" spc="-60"/>
              <a:t> </a:t>
            </a:r>
            <a:r>
              <a:rPr dirty="0"/>
              <a:t>it</a:t>
            </a:r>
            <a:r>
              <a:rPr dirty="0" spc="-80"/>
              <a:t> </a:t>
            </a:r>
            <a:r>
              <a:rPr dirty="0" spc="-20"/>
              <a:t>works</a:t>
            </a:r>
            <a:r>
              <a:rPr dirty="0" spc="-70"/>
              <a:t> </a:t>
            </a:r>
            <a:r>
              <a:rPr dirty="0" spc="-25"/>
              <a:t>well</a:t>
            </a:r>
            <a:r>
              <a:rPr dirty="0" spc="-110"/>
              <a:t> </a:t>
            </a:r>
            <a:r>
              <a:rPr dirty="0"/>
              <a:t>on</a:t>
            </a:r>
            <a:r>
              <a:rPr dirty="0" spc="-100"/>
              <a:t> </a:t>
            </a:r>
            <a:r>
              <a:rPr dirty="0" spc="-10"/>
              <a:t>various </a:t>
            </a:r>
            <a:r>
              <a:rPr dirty="0"/>
              <a:t>devices,</a:t>
            </a:r>
            <a:r>
              <a:rPr dirty="0" spc="-100"/>
              <a:t> </a:t>
            </a:r>
            <a:r>
              <a:rPr dirty="0" spc="-40"/>
              <a:t>from</a:t>
            </a:r>
            <a:r>
              <a:rPr dirty="0" spc="-85"/>
              <a:t> </a:t>
            </a:r>
            <a:r>
              <a:rPr dirty="0" spc="-20"/>
              <a:t>desktops</a:t>
            </a:r>
            <a:r>
              <a:rPr dirty="0" spc="-85"/>
              <a:t> </a:t>
            </a:r>
            <a:r>
              <a:rPr dirty="0"/>
              <a:t>to</a:t>
            </a:r>
            <a:r>
              <a:rPr dirty="0" spc="-125"/>
              <a:t> </a:t>
            </a:r>
            <a:r>
              <a:rPr dirty="0" spc="-30"/>
              <a:t>mobile</a:t>
            </a:r>
            <a:r>
              <a:rPr dirty="0" spc="-120"/>
              <a:t> </a:t>
            </a:r>
            <a:r>
              <a:rPr dirty="0" spc="-10"/>
              <a:t>phones</a:t>
            </a:r>
          </a:p>
          <a:p>
            <a:pPr marL="12700" marR="1156335">
              <a:lnSpc>
                <a:spcPct val="109500"/>
              </a:lnSpc>
              <a:spcBef>
                <a:spcPts val="1200"/>
              </a:spcBef>
            </a:pPr>
            <a:r>
              <a:rPr dirty="0"/>
              <a:t>HTML</a:t>
            </a:r>
            <a:r>
              <a:rPr dirty="0" spc="-150"/>
              <a:t> </a:t>
            </a:r>
            <a:r>
              <a:rPr dirty="0" spc="-10"/>
              <a:t>Structure:</a:t>
            </a:r>
            <a:r>
              <a:rPr dirty="0" spc="-120"/>
              <a:t> </a:t>
            </a:r>
            <a:r>
              <a:rPr dirty="0" spc="-180"/>
              <a:t>A</a:t>
            </a:r>
            <a:r>
              <a:rPr dirty="0" spc="-10"/>
              <a:t> </a:t>
            </a:r>
            <a:r>
              <a:rPr dirty="0" spc="-20"/>
              <a:t>semantic</a:t>
            </a:r>
            <a:r>
              <a:rPr dirty="0" spc="-90"/>
              <a:t> </a:t>
            </a:r>
            <a:r>
              <a:rPr dirty="0"/>
              <a:t>structure</a:t>
            </a:r>
            <a:r>
              <a:rPr dirty="0" spc="-75"/>
              <a:t> </a:t>
            </a:r>
            <a:r>
              <a:rPr dirty="0" spc="-10"/>
              <a:t>with</a:t>
            </a:r>
            <a:r>
              <a:rPr dirty="0" spc="-50"/>
              <a:t> </a:t>
            </a:r>
            <a:r>
              <a:rPr dirty="0"/>
              <a:t>sections</a:t>
            </a:r>
            <a:r>
              <a:rPr dirty="0" spc="-90"/>
              <a:t> </a:t>
            </a:r>
            <a:r>
              <a:rPr dirty="0" spc="-10"/>
              <a:t>for</a:t>
            </a:r>
            <a:r>
              <a:rPr dirty="0" spc="-70"/>
              <a:t> </a:t>
            </a:r>
            <a:r>
              <a:rPr dirty="0"/>
              <a:t>easy</a:t>
            </a:r>
            <a:r>
              <a:rPr dirty="0" spc="-50"/>
              <a:t> </a:t>
            </a:r>
            <a:r>
              <a:rPr dirty="0" spc="-30"/>
              <a:t>navigation</a:t>
            </a:r>
            <a:r>
              <a:rPr dirty="0" spc="-120"/>
              <a:t> </a:t>
            </a:r>
            <a:r>
              <a:rPr dirty="0" spc="-25"/>
              <a:t>and </a:t>
            </a:r>
            <a:r>
              <a:rPr dirty="0" spc="-10"/>
              <a:t>readability.</a:t>
            </a:r>
          </a:p>
          <a:p>
            <a:pPr marL="12700" marR="5080">
              <a:lnSpc>
                <a:spcPct val="109500"/>
              </a:lnSpc>
              <a:spcBef>
                <a:spcPts val="1200"/>
              </a:spcBef>
            </a:pPr>
            <a:r>
              <a:rPr dirty="0"/>
              <a:t>CSS</a:t>
            </a:r>
            <a:r>
              <a:rPr dirty="0" spc="-114"/>
              <a:t> </a:t>
            </a:r>
            <a:r>
              <a:rPr dirty="0" spc="-25"/>
              <a:t>Styling:</a:t>
            </a:r>
            <a:r>
              <a:rPr dirty="0" spc="-95"/>
              <a:t> </a:t>
            </a:r>
            <a:r>
              <a:rPr dirty="0" spc="-10"/>
              <a:t>Utilizes</a:t>
            </a:r>
            <a:r>
              <a:rPr dirty="0" spc="-80"/>
              <a:t> </a:t>
            </a:r>
            <a:r>
              <a:rPr dirty="0" spc="-10"/>
              <a:t>modern</a:t>
            </a:r>
            <a:r>
              <a:rPr dirty="0" spc="-45"/>
              <a:t> </a:t>
            </a:r>
            <a:r>
              <a:rPr dirty="0"/>
              <a:t>CSS</a:t>
            </a:r>
            <a:r>
              <a:rPr dirty="0" spc="-100"/>
              <a:t> </a:t>
            </a:r>
            <a:r>
              <a:rPr dirty="0" spc="-10"/>
              <a:t>techniques,</a:t>
            </a:r>
            <a:r>
              <a:rPr dirty="0" spc="-85"/>
              <a:t> </a:t>
            </a:r>
            <a:r>
              <a:rPr dirty="0" spc="-20"/>
              <a:t>including</a:t>
            </a:r>
            <a:r>
              <a:rPr dirty="0" spc="-130"/>
              <a:t> </a:t>
            </a:r>
            <a:r>
              <a:rPr dirty="0"/>
              <a:t>grid</a:t>
            </a:r>
            <a:r>
              <a:rPr dirty="0" spc="-100"/>
              <a:t> </a:t>
            </a:r>
            <a:r>
              <a:rPr dirty="0"/>
              <a:t>and</a:t>
            </a:r>
            <a:r>
              <a:rPr dirty="0" spc="-40"/>
              <a:t> flexbox</a:t>
            </a:r>
            <a:r>
              <a:rPr dirty="0" spc="-110"/>
              <a:t> </a:t>
            </a:r>
            <a:r>
              <a:rPr dirty="0" spc="-25"/>
              <a:t>layouts,</a:t>
            </a:r>
            <a:r>
              <a:rPr dirty="0" spc="-80"/>
              <a:t> </a:t>
            </a:r>
            <a:r>
              <a:rPr dirty="0" spc="-10"/>
              <a:t>for</a:t>
            </a:r>
            <a:r>
              <a:rPr dirty="0" spc="-125"/>
              <a:t> </a:t>
            </a:r>
            <a:r>
              <a:rPr dirty="0" spc="-50"/>
              <a:t>a </a:t>
            </a:r>
            <a:r>
              <a:rPr dirty="0"/>
              <a:t>responsive</a:t>
            </a:r>
            <a:r>
              <a:rPr dirty="0" spc="-105"/>
              <a:t> </a:t>
            </a:r>
            <a:r>
              <a:rPr dirty="0"/>
              <a:t>and</a:t>
            </a:r>
            <a:r>
              <a:rPr dirty="0" spc="-135"/>
              <a:t> </a:t>
            </a:r>
            <a:r>
              <a:rPr dirty="0" spc="-10"/>
              <a:t>visually</a:t>
            </a:r>
            <a:r>
              <a:rPr dirty="0" spc="-140"/>
              <a:t> </a:t>
            </a:r>
            <a:r>
              <a:rPr dirty="0" spc="-10"/>
              <a:t>appealing</a:t>
            </a:r>
            <a:r>
              <a:rPr dirty="0" spc="-105"/>
              <a:t> </a:t>
            </a:r>
            <a:r>
              <a:rPr dirty="0" spc="-10"/>
              <a:t>design.</a:t>
            </a:r>
          </a:p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dirty="0" spc="-20"/>
              <a:t>External</a:t>
            </a:r>
            <a:r>
              <a:rPr dirty="0" spc="-100"/>
              <a:t> </a:t>
            </a:r>
            <a:r>
              <a:rPr dirty="0" spc="-10"/>
              <a:t>Resources:</a:t>
            </a:r>
            <a:r>
              <a:rPr dirty="0" spc="-55"/>
              <a:t> </a:t>
            </a:r>
            <a:r>
              <a:rPr dirty="0"/>
              <a:t>Includes</a:t>
            </a:r>
            <a:r>
              <a:rPr dirty="0" spc="-70"/>
              <a:t> </a:t>
            </a:r>
            <a:r>
              <a:rPr dirty="0" spc="-35"/>
              <a:t>external</a:t>
            </a:r>
            <a:r>
              <a:rPr dirty="0" spc="-100"/>
              <a:t> </a:t>
            </a:r>
            <a:r>
              <a:rPr dirty="0" spc="-10"/>
              <a:t>fonts</a:t>
            </a:r>
            <a:r>
              <a:rPr dirty="0" spc="-70"/>
              <a:t> </a:t>
            </a:r>
            <a:r>
              <a:rPr dirty="0"/>
              <a:t>and</a:t>
            </a:r>
            <a:r>
              <a:rPr dirty="0" spc="-90"/>
              <a:t> </a:t>
            </a:r>
            <a:r>
              <a:rPr dirty="0"/>
              <a:t>icons</a:t>
            </a:r>
            <a:r>
              <a:rPr dirty="0" spc="-130"/>
              <a:t> </a:t>
            </a:r>
            <a:r>
              <a:rPr dirty="0" spc="-10"/>
              <a:t>for</a:t>
            </a:r>
            <a:r>
              <a:rPr dirty="0" spc="-114"/>
              <a:t> </a:t>
            </a:r>
            <a:r>
              <a:rPr dirty="0"/>
              <a:t>a</a:t>
            </a:r>
            <a:r>
              <a:rPr dirty="0" spc="-70"/>
              <a:t> </a:t>
            </a:r>
            <a:r>
              <a:rPr dirty="0" spc="-25"/>
              <a:t>professional</a:t>
            </a:r>
            <a:r>
              <a:rPr dirty="0" spc="-100"/>
              <a:t> </a:t>
            </a:r>
            <a:r>
              <a:rPr dirty="0" spc="-10"/>
              <a:t>look</a:t>
            </a:r>
            <a:r>
              <a:rPr dirty="0" spc="-75"/>
              <a:t> </a:t>
            </a:r>
            <a:r>
              <a:rPr dirty="0" spc="-25"/>
              <a:t>and</a:t>
            </a: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pc="-10"/>
              <a:t>feel.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DAC1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2024-07-25T09:12:23Z</dcterms:created>
  <dcterms:modified xsi:type="dcterms:W3CDTF">2024-07-25T09:12:23Z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2024-07-25T00:00:00Z</vt:filetime>
  </property>
  <property fmtid="{D5CDD505-2E9C-101B-9397-08002B2CF9AE}" pid="3" name="LastSaved">
    <vt:filetime>2024-07-25T00:00:00Z</vt:filetime>
  </property>
</Properties>
</file>