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2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2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2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2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796412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90" name="Date Placeholder 27"/>
          <p:cNvSpPr>
            <a:spLocks noGrp="1"/>
          </p:cNvSpPr>
          <p:nvPr>
            <p:ph type="dt" sz="half" idx="10"/>
          </p:nvPr>
        </p:nvSpPr>
        <p:spPr/>
        <p:txBody>
          <a:bodyPr/>
          <a:lstStyle/>
          <a:p>
            <a:fld id="{8487567D-2A76-45E4-A77A-3AFF214352D8}" type="datetimeFigureOut">
              <a:rPr lang="en-US" smtClean="0"/>
              <a:t>4/12/2020</a:t>
            </a:fld>
            <a:endParaRPr lang="en-US"/>
          </a:p>
        </p:txBody>
      </p:sp>
      <p:sp>
        <p:nvSpPr>
          <p:cNvPr id="1048591" name="Footer Placeholder 16"/>
          <p:cNvSpPr>
            <a:spLocks noGrp="1"/>
          </p:cNvSpPr>
          <p:nvPr>
            <p:ph type="ftr" sz="quarter" idx="11"/>
          </p:nvPr>
        </p:nvSpPr>
        <p:spPr/>
        <p:txBody>
          <a:bodyPr/>
          <a:lstStyle/>
          <a:p>
            <a:endParaRPr lang="en-US"/>
          </a:p>
        </p:txBody>
      </p:sp>
      <p:sp>
        <p:nvSpPr>
          <p:cNvPr id="1048592" name="Slide Number Placeholder 28"/>
          <p:cNvSpPr>
            <a:spLocks noGrp="1"/>
          </p:cNvSpPr>
          <p:nvPr>
            <p:ph type="sldNum" sz="quarter" idx="12"/>
          </p:nvPr>
        </p:nvSpPr>
        <p:spPr/>
        <p:txBody>
          <a:bodyPr/>
          <a:lstStyle/>
          <a:p>
            <a:fld id="{110F2777-C559-4077-8804-A35882893EA4}" type="slidenum">
              <a:rPr lang="en-US" smtClean="0"/>
              <a:t>‹#›</a:t>
            </a:fld>
            <a:endParaRPr lang="en-US"/>
          </a:p>
        </p:txBody>
      </p:sp>
      <p:sp>
        <p:nvSpPr>
          <p:cNvPr id="1048593"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4"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95"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96"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7"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9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104859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00"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1"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2"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3"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kumimoji="0" lang="en-US" smtClean="0"/>
              <a:t>Click to edit Master title style</a:t>
            </a:r>
            <a:endParaRPr kumimoji="0" lang="en-US"/>
          </a:p>
        </p:txBody>
      </p:sp>
      <p:sp>
        <p:nvSpPr>
          <p:cNvPr id="1048710"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1" name="Date Placeholder 3"/>
          <p:cNvSpPr>
            <a:spLocks noGrp="1"/>
          </p:cNvSpPr>
          <p:nvPr>
            <p:ph type="dt" sz="half" idx="10"/>
          </p:nvPr>
        </p:nvSpPr>
        <p:spPr/>
        <p:txBody>
          <a:bodyPr/>
          <a:lstStyle/>
          <a:p>
            <a:fld id="{8487567D-2A76-45E4-A77A-3AFF214352D8}" type="datetimeFigureOut">
              <a:rPr lang="en-US" smtClean="0"/>
              <a:t>4/12/2020</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8"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1048669"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0" name="Date Placeholder 3"/>
          <p:cNvSpPr>
            <a:spLocks noGrp="1"/>
          </p:cNvSpPr>
          <p:nvPr>
            <p:ph type="dt" sz="half" idx="10"/>
          </p:nvPr>
        </p:nvSpPr>
        <p:spPr/>
        <p:txBody>
          <a:bodyPr/>
          <a:lstStyle/>
          <a:p>
            <a:fld id="{8487567D-2A76-45E4-A77A-3AFF214352D8}" type="datetimeFigureOut">
              <a:rPr lang="en-US" smtClean="0"/>
              <a:t>4/12/2020</a:t>
            </a:fld>
            <a:endParaRPr lang="en-US"/>
          </a:p>
        </p:txBody>
      </p:sp>
      <p:sp>
        <p:nvSpPr>
          <p:cNvPr id="1048671" name="Footer Placeholder 4"/>
          <p:cNvSpPr>
            <a:spLocks noGrp="1"/>
          </p:cNvSpPr>
          <p:nvPr>
            <p:ph type="ftr" sz="quarter" idx="11"/>
          </p:nvPr>
        </p:nvSpPr>
        <p:spPr/>
        <p:txBody>
          <a:bodyPr/>
          <a:lstStyle/>
          <a:p>
            <a:endParaRPr lang="en-US"/>
          </a:p>
        </p:txBody>
      </p:sp>
      <p:sp>
        <p:nvSpPr>
          <p:cNvPr id="1048672" name="Slide Number Placeholder 5"/>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kumimoji="0" lang="en-US" smtClean="0"/>
              <a:t>Click to edit Master title style</a:t>
            </a:r>
            <a:endParaRPr kumimoji="0" lang="en-US"/>
          </a:p>
        </p:txBody>
      </p:sp>
      <p:sp>
        <p:nvSpPr>
          <p:cNvPr id="1048609"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0" name="Date Placeholder 3"/>
          <p:cNvSpPr>
            <a:spLocks noGrp="1"/>
          </p:cNvSpPr>
          <p:nvPr>
            <p:ph type="dt" sz="half" idx="10"/>
          </p:nvPr>
        </p:nvSpPr>
        <p:spPr/>
        <p:txBody>
          <a:bodyPr/>
          <a:lstStyle/>
          <a:p>
            <a:fld id="{8487567D-2A76-45E4-A77A-3AFF214352D8}" type="datetimeFigureOut">
              <a:rPr lang="en-US" smtClean="0"/>
              <a:t>4/12/2020</a:t>
            </a:fld>
            <a:endParaRPr lang="en-US"/>
          </a:p>
        </p:txBody>
      </p:sp>
      <p:sp>
        <p:nvSpPr>
          <p:cNvPr id="1048611" name="Footer Placeholder 4"/>
          <p:cNvSpPr>
            <a:spLocks noGrp="1"/>
          </p:cNvSpPr>
          <p:nvPr>
            <p:ph type="ftr" sz="quarter" idx="11"/>
          </p:nvPr>
        </p:nvSpPr>
        <p:spPr/>
        <p:txBody>
          <a:bodyPr/>
          <a:lstStyle/>
          <a:p>
            <a:endParaRPr lang="en-US"/>
          </a:p>
        </p:txBody>
      </p:sp>
      <p:sp>
        <p:nvSpPr>
          <p:cNvPr id="1048612" name="Slide Number Placeholder 5"/>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3" name="Freeform 13"/>
          <p:cNvSpPr/>
          <p:nvPr/>
        </p:nvSpPr>
        <p:spPr bwMode="auto">
          <a:xfrm>
            <a:off x="4828952" y="1073888"/>
            <a:ext cx="4322136" cy="5791200"/>
          </a:xfrm>
          <a:custGeom>
            <a:avLst/>
            <a:gdLst>
              <a:gd name="A1" fmla="val 0"/>
              <a:gd name="A2" fmla="val 0"/>
              <a:gd name="A3" fmla="val 0"/>
              <a:gd name="A4" fmla="val 0"/>
              <a:gd name="A5" fmla="val 0"/>
              <a:gd name="A6" fmla="val 0"/>
              <a:gd name="A7" fmla="val 0"/>
              <a:gd name="A8" fmla="val 0"/>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4" name="Freeform 14"/>
          <p:cNvSpPr/>
          <p:nvPr/>
        </p:nvSpPr>
        <p:spPr bwMode="auto">
          <a:xfrm>
            <a:off x="373966" y="0"/>
            <a:ext cx="5514536" cy="6615332"/>
          </a:xfrm>
          <a:custGeom>
            <a:avLst/>
            <a:gdLst>
              <a:gd name="A1" fmla="val 0"/>
              <a:gd name="A2" fmla="val 0"/>
              <a:gd name="A3" fmla="val 0"/>
              <a:gd name="A4" fmla="val 0"/>
              <a:gd name="A5" fmla="val 0"/>
              <a:gd name="A6" fmla="val 0"/>
              <a:gd name="A7" fmla="val 0"/>
              <a:gd name="A8" fmla="val 0"/>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5" name="Freeform 12"/>
          <p:cNvSpPr/>
          <p:nvPr/>
        </p:nvSpPr>
        <p:spPr bwMode="auto">
          <a:xfrm rot="5236414">
            <a:off x="4462128" y="1483600"/>
            <a:ext cx="4114800" cy="1188720"/>
          </a:xfrm>
          <a:custGeom>
            <a:avLst/>
            <a:gdLst>
              <a:gd name="A1" fmla="val 0"/>
              <a:gd name="A2" fmla="val 0"/>
              <a:gd name="A3" fmla="val 0"/>
              <a:gd name="A4" fmla="val 0"/>
              <a:gd name="A5" fmla="val 0"/>
              <a:gd name="A6" fmla="val 0"/>
              <a:gd name="A7" fmla="val 0"/>
              <a:gd name="A8" fmla="val 0"/>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6" name="Freeform 15"/>
          <p:cNvSpPr/>
          <p:nvPr/>
        </p:nvSpPr>
        <p:spPr bwMode="auto">
          <a:xfrm>
            <a:off x="5943600" y="0"/>
            <a:ext cx="2743200" cy="4267200"/>
          </a:xfrm>
          <a:custGeom>
            <a:avLst/>
            <a:gdLst>
              <a:gd name="A1" fmla="val 0"/>
              <a:gd name="A2" fmla="val 0"/>
              <a:gd name="A3" fmla="val 0"/>
              <a:gd name="A4" fmla="val 0"/>
              <a:gd name="A5" fmla="val 0"/>
              <a:gd name="A6" fmla="val 0"/>
              <a:gd name="A7" fmla="val 0"/>
              <a:gd name="A8" fmla="val 0"/>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7" name="Freeform 16"/>
          <p:cNvSpPr/>
          <p:nvPr/>
        </p:nvSpPr>
        <p:spPr bwMode="auto">
          <a:xfrm>
            <a:off x="5943600" y="4267200"/>
            <a:ext cx="3200400" cy="1143000"/>
          </a:xfrm>
          <a:custGeom>
            <a:avLst/>
            <a:gdLst>
              <a:gd name="A1" fmla="val 0"/>
              <a:gd name="A2" fmla="val 0"/>
              <a:gd name="A3" fmla="val 0"/>
              <a:gd name="A4" fmla="val 0"/>
              <a:gd name="A5" fmla="val 0"/>
              <a:gd name="A6" fmla="val 0"/>
              <a:gd name="A7" fmla="val 0"/>
              <a:gd name="A8" fmla="val 0"/>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8" name="Freeform 17"/>
          <p:cNvSpPr/>
          <p:nvPr/>
        </p:nvSpPr>
        <p:spPr bwMode="auto">
          <a:xfrm>
            <a:off x="5943600" y="0"/>
            <a:ext cx="1371600" cy="4267200"/>
          </a:xfrm>
          <a:custGeom>
            <a:avLst/>
            <a:gdLst>
              <a:gd name="A1" fmla="val 0"/>
              <a:gd name="A2" fmla="val 0"/>
              <a:gd name="A3" fmla="val 0"/>
              <a:gd name="A4" fmla="val 0"/>
              <a:gd name="A5" fmla="val 0"/>
              <a:gd name="A6" fmla="val 0"/>
              <a:gd name="A7" fmla="val 0"/>
              <a:gd name="A8" fmla="val 0"/>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9" name="Freeform 18"/>
          <p:cNvSpPr/>
          <p:nvPr/>
        </p:nvSpPr>
        <p:spPr bwMode="auto">
          <a:xfrm>
            <a:off x="5948363" y="4246563"/>
            <a:ext cx="2090737" cy="2611437"/>
          </a:xfrm>
          <a:custGeom>
            <a:avLst/>
            <a:gdLst>
              <a:gd name="A1" fmla="val 0"/>
              <a:gd name="A2" fmla="val 0"/>
              <a:gd name="A3" fmla="val 0"/>
              <a:gd name="A4" fmla="val 0"/>
              <a:gd name="A5" fmla="val 0"/>
              <a:gd name="A6" fmla="val 0"/>
              <a:gd name="A7" fmla="val 0"/>
              <a:gd name="A8" fmla="val 0"/>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0" name="Freeform 19"/>
          <p:cNvSpPr/>
          <p:nvPr/>
        </p:nvSpPr>
        <p:spPr bwMode="auto">
          <a:xfrm>
            <a:off x="5943600" y="4267200"/>
            <a:ext cx="1600200" cy="2590800"/>
          </a:xfrm>
          <a:custGeom>
            <a:avLst/>
            <a:gdLst>
              <a:gd name="A1" fmla="val 0"/>
              <a:gd name="A2" fmla="val 0"/>
              <a:gd name="A3" fmla="val 0"/>
              <a:gd name="A4" fmla="val 0"/>
              <a:gd name="A5" fmla="val 0"/>
              <a:gd name="A6" fmla="val 0"/>
              <a:gd name="A7" fmla="val 0"/>
              <a:gd name="A8" fmla="val 0"/>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1" name="Freeform 20"/>
          <p:cNvSpPr/>
          <p:nvPr/>
        </p:nvSpPr>
        <p:spPr bwMode="auto">
          <a:xfrm>
            <a:off x="5943600" y="1371600"/>
            <a:ext cx="3200400" cy="2895600"/>
          </a:xfrm>
          <a:custGeom>
            <a:avLst/>
            <a:gdLst>
              <a:gd name="A1" fmla="val 0"/>
              <a:gd name="A2" fmla="val 0"/>
              <a:gd name="A3" fmla="val 0"/>
              <a:gd name="A4" fmla="val 0"/>
              <a:gd name="A5" fmla="val 0"/>
              <a:gd name="A6" fmla="val 0"/>
              <a:gd name="A7" fmla="val 0"/>
              <a:gd name="A8" fmla="val 0"/>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2" name="Freeform 21"/>
          <p:cNvSpPr/>
          <p:nvPr/>
        </p:nvSpPr>
        <p:spPr bwMode="auto">
          <a:xfrm>
            <a:off x="5943600" y="1752600"/>
            <a:ext cx="3200400" cy="2514600"/>
          </a:xfrm>
          <a:custGeom>
            <a:avLst/>
            <a:gdLst>
              <a:gd name="A1" fmla="val 0"/>
              <a:gd name="A2" fmla="val 0"/>
              <a:gd name="A3" fmla="val 0"/>
              <a:gd name="A4" fmla="val 0"/>
              <a:gd name="A5" fmla="val 0"/>
              <a:gd name="A6" fmla="val 0"/>
              <a:gd name="A7" fmla="val 0"/>
              <a:gd name="A8" fmla="val 0"/>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3" name="Freeform 22"/>
          <p:cNvSpPr/>
          <p:nvPr/>
        </p:nvSpPr>
        <p:spPr bwMode="auto">
          <a:xfrm>
            <a:off x="990600" y="4267200"/>
            <a:ext cx="4953000" cy="2590800"/>
          </a:xfrm>
          <a:custGeom>
            <a:avLst/>
            <a:gdLst>
              <a:gd name="A1" fmla="val 0"/>
              <a:gd name="A2" fmla="val 0"/>
              <a:gd name="A3" fmla="val 0"/>
              <a:gd name="A4" fmla="val 0"/>
              <a:gd name="A5" fmla="val 0"/>
              <a:gd name="A6" fmla="val 0"/>
              <a:gd name="A7" fmla="val 0"/>
              <a:gd name="A8" fmla="val 0"/>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4" name="Freeform 23"/>
          <p:cNvSpPr/>
          <p:nvPr/>
        </p:nvSpPr>
        <p:spPr bwMode="auto">
          <a:xfrm>
            <a:off x="533400" y="4267200"/>
            <a:ext cx="5334000" cy="2590800"/>
          </a:xfrm>
          <a:custGeom>
            <a:avLst/>
            <a:gdLst>
              <a:gd name="A1" fmla="val 0"/>
              <a:gd name="A2" fmla="val 0"/>
              <a:gd name="A3" fmla="val 0"/>
              <a:gd name="A4" fmla="val 0"/>
              <a:gd name="A5" fmla="val 0"/>
              <a:gd name="A6" fmla="val 0"/>
              <a:gd name="A7" fmla="val 0"/>
              <a:gd name="A8" fmla="val 0"/>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5" name="Freeform 24"/>
          <p:cNvSpPr/>
          <p:nvPr/>
        </p:nvSpPr>
        <p:spPr bwMode="auto">
          <a:xfrm>
            <a:off x="366824" y="2438400"/>
            <a:ext cx="5638800" cy="1828800"/>
          </a:xfrm>
          <a:custGeom>
            <a:avLst/>
            <a:gdLst>
              <a:gd name="A1" fmla="val 0"/>
              <a:gd name="A2" fmla="val 0"/>
              <a:gd name="A3" fmla="val 0"/>
              <a:gd name="A4" fmla="val 0"/>
              <a:gd name="A5" fmla="val 0"/>
              <a:gd name="A6" fmla="val 0"/>
              <a:gd name="A7" fmla="val 0"/>
              <a:gd name="A8" fmla="val 0"/>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6" name="Freeform 25"/>
          <p:cNvSpPr/>
          <p:nvPr/>
        </p:nvSpPr>
        <p:spPr bwMode="auto">
          <a:xfrm>
            <a:off x="366824" y="2133600"/>
            <a:ext cx="5638800" cy="2133600"/>
          </a:xfrm>
          <a:custGeom>
            <a:avLst/>
            <a:gdLst>
              <a:gd name="A1" fmla="val 0"/>
              <a:gd name="A2" fmla="val 0"/>
              <a:gd name="A3" fmla="val 0"/>
              <a:gd name="A4" fmla="val 0"/>
              <a:gd name="A5" fmla="val 0"/>
              <a:gd name="A6" fmla="val 0"/>
              <a:gd name="A7" fmla="val 0"/>
              <a:gd name="A8" fmla="val 0"/>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7" name="Freeform 26"/>
          <p:cNvSpPr/>
          <p:nvPr/>
        </p:nvSpPr>
        <p:spPr bwMode="auto">
          <a:xfrm>
            <a:off x="4572000" y="4267200"/>
            <a:ext cx="1371600" cy="2590800"/>
          </a:xfrm>
          <a:custGeom>
            <a:avLst/>
            <a:gdLst>
              <a:gd name="A1" fmla="val 0"/>
              <a:gd name="A2" fmla="val 0"/>
              <a:gd name="A3" fmla="val 0"/>
              <a:gd name="A4" fmla="val 0"/>
              <a:gd name="A5" fmla="val 0"/>
              <a:gd name="A6" fmla="val 0"/>
              <a:gd name="A7" fmla="val 0"/>
              <a:gd name="A8" fmla="val 0"/>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8" name="Text Placeholder 2"/>
          <p:cNvSpPr>
            <a:spLocks noGrp="1"/>
          </p:cNvSpPr>
          <p:nvPr>
            <p:ph type="body" idx="1"/>
          </p:nvPr>
        </p:nvSpPr>
        <p:spPr>
          <a:xfrm>
            <a:off x="706902" y="1351672"/>
            <a:ext cx="5718048" cy="977486"/>
          </a:xfrm>
        </p:spPr>
        <p:txBody>
          <a:bodyPr lIns="82296" tIns="45720" bIns="0" anchor="t"/>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99" name="Date Placeholder 3"/>
          <p:cNvSpPr>
            <a:spLocks noGrp="1"/>
          </p:cNvSpPr>
          <p:nvPr>
            <p:ph type="dt" sz="half" idx="10"/>
          </p:nvPr>
        </p:nvSpPr>
        <p:spPr/>
        <p:txBody>
          <a:bodyPr/>
          <a:lstStyle/>
          <a:p>
            <a:fld id="{8487567D-2A76-45E4-A77A-3AFF214352D8}" type="datetimeFigureOut">
              <a:rPr lang="en-US" smtClean="0"/>
              <a:t>4/12/2020</a:t>
            </a:fld>
            <a:endParaRPr lang="en-US"/>
          </a:p>
        </p:txBody>
      </p:sp>
      <p:sp>
        <p:nvSpPr>
          <p:cNvPr id="1048700" name="Footer Placeholder 4"/>
          <p:cNvSpPr>
            <a:spLocks noGrp="1"/>
          </p:cNvSpPr>
          <p:nvPr>
            <p:ph type="ftr" sz="quarter" idx="11"/>
          </p:nvPr>
        </p:nvSpPr>
        <p:spPr/>
        <p:txBody>
          <a:bodyPr/>
          <a:lstStyle/>
          <a:p>
            <a:endParaRPr lang="en-US"/>
          </a:p>
        </p:txBody>
      </p:sp>
      <p:sp>
        <p:nvSpPr>
          <p:cNvPr id="1048701" name="Slide Number Placeholder 5"/>
          <p:cNvSpPr>
            <a:spLocks noGrp="1"/>
          </p:cNvSpPr>
          <p:nvPr>
            <p:ph type="sldNum" sz="quarter" idx="12"/>
          </p:nvPr>
        </p:nvSpPr>
        <p:spPr/>
        <p:txBody>
          <a:bodyPr/>
          <a:lstStyle/>
          <a:p>
            <a:fld id="{110F2777-C559-4077-8804-A35882893EA4}" type="slidenum">
              <a:rPr lang="en-US" smtClean="0"/>
              <a:t>‹#›</a:t>
            </a:fld>
            <a:endParaRPr lang="en-US"/>
          </a:p>
        </p:txBody>
      </p:sp>
      <p:sp>
        <p:nvSpPr>
          <p:cNvPr id="1048702"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3"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1048704"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5"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6"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7"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8"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048640"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1048641"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2"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3" name="Date Placeholder 4"/>
          <p:cNvSpPr>
            <a:spLocks noGrp="1"/>
          </p:cNvSpPr>
          <p:nvPr>
            <p:ph type="dt" sz="half" idx="10"/>
          </p:nvPr>
        </p:nvSpPr>
        <p:spPr/>
        <p:txBody>
          <a:bodyPr/>
          <a:lstStyle/>
          <a:p>
            <a:fld id="{8487567D-2A76-45E4-A77A-3AFF214352D8}" type="datetimeFigureOut">
              <a:rPr lang="en-US" smtClean="0"/>
              <a:t>4/12/2020</a:t>
            </a:fld>
            <a:endParaRPr lang="en-US"/>
          </a:p>
        </p:txBody>
      </p:sp>
      <p:sp>
        <p:nvSpPr>
          <p:cNvPr id="1048644" name="Footer Placeholder 5"/>
          <p:cNvSpPr>
            <a:spLocks noGrp="1"/>
          </p:cNvSpPr>
          <p:nvPr>
            <p:ph type="ftr" sz="quarter" idx="11"/>
          </p:nvPr>
        </p:nvSpPr>
        <p:spPr/>
        <p:txBody>
          <a:bodyPr/>
          <a:lstStyle/>
          <a:p>
            <a:endParaRPr lang="en-US"/>
          </a:p>
        </p:txBody>
      </p:sp>
      <p:sp>
        <p:nvSpPr>
          <p:cNvPr id="1048645" name="Slide Number Placeholder 6"/>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46"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47"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9"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0"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1"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2" name="Date Placeholder 6"/>
          <p:cNvSpPr>
            <a:spLocks noGrp="1"/>
          </p:cNvSpPr>
          <p:nvPr>
            <p:ph type="dt" sz="half" idx="10"/>
          </p:nvPr>
        </p:nvSpPr>
        <p:spPr/>
        <p:txBody>
          <a:bodyPr/>
          <a:lstStyle/>
          <a:p>
            <a:fld id="{8487567D-2A76-45E4-A77A-3AFF214352D8}" type="datetimeFigureOut">
              <a:rPr lang="en-US" smtClean="0"/>
              <a:t>4/12/2020</a:t>
            </a:fld>
            <a:endParaRPr lang="en-US"/>
          </a:p>
        </p:txBody>
      </p:sp>
      <p:sp>
        <p:nvSpPr>
          <p:cNvPr id="1048653" name="Footer Placeholder 7"/>
          <p:cNvSpPr>
            <a:spLocks noGrp="1"/>
          </p:cNvSpPr>
          <p:nvPr>
            <p:ph type="ftr" sz="quarter" idx="11"/>
          </p:nvPr>
        </p:nvSpPr>
        <p:spPr/>
        <p:txBody>
          <a:bodyPr/>
          <a:lstStyle/>
          <a:p>
            <a:endParaRPr lang="en-US"/>
          </a:p>
        </p:txBody>
      </p:sp>
      <p:sp>
        <p:nvSpPr>
          <p:cNvPr id="1048654" name="Slide Number Placeholder 8"/>
          <p:cNvSpPr>
            <a:spLocks noGrp="1"/>
          </p:cNvSpPr>
          <p:nvPr>
            <p:ph type="sldNum" sz="quarter" idx="12"/>
          </p:nvPr>
        </p:nvSpPr>
        <p:spPr/>
        <p:txBody>
          <a:bodyPr/>
          <a:lstStyle/>
          <a:p>
            <a:fld id="{110F2777-C559-4077-8804-A35882893EA4}" type="slidenum">
              <a:rPr lang="en-US" smtClean="0"/>
              <a:t>‹#›</a:t>
            </a:fld>
            <a:endParaRPr lang="en-US"/>
          </a:p>
        </p:txBody>
      </p:sp>
      <p:sp>
        <p:nvSpPr>
          <p:cNvPr id="1048655"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6"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7"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8"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9"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0"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1"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2"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3"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4"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1048665" name="Date Placeholder 2"/>
          <p:cNvSpPr>
            <a:spLocks noGrp="1"/>
          </p:cNvSpPr>
          <p:nvPr>
            <p:ph type="dt" sz="half" idx="10"/>
          </p:nvPr>
        </p:nvSpPr>
        <p:spPr/>
        <p:txBody>
          <a:bodyPr/>
          <a:lstStyle/>
          <a:p>
            <a:fld id="{8487567D-2A76-45E4-A77A-3AFF214352D8}" type="datetimeFigureOut">
              <a:rPr lang="en-US" smtClean="0"/>
              <a:t>4/12/2020</a:t>
            </a:fld>
            <a:endParaRPr lang="en-US"/>
          </a:p>
        </p:txBody>
      </p:sp>
      <p:sp>
        <p:nvSpPr>
          <p:cNvPr id="1048666" name="Footer Placeholder 3"/>
          <p:cNvSpPr>
            <a:spLocks noGrp="1"/>
          </p:cNvSpPr>
          <p:nvPr>
            <p:ph type="ftr" sz="quarter" idx="11"/>
          </p:nvPr>
        </p:nvSpPr>
        <p:spPr/>
        <p:txBody>
          <a:bodyPr/>
          <a:lstStyle/>
          <a:p>
            <a:endParaRPr lang="en-US"/>
          </a:p>
        </p:txBody>
      </p:sp>
      <p:sp>
        <p:nvSpPr>
          <p:cNvPr id="1048667" name="Slide Number Placeholder 4"/>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8487567D-2A76-45E4-A77A-3AFF214352D8}" type="datetimeFigureOut">
              <a:rPr lang="en-US" smtClean="0"/>
              <a:t>4/12/2020</a:t>
            </a:fld>
            <a:endParaRPr lang="en-US"/>
          </a:p>
        </p:txBody>
      </p:sp>
      <p:sp>
        <p:nvSpPr>
          <p:cNvPr id="1048674" name="Footer Placeholder 2"/>
          <p:cNvSpPr>
            <a:spLocks noGrp="1"/>
          </p:cNvSpPr>
          <p:nvPr>
            <p:ph type="ftr" sz="quarter" idx="11"/>
          </p:nvPr>
        </p:nvSpPr>
        <p:spPr/>
        <p:txBody>
          <a:bodyPr/>
          <a:lstStyle/>
          <a:p>
            <a:endParaRPr lang="en-US"/>
          </a:p>
        </p:txBody>
      </p:sp>
      <p:sp>
        <p:nvSpPr>
          <p:cNvPr id="1048675" name="Slide Number Placeholder 3"/>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4"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1048715"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716"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7" name="Date Placeholder 4"/>
          <p:cNvSpPr>
            <a:spLocks noGrp="1"/>
          </p:cNvSpPr>
          <p:nvPr>
            <p:ph type="dt" sz="half" idx="10"/>
          </p:nvPr>
        </p:nvSpPr>
        <p:spPr/>
        <p:txBody>
          <a:bodyPr/>
          <a:lstStyle/>
          <a:p>
            <a:fld id="{8487567D-2A76-45E4-A77A-3AFF214352D8}" type="datetimeFigureOut">
              <a:rPr lang="en-US" smtClean="0"/>
              <a:t>4/12/2020</a:t>
            </a:fld>
            <a:endParaRPr lang="en-US"/>
          </a:p>
        </p:txBody>
      </p:sp>
      <p:sp>
        <p:nvSpPr>
          <p:cNvPr id="1048718" name="Footer Placeholder 5"/>
          <p:cNvSpPr>
            <a:spLocks noGrp="1"/>
          </p:cNvSpPr>
          <p:nvPr>
            <p:ph type="ftr" sz="quarter" idx="11"/>
          </p:nvPr>
        </p:nvSpPr>
        <p:spPr/>
        <p:txBody>
          <a:bodyPr/>
          <a:lstStyle/>
          <a:p>
            <a:endParaRPr lang="en-US"/>
          </a:p>
        </p:txBody>
      </p:sp>
      <p:sp>
        <p:nvSpPr>
          <p:cNvPr id="1048719" name="Slide Number Placeholder 6"/>
          <p:cNvSpPr>
            <a:spLocks noGrp="1"/>
          </p:cNvSpPr>
          <p:nvPr>
            <p:ph type="sldNum" sz="quarter" idx="12"/>
          </p:nvPr>
        </p:nvSpPr>
        <p:spPr/>
        <p:txBody>
          <a:bodyPr/>
          <a:lstStyle/>
          <a:p>
            <a:fld id="{110F2777-C559-4077-8804-A35882893E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6"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3145728"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53" name="Group 9"/>
          <p:cNvGrpSpPr/>
          <p:nvPr/>
        </p:nvGrpSpPr>
        <p:grpSpPr>
          <a:xfrm rot="5400000">
            <a:off x="8514581" y="1219200"/>
            <a:ext cx="132763" cy="128466"/>
            <a:chOff x="6668087" y="1297746"/>
            <a:chExt cx="161840" cy="156602"/>
          </a:xfrm>
        </p:grpSpPr>
        <p:cxnSp>
          <p:nvCxnSpPr>
            <p:cNvPr id="3145729"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0"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1"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48677"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1048678"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1048679"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54" name="Group 13"/>
          <p:cNvGrpSpPr/>
          <p:nvPr/>
        </p:nvGrpSpPr>
        <p:grpSpPr>
          <a:xfrm rot="5400000">
            <a:off x="8666981" y="1371600"/>
            <a:ext cx="132763" cy="128466"/>
            <a:chOff x="6668087" y="1297746"/>
            <a:chExt cx="161840" cy="156602"/>
          </a:xfrm>
        </p:grpSpPr>
        <p:cxnSp>
          <p:nvCxnSpPr>
            <p:cNvPr id="3145732"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3"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4"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55" name="Group 17"/>
          <p:cNvGrpSpPr/>
          <p:nvPr/>
        </p:nvGrpSpPr>
        <p:grpSpPr>
          <a:xfrm rot="5400000">
            <a:off x="8320088" y="1474763"/>
            <a:ext cx="132763" cy="128466"/>
            <a:chOff x="6668087" y="1297746"/>
            <a:chExt cx="161840" cy="156602"/>
          </a:xfrm>
        </p:grpSpPr>
        <p:cxnSp>
          <p:nvCxnSpPr>
            <p:cNvPr id="3145735"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6"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7"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48680" name="Date Placeholder 4"/>
          <p:cNvSpPr>
            <a:spLocks noGrp="1"/>
          </p:cNvSpPr>
          <p:nvPr>
            <p:ph type="dt" sz="half" idx="10"/>
          </p:nvPr>
        </p:nvSpPr>
        <p:spPr>
          <a:xfrm>
            <a:off x="6477000" y="55499"/>
            <a:ext cx="2133600" cy="365125"/>
          </a:xfrm>
        </p:spPr>
        <p:txBody>
          <a:bodyPr/>
          <a:lstStyle/>
          <a:p>
            <a:fld id="{8487567D-2A76-45E4-A77A-3AFF214352D8}" type="datetimeFigureOut">
              <a:rPr lang="en-US" smtClean="0"/>
              <a:t>4/12/2020</a:t>
            </a:fld>
            <a:endParaRPr lang="en-US"/>
          </a:p>
        </p:txBody>
      </p:sp>
      <p:sp>
        <p:nvSpPr>
          <p:cNvPr id="1048681" name="Footer Placeholder 5"/>
          <p:cNvSpPr>
            <a:spLocks noGrp="1"/>
          </p:cNvSpPr>
          <p:nvPr>
            <p:ph type="ftr" sz="quarter" idx="11"/>
          </p:nvPr>
        </p:nvSpPr>
        <p:spPr>
          <a:xfrm>
            <a:off x="914400" y="55499"/>
            <a:ext cx="5562600" cy="365125"/>
          </a:xfrm>
        </p:spPr>
        <p:txBody>
          <a:bodyPr/>
          <a:lstStyle/>
          <a:p>
            <a:endParaRPr lang="en-US"/>
          </a:p>
        </p:txBody>
      </p:sp>
      <p:sp>
        <p:nvSpPr>
          <p:cNvPr id="1048682" name="Slide Number Placeholder 6"/>
          <p:cNvSpPr>
            <a:spLocks noGrp="1"/>
          </p:cNvSpPr>
          <p:nvPr>
            <p:ph type="sldNum" sz="quarter" idx="12"/>
          </p:nvPr>
        </p:nvSpPr>
        <p:spPr>
          <a:xfrm>
            <a:off x="8610600" y="55499"/>
            <a:ext cx="457200" cy="365125"/>
          </a:xfrm>
        </p:spPr>
        <p:txBody>
          <a:bodyPr/>
          <a:lstStyle/>
          <a:p>
            <a:fld id="{110F2777-C559-4077-8804-A35882893EA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48576"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1"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2"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3"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5"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048586"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7"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8487567D-2A76-45E4-A77A-3AFF214352D8}" type="datetimeFigureOut">
              <a:rPr lang="en-US" smtClean="0"/>
              <a:t>4/12/2020</a:t>
            </a:fld>
            <a:endParaRPr lang="en-US"/>
          </a:p>
        </p:txBody>
      </p:sp>
      <p:sp>
        <p:nvSpPr>
          <p:cNvPr id="1048588"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1048589"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110F2777-C559-4077-8804-A35882893EA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panose="05000000000000000000"/>
        <a:buChar char=""/>
        <a:defRPr kumimoji="0"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914400" y="3810000"/>
            <a:ext cx="7924800" cy="2209800"/>
          </a:xfrm>
        </p:spPr>
        <p:txBody>
          <a:bodyPr/>
          <a:lstStyle/>
          <a:p>
            <a:r>
              <a:rPr lang="en-IN" sz="1800" b="0" u="sng" dirty="0" smtClean="0">
                <a:solidFill>
                  <a:schemeClr val="tx1"/>
                </a:solidFill>
                <a:latin typeface="Times New Roman" panose="02020603050405020304" pitchFamily="18" charset="0"/>
                <a:cs typeface="Times New Roman" panose="02020603050405020304" pitchFamily="18" charset="0"/>
              </a:rPr>
              <a:t>HEAD OF THE DEPARTMENT                     </a:t>
            </a:r>
            <a:br>
              <a:rPr lang="en-IN" sz="1800" b="0" u="sng" dirty="0" smtClean="0">
                <a:solidFill>
                  <a:schemeClr val="tx1"/>
                </a:solidFill>
                <a:latin typeface="Times New Roman" panose="02020603050405020304" pitchFamily="18" charset="0"/>
                <a:cs typeface="Times New Roman" panose="02020603050405020304" pitchFamily="18" charset="0"/>
              </a:rPr>
            </a:br>
            <a:r>
              <a:rPr lang="en-IN" sz="1800" b="0" dirty="0" smtClean="0">
                <a:solidFill>
                  <a:schemeClr val="tx1"/>
                </a:solidFill>
                <a:latin typeface="Times New Roman" panose="02020603050405020304" pitchFamily="18" charset="0"/>
                <a:cs typeface="Times New Roman" panose="02020603050405020304" pitchFamily="18" charset="0"/>
              </a:rPr>
              <a:t>Dr. Ch. </a:t>
            </a:r>
            <a:r>
              <a:rPr lang="en-IN" sz="1800" b="0" dirty="0" err="1" smtClean="0">
                <a:solidFill>
                  <a:schemeClr val="tx1"/>
                </a:solidFill>
                <a:latin typeface="Times New Roman" panose="02020603050405020304" pitchFamily="18" charset="0"/>
                <a:cs typeface="Times New Roman" panose="02020603050405020304" pitchFamily="18" charset="0"/>
              </a:rPr>
              <a:t>Venkata</a:t>
            </a:r>
            <a:r>
              <a:rPr lang="en-IN" sz="1800" b="0" dirty="0" smtClean="0">
                <a:solidFill>
                  <a:schemeClr val="tx1"/>
                </a:solidFill>
                <a:latin typeface="Times New Roman" panose="02020603050405020304" pitchFamily="18" charset="0"/>
                <a:cs typeface="Times New Roman" panose="02020603050405020304" pitchFamily="18" charset="0"/>
              </a:rPr>
              <a:t> </a:t>
            </a:r>
            <a:r>
              <a:rPr lang="en-IN" sz="1800" b="0" dirty="0" err="1" smtClean="0">
                <a:solidFill>
                  <a:schemeClr val="tx1"/>
                </a:solidFill>
                <a:latin typeface="Times New Roman" panose="02020603050405020304" pitchFamily="18" charset="0"/>
                <a:cs typeface="Times New Roman" panose="02020603050405020304" pitchFamily="18" charset="0"/>
              </a:rPr>
              <a:t>Phani</a:t>
            </a:r>
            <a:r>
              <a:rPr lang="en-IN" sz="1800" b="0" dirty="0" smtClean="0">
                <a:solidFill>
                  <a:schemeClr val="tx1"/>
                </a:solidFill>
                <a:latin typeface="Times New Roman" panose="02020603050405020304" pitchFamily="18" charset="0"/>
                <a:cs typeface="Times New Roman" panose="02020603050405020304" pitchFamily="18" charset="0"/>
              </a:rPr>
              <a:t> Krishna</a:t>
            </a:r>
            <a:br>
              <a:rPr lang="en-IN" sz="1800" b="0" dirty="0" smtClean="0">
                <a:solidFill>
                  <a:schemeClr val="tx1"/>
                </a:solidFill>
                <a:latin typeface="Times New Roman" panose="02020603050405020304" pitchFamily="18" charset="0"/>
                <a:cs typeface="Times New Roman" panose="02020603050405020304" pitchFamily="18" charset="0"/>
              </a:rPr>
            </a:br>
            <a:r>
              <a:rPr lang="en-IN" sz="1800" b="0" dirty="0" smtClean="0">
                <a:solidFill>
                  <a:schemeClr val="tx1"/>
                </a:solidFill>
                <a:latin typeface="Times New Roman" panose="02020603050405020304" pitchFamily="18" charset="0"/>
                <a:cs typeface="Times New Roman" panose="02020603050405020304" pitchFamily="18" charset="0"/>
              </a:rPr>
              <a:t> (Professor &amp; HOD)</a:t>
            </a:r>
            <a:br>
              <a:rPr lang="en-IN" sz="1800" b="0" dirty="0" smtClean="0">
                <a:solidFill>
                  <a:schemeClr val="tx1"/>
                </a:solidFill>
                <a:latin typeface="Times New Roman" panose="02020603050405020304" pitchFamily="18" charset="0"/>
                <a:cs typeface="Times New Roman" panose="02020603050405020304" pitchFamily="18" charset="0"/>
              </a:rPr>
            </a:br>
            <a:r>
              <a:rPr lang="en-IN" sz="1800" b="0" dirty="0" smtClean="0">
                <a:solidFill>
                  <a:schemeClr val="tx1"/>
                </a:solidFill>
                <a:latin typeface="Times New Roman" panose="02020603050405020304" pitchFamily="18" charset="0"/>
                <a:cs typeface="Times New Roman" panose="02020603050405020304" pitchFamily="18" charset="0"/>
              </a:rPr>
              <a:t/>
            </a:r>
            <a:br>
              <a:rPr lang="en-IN" sz="1800" b="0" dirty="0" smtClean="0">
                <a:solidFill>
                  <a:schemeClr val="tx1"/>
                </a:solidFill>
                <a:latin typeface="Times New Roman" panose="02020603050405020304" pitchFamily="18" charset="0"/>
                <a:cs typeface="Times New Roman" panose="02020603050405020304" pitchFamily="18" charset="0"/>
              </a:rPr>
            </a:br>
            <a:r>
              <a:rPr lang="en-IN" sz="1800" b="0" u="sng" dirty="0" smtClean="0">
                <a:solidFill>
                  <a:schemeClr val="tx1"/>
                </a:solidFill>
                <a:latin typeface="Times New Roman" panose="02020603050405020304" pitchFamily="18" charset="0"/>
                <a:cs typeface="Times New Roman" panose="02020603050405020304" pitchFamily="18" charset="0"/>
              </a:rPr>
              <a:t>PROJECT COORDINATORS</a:t>
            </a:r>
            <a:br>
              <a:rPr lang="en-IN" sz="1800" b="0" u="sng" dirty="0" smtClean="0">
                <a:solidFill>
                  <a:schemeClr val="tx1"/>
                </a:solidFill>
                <a:latin typeface="Times New Roman" panose="02020603050405020304" pitchFamily="18" charset="0"/>
                <a:cs typeface="Times New Roman" panose="02020603050405020304" pitchFamily="18" charset="0"/>
              </a:rPr>
            </a:br>
            <a:r>
              <a:rPr lang="en-IN" sz="1800" b="0" dirty="0" smtClean="0">
                <a:solidFill>
                  <a:schemeClr val="tx1"/>
                </a:solidFill>
                <a:latin typeface="Times New Roman" panose="02020603050405020304" pitchFamily="18" charset="0"/>
                <a:cs typeface="Times New Roman" panose="02020603050405020304" pitchFamily="18" charset="0"/>
              </a:rPr>
              <a:t>Dr. N. </a:t>
            </a:r>
            <a:r>
              <a:rPr lang="en-IN" sz="1800" b="0" dirty="0" err="1" smtClean="0">
                <a:solidFill>
                  <a:schemeClr val="tx1"/>
                </a:solidFill>
                <a:latin typeface="Times New Roman" panose="02020603050405020304" pitchFamily="18" charset="0"/>
                <a:cs typeface="Times New Roman" panose="02020603050405020304" pitchFamily="18" charset="0"/>
              </a:rPr>
              <a:t>Venkatadri</a:t>
            </a:r>
            <a:r>
              <a:rPr lang="en-IN" sz="1800" b="0" dirty="0" smtClean="0">
                <a:solidFill>
                  <a:schemeClr val="tx1"/>
                </a:solidFill>
                <a:latin typeface="Times New Roman" panose="02020603050405020304" pitchFamily="18" charset="0"/>
                <a:cs typeface="Times New Roman" panose="02020603050405020304" pitchFamily="18" charset="0"/>
              </a:rPr>
              <a:t> (Professor)</a:t>
            </a:r>
            <a:br>
              <a:rPr lang="en-IN" sz="1800" b="0" dirty="0" smtClean="0">
                <a:solidFill>
                  <a:schemeClr val="tx1"/>
                </a:solidFill>
                <a:latin typeface="Times New Roman" panose="02020603050405020304" pitchFamily="18" charset="0"/>
                <a:cs typeface="Times New Roman" panose="02020603050405020304" pitchFamily="18" charset="0"/>
              </a:rPr>
            </a:br>
            <a:r>
              <a:rPr lang="en-IN" sz="1800" b="0" dirty="0" smtClean="0">
                <a:solidFill>
                  <a:schemeClr val="tx1"/>
                </a:solidFill>
                <a:latin typeface="Times New Roman" panose="02020603050405020304" pitchFamily="18" charset="0"/>
                <a:cs typeface="Times New Roman" panose="02020603050405020304" pitchFamily="18" charset="0"/>
              </a:rPr>
              <a:t>Dr. </a:t>
            </a:r>
            <a:r>
              <a:rPr lang="en-IN" sz="1800" b="0" dirty="0" err="1" smtClean="0">
                <a:solidFill>
                  <a:schemeClr val="tx1"/>
                </a:solidFill>
                <a:latin typeface="Times New Roman" panose="02020603050405020304" pitchFamily="18" charset="0"/>
                <a:cs typeface="Times New Roman" panose="02020603050405020304" pitchFamily="18" charset="0"/>
              </a:rPr>
              <a:t>Vadivelan</a:t>
            </a:r>
            <a:r>
              <a:rPr lang="en-IN" sz="1800" b="0" dirty="0" smtClean="0">
                <a:solidFill>
                  <a:schemeClr val="tx1"/>
                </a:solidFill>
                <a:latin typeface="Times New Roman" panose="02020603050405020304" pitchFamily="18" charset="0"/>
                <a:cs typeface="Times New Roman" panose="02020603050405020304" pitchFamily="18" charset="0"/>
              </a:rPr>
              <a:t> </a:t>
            </a:r>
            <a:r>
              <a:rPr lang="en-IN" sz="1800" b="0" dirty="0" err="1" smtClean="0">
                <a:solidFill>
                  <a:schemeClr val="tx1"/>
                </a:solidFill>
                <a:latin typeface="Times New Roman" panose="02020603050405020304" pitchFamily="18" charset="0"/>
                <a:cs typeface="Times New Roman" panose="02020603050405020304" pitchFamily="18" charset="0"/>
              </a:rPr>
              <a:t>Natarajan</a:t>
            </a:r>
            <a:r>
              <a:rPr lang="en-IN" sz="1800" b="0" dirty="0" smtClean="0">
                <a:solidFill>
                  <a:schemeClr val="tx1"/>
                </a:solidFill>
                <a:latin typeface="Times New Roman" panose="02020603050405020304" pitchFamily="18" charset="0"/>
                <a:cs typeface="Times New Roman" panose="02020603050405020304" pitchFamily="18" charset="0"/>
              </a:rPr>
              <a:t> (Professor)</a:t>
            </a:r>
            <a:br>
              <a:rPr lang="en-IN" sz="1800" b="0" dirty="0" smtClean="0">
                <a:solidFill>
                  <a:schemeClr val="tx1"/>
                </a:solidFill>
                <a:latin typeface="Times New Roman" panose="02020603050405020304" pitchFamily="18" charset="0"/>
                <a:cs typeface="Times New Roman" panose="02020603050405020304" pitchFamily="18" charset="0"/>
              </a:rPr>
            </a:br>
            <a:endParaRPr lang="en-US" sz="1800" b="0" dirty="0">
              <a:solidFill>
                <a:schemeClr val="tx1"/>
              </a:solidFill>
              <a:latin typeface="Times New Roman" panose="02020603050405020304" pitchFamily="18" charset="0"/>
              <a:cs typeface="Times New Roman" panose="02020603050405020304" pitchFamily="18" charset="0"/>
            </a:endParaRPr>
          </a:p>
        </p:txBody>
      </p:sp>
      <p:sp>
        <p:nvSpPr>
          <p:cNvPr id="1048605" name="Subtitle 2"/>
          <p:cNvSpPr>
            <a:spLocks noGrp="1"/>
          </p:cNvSpPr>
          <p:nvPr>
            <p:ph type="subTitle" idx="1"/>
          </p:nvPr>
        </p:nvSpPr>
        <p:spPr>
          <a:xfrm>
            <a:off x="990600" y="2133600"/>
            <a:ext cx="7772400" cy="1508760"/>
          </a:xfrm>
        </p:spPr>
        <p:txBody>
          <a:bodyPr>
            <a:normAutofit lnSpcReduction="10000"/>
          </a:bodyPr>
          <a:lstStyle/>
          <a:p>
            <a:pPr algn="ctr"/>
            <a:r>
              <a:rPr lang="en-US" sz="2400" dirty="0" smtClean="0">
                <a:latin typeface="Times New Roman" panose="02020603050405020304" pitchFamily="18" charset="0"/>
                <a:cs typeface="Times New Roman" panose="02020603050405020304" pitchFamily="18" charset="0"/>
              </a:rPr>
              <a:t>TEEGALA KRISHNA REDDY ENGINEERING COLLEGE</a:t>
            </a:r>
            <a:endParaRPr lang="en-IN" sz="2400" b="1" dirty="0" smtClean="0">
              <a:latin typeface="Arial" panose="020B0604020202020204" pitchFamily="34" charset="0"/>
              <a:cs typeface="Arial" panose="020B0604020202020204" pitchFamily="34" charset="0"/>
            </a:endParaRPr>
          </a:p>
          <a:p>
            <a:pPr algn="ctr"/>
            <a:endParaRPr lang="en-IN" sz="2400" dirty="0" smtClean="0">
              <a:latin typeface="Arial" panose="020B0604020202020204" pitchFamily="34" charset="0"/>
              <a:cs typeface="Arial" panose="020B0604020202020204" pitchFamily="34" charset="0"/>
            </a:endParaRPr>
          </a:p>
          <a:p>
            <a:pPr algn="ctr"/>
            <a:r>
              <a:rPr lang="en-IN" sz="2400" dirty="0" smtClean="0">
                <a:latin typeface="Times New Roman" panose="02020603050405020304" pitchFamily="18" charset="0"/>
                <a:cs typeface="Times New Roman" panose="02020603050405020304" pitchFamily="18" charset="0"/>
              </a:rPr>
              <a:t>Department of Computer Science </a:t>
            </a:r>
          </a:p>
          <a:p>
            <a:pPr algn="ctr"/>
            <a:r>
              <a:rPr lang="en-IN" sz="2400" dirty="0" smtClean="0">
                <a:latin typeface="Times New Roman" panose="02020603050405020304" pitchFamily="18" charset="0"/>
                <a:cs typeface="Times New Roman" panose="02020603050405020304" pitchFamily="18" charset="0"/>
              </a:rPr>
              <a:t> and Engineering</a:t>
            </a:r>
          </a:p>
          <a:p>
            <a:endParaRPr lang="en-US" sz="1800" dirty="0">
              <a:latin typeface="Times New Roman" panose="02020603050405020304" pitchFamily="18" charset="0"/>
              <a:cs typeface="Times New Roman" panose="02020603050405020304" pitchFamily="18" charset="0"/>
            </a:endParaRPr>
          </a:p>
        </p:txBody>
      </p:sp>
      <p:pic>
        <p:nvPicPr>
          <p:cNvPr id="2097152" name="Picture 3"/>
          <p:cNvPicPr>
            <a:picLocks noChangeAspect="1"/>
          </p:cNvPicPr>
          <p:nvPr/>
        </p:nvPicPr>
        <p:blipFill>
          <a:blip r:embed="rId2" cstate="print"/>
          <a:stretch>
            <a:fillRect/>
          </a:stretch>
        </p:blipFill>
        <p:spPr>
          <a:xfrm>
            <a:off x="4114800" y="304800"/>
            <a:ext cx="1600200" cy="1381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SOFTWARE  REQUIREMENTS</a:t>
            </a:r>
            <a:endParaRPr lang="en-US" sz="2400" dirty="0">
              <a:latin typeface="Times New Roman" panose="02020603050405020304" pitchFamily="18" charset="0"/>
              <a:cs typeface="Times New Roman" panose="02020603050405020304" pitchFamily="18" charset="0"/>
            </a:endParaRPr>
          </a:p>
        </p:txBody>
      </p:sp>
      <p:sp>
        <p:nvSpPr>
          <p:cNvPr id="1048628"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Anaconda</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CSS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Python (with Flask)</a:t>
            </a:r>
          </a:p>
          <a:p>
            <a:pPr>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Sqlite</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HARDWARE REQUIREMENTS</a:t>
            </a:r>
            <a:endParaRPr lang="en-US" sz="2400" dirty="0">
              <a:latin typeface="Times New Roman" panose="02020603050405020304" pitchFamily="18" charset="0"/>
              <a:cs typeface="Times New Roman" panose="02020603050405020304" pitchFamily="18" charset="0"/>
            </a:endParaRPr>
          </a:p>
        </p:txBody>
      </p:sp>
      <p:sp>
        <p:nvSpPr>
          <p:cNvPr id="1048630"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Windows 10</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Intel i3 processor</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10Gb of minimum storage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4Gb of minimun RAM</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SYSTEM ARCHITECTURE</a:t>
            </a: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87207"/>
            <a:ext cx="7772400" cy="4566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SYSTEM MODULES</a:t>
            </a:r>
            <a:endParaRPr lang="en-US" sz="2400" dirty="0">
              <a:latin typeface="Times New Roman" panose="02020603050405020304" pitchFamily="18" charset="0"/>
              <a:cs typeface="Times New Roman" panose="02020603050405020304" pitchFamily="18" charset="0"/>
            </a:endParaRPr>
          </a:p>
        </p:txBody>
      </p:sp>
      <p:sp>
        <p:nvSpPr>
          <p:cNvPr id="1048633" name="Content Placeholder 2"/>
          <p:cNvSpPr>
            <a:spLocks noGrp="1"/>
          </p:cNvSpPr>
          <p:nvPr>
            <p:ph idx="1"/>
          </p:nvPr>
        </p:nvSpPr>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Registration Module:- In this module the user is required to get registered with the platform to make use of the services offered by the platform.</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Processing Module:- The data uploaded to the platform is fed to the algorithms for the processing.</a:t>
            </a:r>
          </a:p>
          <a:p>
            <a:pPr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Output Module</a:t>
            </a:r>
            <a:r>
              <a:rPr lang="en-US" sz="2000" dirty="0" smtClean="0">
                <a:latin typeface="Times New Roman" panose="02020603050405020304" pitchFamily="18" charset="0"/>
                <a:cs typeface="Times New Roman" panose="02020603050405020304" pitchFamily="18" charset="0"/>
              </a:rPr>
              <a:t>:-The results obtained after the processing must be diplayed and to do so, this module is included. This module arranges the resultant accuracies in the best to worst order making it easy to interpret.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512064"/>
            <a:ext cx="7772400" cy="914400"/>
          </a:xfrm>
        </p:spPr>
        <p:txBody>
          <a:bodyPr/>
          <a:lstStyle/>
          <a:p>
            <a:r>
              <a:rPr lang="en-US" sz="2400" dirty="0" smtClean="0">
                <a:latin typeface="Times New Roman" panose="02020603050405020304" pitchFamily="18" charset="0"/>
                <a:cs typeface="Times New Roman" panose="02020603050405020304" pitchFamily="18" charset="0"/>
              </a:rPr>
              <a:t>UML Diagrams</a:t>
            </a: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97068"/>
            <a:ext cx="511715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71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CONCLUSION &amp; FUTURE WORKS</a:t>
            </a:r>
            <a:endParaRPr lang="en-US" sz="2400" dirty="0">
              <a:latin typeface="Times New Roman" panose="02020603050405020304" pitchFamily="18" charset="0"/>
              <a:cs typeface="Times New Roman" panose="02020603050405020304" pitchFamily="18" charset="0"/>
            </a:endParaRPr>
          </a:p>
        </p:txBody>
      </p:sp>
      <p:sp>
        <p:nvSpPr>
          <p:cNvPr id="1048635" name="Content Placeholder 2"/>
          <p:cNvSpPr>
            <a:spLocks noGrp="1"/>
          </p:cNvSpPr>
          <p:nvPr>
            <p:ph idx="1"/>
          </p:nvPr>
        </p:nvSpPr>
        <p:spPr/>
        <p:txBody>
          <a:bodyPr>
            <a:normAutofit/>
          </a:bodyPr>
          <a:lstStyle/>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This platform offers a one stop shop for applying multiple algorithms on a common dataset, with just a couple of mouse clicks the accuracies of some of the most commonly used algorithms pop on the screen, making it easy to compare of the end user.</a:t>
            </a:r>
          </a:p>
          <a:p>
            <a:pPr algn="just">
              <a:buNone/>
            </a:pPr>
            <a:r>
              <a:rPr lang="en-US" sz="2000" b="1" dirty="0" smtClean="0">
                <a:latin typeface="Times New Roman" panose="02020603050405020304" pitchFamily="18" charset="0"/>
                <a:cs typeface="Times New Roman" panose="02020603050405020304" pitchFamily="18" charset="0"/>
              </a:rPr>
              <a:t>Future Works:-</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We know there are a wide variety of algoritms available including deep learning modules, so these can be included aswell for the future works.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feature of visualisation is also a scope to be included in future.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914400" y="512064"/>
            <a:ext cx="7772400" cy="3678936"/>
          </a:xfrm>
        </p:spPr>
        <p:txBody>
          <a:bodyPr/>
          <a:lstStyle/>
          <a:p>
            <a:pPr algn="ct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Any Queries?</a:t>
            </a:r>
            <a:endParaRPr lang="en-US" sz="4400" dirty="0">
              <a:latin typeface="Times New Roman" panose="02020603050405020304" pitchFamily="18" charset="0"/>
              <a:cs typeface="Times New Roman" panose="02020603050405020304" pitchFamily="18" charset="0"/>
            </a:endParaRPr>
          </a:p>
        </p:txBody>
      </p:sp>
      <p:sp>
        <p:nvSpPr>
          <p:cNvPr id="1048639" name="Content Placeholder 2"/>
          <p:cNvSpPr>
            <a:spLocks noGrp="1"/>
          </p:cNvSpPr>
          <p:nvPr>
            <p:ph idx="1"/>
          </p:nvPr>
        </p:nvSpPr>
        <p:spPr>
          <a:xfrm>
            <a:off x="914400" y="4572000"/>
            <a:ext cx="7772400" cy="1783560"/>
          </a:xfrm>
        </p:spPr>
        <p:txBody>
          <a:bodyPr>
            <a:normAutofit/>
          </a:bodyPr>
          <a:lstStyle/>
          <a:p>
            <a:pPr algn="ctr"/>
            <a:endParaRPr lang="en-US" sz="2000" dirty="0" smtClean="0">
              <a:latin typeface="Times New Roman" panose="02020603050405020304" pitchFamily="18" charset="0"/>
              <a:cs typeface="Times New Roman" panose="02020603050405020304" pitchFamily="18" charset="0"/>
            </a:endParaRPr>
          </a:p>
          <a:p>
            <a:pPr algn="r">
              <a:buNone/>
            </a:pPr>
            <a:r>
              <a:rPr lang="en-US" sz="2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ctrTitle"/>
          </p:nvPr>
        </p:nvSpPr>
        <p:spPr>
          <a:xfrm>
            <a:off x="990600" y="3810000"/>
            <a:ext cx="7772400" cy="1975104"/>
          </a:xfrm>
        </p:spPr>
        <p:txBody>
          <a:bodyPr>
            <a:normAutofit/>
          </a:bodyPr>
          <a:lstStyle/>
          <a:p>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rPr>
              <a:t>GUIDE </a:t>
            </a:r>
            <a:r>
              <a:rPr lang="en-US" sz="1800" b="0" dirty="0" smtClean="0">
                <a:solidFill>
                  <a:schemeClr val="tx1"/>
                </a:solidFill>
                <a:latin typeface="Times New Roman" panose="02020603050405020304" pitchFamily="18" charset="0"/>
                <a:cs typeface="Times New Roman" panose="02020603050405020304" pitchFamily="18" charset="0"/>
              </a:rPr>
              <a:t>NAME				TEAM MEMBERS</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M NAGESH				G TEJASRI(16R91A0520)</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Assistant Professor			K SHIVANI(16R91A0528)</a:t>
            </a:r>
            <a:br>
              <a:rPr lang="en-US" sz="1800" b="0" dirty="0" smtClean="0">
                <a:solidFill>
                  <a:schemeClr val="tx1"/>
                </a:solidFill>
                <a:latin typeface="Times New Roman" panose="02020603050405020304" pitchFamily="18" charset="0"/>
                <a:cs typeface="Times New Roman" panose="02020603050405020304" pitchFamily="18" charset="0"/>
              </a:rPr>
            </a:br>
            <a:r>
              <a:rPr lang="en-US" sz="1800" b="0" dirty="0" smtClean="0">
                <a:solidFill>
                  <a:schemeClr val="tx1"/>
                </a:solidFill>
                <a:latin typeface="Times New Roman" panose="02020603050405020304" pitchFamily="18" charset="0"/>
                <a:cs typeface="Times New Roman" panose="02020603050405020304" pitchFamily="18" charset="0"/>
              </a:rPr>
              <a:t>					K SRIKRUTHI(16R91A0530)</a:t>
            </a:r>
            <a:br>
              <a:rPr lang="en-US" sz="1800" b="0" dirty="0" smtClean="0">
                <a:solidFill>
                  <a:schemeClr val="tx1"/>
                </a:solidFill>
                <a:latin typeface="Times New Roman" panose="02020603050405020304" pitchFamily="18" charset="0"/>
                <a:cs typeface="Times New Roman" panose="02020603050405020304" pitchFamily="18" charset="0"/>
              </a:rPr>
            </a:br>
            <a:endParaRPr lang="en-US" sz="1800" b="0" dirty="0">
              <a:solidFill>
                <a:schemeClr val="tx1"/>
              </a:solidFill>
              <a:latin typeface="Times New Roman" panose="02020603050405020304" pitchFamily="18" charset="0"/>
              <a:cs typeface="Times New Roman" panose="02020603050405020304" pitchFamily="18" charset="0"/>
            </a:endParaRPr>
          </a:p>
        </p:txBody>
      </p:sp>
      <p:sp>
        <p:nvSpPr>
          <p:cNvPr id="1048607" name="Subtitle 2"/>
          <p:cNvSpPr>
            <a:spLocks noGrp="1"/>
          </p:cNvSpPr>
          <p:nvPr>
            <p:ph type="subTitle" idx="1"/>
          </p:nvPr>
        </p:nvSpPr>
        <p:spPr>
          <a:xfrm>
            <a:off x="990600" y="2057400"/>
            <a:ext cx="7772400" cy="990600"/>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 PROJECT TITLE *-*-</a:t>
            </a:r>
          </a:p>
        </p:txBody>
      </p:sp>
      <p:pic>
        <p:nvPicPr>
          <p:cNvPr id="2097153" name="Picture 3" descr="chatbots-header.png"/>
          <p:cNvPicPr>
            <a:picLocks noChangeAspect="1"/>
          </p:cNvPicPr>
          <p:nvPr/>
        </p:nvPicPr>
        <p:blipFill>
          <a:blip r:embed="rId2" cstate="print"/>
          <a:stretch>
            <a:fillRect/>
          </a:stretch>
        </p:blipFill>
        <p:spPr>
          <a:xfrm>
            <a:off x="3124200" y="533400"/>
            <a:ext cx="3276600" cy="14477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p:txBody>
      </p:sp>
      <p:sp>
        <p:nvSpPr>
          <p:cNvPr id="1048614"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Existing System</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Functional Requirements &amp; Non-functional Requirements</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Software &amp; Hardware Requirements</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System Architecture</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System Modules</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Conclusion &amp; Future Works</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914400" y="503174"/>
            <a:ext cx="7772400" cy="9144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2" name="Content Placeholder 0"/>
          <p:cNvSpPr>
            <a:spLocks noGrp="1"/>
          </p:cNvSpPr>
          <p:nvPr>
            <p:ph idx="1"/>
          </p:nvPr>
        </p:nvSpPr>
        <p:spPr/>
        <p:txBody>
          <a:bodyPr>
            <a:noAutofit/>
          </a:bodyPr>
          <a:lstStyle/>
          <a:p>
            <a:pPr marL="68580" indent="0" algn="just">
              <a:buNone/>
            </a:pPr>
            <a:r>
              <a:rPr lang="en-US" sz="2000">
                <a:latin typeface="Times New Roman" panose="02020603050405020304" pitchFamily="18" charset="0"/>
                <a:cs typeface="Times New Roman" panose="02020603050405020304" pitchFamily="18" charset="0"/>
                <a:sym typeface="+mn-ea"/>
              </a:rPr>
              <a:t>Machine learning techniques have deeply rooted in our everyday life. However, since it is knowledge- and labor-intensive to go pursue good learning performance, humans are heavily involved in every aspect of machine learning. To make machine learning techniques easier to apply and reduce the demand for experienced human experts,  application of automated machine learning  has emerged as a hot topic with both industrial and academic interest. In this project, we try to implement some of the most common machine learning algorithms which actually perform decent on most kinds of data. This is a platform where even amateurs can utilise the power of machine learning algorithms to obtain quick regression and classification results. In simple words we can call it as a plug and play platform for simple machine learning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p:txBody>
      </p:sp>
      <p:sp>
        <p:nvSpPr>
          <p:cNvPr id="1048618" name="Content Placeholder 2"/>
          <p:cNvSpPr>
            <a:spLocks noGrp="1"/>
          </p:cNvSpPr>
          <p:nvPr>
            <p:ph idx="1"/>
          </p:nvPr>
        </p:nvSpPr>
        <p:spPr>
          <a:xfrm>
            <a:off x="854710" y="1553845"/>
            <a:ext cx="7772400" cy="5136360"/>
          </a:xfrm>
        </p:spPr>
        <p:txBody>
          <a:bodyPr>
            <a:normAutofit/>
          </a:bodyPr>
          <a:lstStyle/>
          <a:p>
            <a:pPr algn="just"/>
            <a:r>
              <a:rPr lang="en-US" sz="2000" dirty="0">
                <a:latin typeface="Times New Roman" panose="02020603050405020304" pitchFamily="18" charset="0"/>
                <a:cs typeface="Times New Roman" panose="02020603050405020304" pitchFamily="18" charset="0"/>
              </a:rPr>
              <a:t>We know machine learning finds its use in many of the technical and non-technical streams of the 21st century.</a:t>
            </a:r>
          </a:p>
          <a:p>
            <a:pPr algn="just"/>
            <a:r>
              <a:rPr lang="en-US" sz="2000" dirty="0">
                <a:latin typeface="Times New Roman" panose="02020603050405020304" pitchFamily="18" charset="0"/>
                <a:cs typeface="Times New Roman" panose="02020603050405020304" pitchFamily="18" charset="0"/>
              </a:rPr>
              <a:t>But at the same time its not knowledge and labour friendly to inculcate in any running infrastructure.</a:t>
            </a:r>
          </a:p>
          <a:p>
            <a:pPr algn="just"/>
            <a:r>
              <a:rPr lang="en-US" sz="2000" dirty="0">
                <a:latin typeface="Times New Roman" panose="02020603050405020304" pitchFamily="18" charset="0"/>
                <a:cs typeface="Times New Roman" panose="02020603050405020304" pitchFamily="18" charset="0"/>
              </a:rPr>
              <a:t>So to utilize the power of multiple machine learning algorithms we created a platform where the prediction and classification tasks can be performed on any type of data by just uploading the data to the platform.</a:t>
            </a:r>
          </a:p>
          <a:p>
            <a:pPr algn="just"/>
            <a:r>
              <a:rPr lang="en-US" sz="2000" dirty="0">
                <a:latin typeface="Times New Roman" panose="02020603050405020304" pitchFamily="18" charset="0"/>
                <a:cs typeface="Times New Roman" panose="02020603050405020304" pitchFamily="18" charset="0"/>
              </a:rPr>
              <a:t>This platform trains multiple machine learning algorithms on the uploaded data and at the same time checks the accuracy of the models.</a:t>
            </a:r>
          </a:p>
          <a:p>
            <a:pPr algn="just"/>
            <a:r>
              <a:rPr lang="en-US" sz="2000" dirty="0">
                <a:latin typeface="Times New Roman" panose="02020603050405020304" pitchFamily="18" charset="0"/>
                <a:cs typeface="Times New Roman" panose="02020603050405020304" pitchFamily="18" charset="0"/>
              </a:rPr>
              <a:t>The model with the best accuracy can then be used to predict the required results.</a:t>
            </a:r>
          </a:p>
          <a:p>
            <a:pPr marL="6858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EXISTING SYSTEM</a:t>
            </a:r>
            <a:endParaRPr lang="en-US" sz="2400" dirty="0">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existing system is incapable of running multiple algorithms at a time rather it works with only one algorithm at a time.</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If multiple algorithms are required to run at the same time, that needs extensive coding thus it is not beginner friendly.</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existing system tend making use of the local system hardware making it less efficient.</a:t>
            </a:r>
          </a:p>
          <a:p>
            <a:pPr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PROPOSED SYSTEM</a:t>
            </a:r>
            <a:endParaRPr lang="en-US" sz="2400" dirty="0">
              <a:latin typeface="Times New Roman" panose="02020603050405020304" pitchFamily="18" charset="0"/>
              <a:cs typeface="Times New Roman" panose="02020603050405020304" pitchFamily="18" charset="0"/>
            </a:endParaRPr>
          </a:p>
        </p:txBody>
      </p:sp>
      <p:sp>
        <p:nvSpPr>
          <p:cNvPr id="1048622"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proposed system overcomes the limitations of the existing system by enabling the working of multiple algorithms at the same time.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Since extensive coding is not required it also gets a beginner friendly approach.</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Another limitation which the proposed overcomes is the hardware efficiency as it makes use of server side hardware.</a:t>
            </a: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marL="68580" indent="0">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FUNCTIONAL  REQUIREMENTS</a:t>
            </a:r>
            <a:endParaRPr lang="en-US" sz="2400" dirty="0">
              <a:latin typeface="Times New Roman" panose="02020603050405020304" pitchFamily="18" charset="0"/>
              <a:cs typeface="Times New Roman" panose="02020603050405020304" pitchFamily="18" charset="0"/>
            </a:endParaRPr>
          </a:p>
        </p:txBody>
      </p:sp>
      <p:sp>
        <p:nvSpPr>
          <p:cNvPr id="1048624"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system is required to run the selected algorithms on the uploaded data.</a:t>
            </a:r>
          </a:p>
          <a:p>
            <a:pPr algn="just"/>
            <a:r>
              <a:rPr lang="en-US" sz="2000" dirty="0">
                <a:latin typeface="Times New Roman" panose="02020603050405020304" pitchFamily="18" charset="0"/>
                <a:cs typeface="Times New Roman" panose="02020603050405020304" pitchFamily="18" charset="0"/>
              </a:rPr>
              <a:t>The generated accuracy results are to be compared and arranged in the best to worst order.</a:t>
            </a:r>
          </a:p>
          <a:p>
            <a:pPr algn="just"/>
            <a:r>
              <a:rPr lang="en-US" sz="2000" dirty="0">
                <a:latin typeface="Times New Roman" panose="02020603050405020304" pitchFamily="18" charset="0"/>
                <a:cs typeface="Times New Roman" panose="02020603050405020304" pitchFamily="18" charset="0"/>
              </a:rPr>
              <a:t>The data must be seen after upload for the final check.</a:t>
            </a:r>
          </a:p>
          <a:p>
            <a:pPr marL="6858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NON-FUNCTIONAL REQUIREMENTS</a:t>
            </a:r>
            <a:endParaRPr lang="en-US" sz="2400" dirty="0">
              <a:latin typeface="Times New Roman" panose="02020603050405020304" pitchFamily="18" charset="0"/>
              <a:cs typeface="Times New Roman" panose="02020603050405020304" pitchFamily="18" charset="0"/>
            </a:endParaRPr>
          </a:p>
        </p:txBody>
      </p:sp>
      <p:sp>
        <p:nvSpPr>
          <p:cNvPr id="1048626"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interface of the platform  must be user friendly.</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Portability is another important requirement.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Security is always a concern when dealing with data.</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Reliability must not be compromised.</a:t>
            </a: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716</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Metro</vt:lpstr>
      <vt:lpstr>HEAD OF THE DEPARTMENT                      Dr. Ch. Venkata Phani Krishna  (Professor &amp; HOD)  PROJECT COORDINATORS Dr. N. Venkatadri (Professor) Dr. Vadivelan Natarajan (Professor) </vt:lpstr>
      <vt:lpstr> GUIDE NAME    TEAM MEMBERS M NAGESH    G TEJASRI(16R91A0520) Assistant Professor   K SHIVANI(16R91A0528)      K SRIKRUTHI(16R91A0530) </vt:lpstr>
      <vt:lpstr>OBJECTIVES</vt:lpstr>
      <vt:lpstr>ABSTRACT</vt:lpstr>
      <vt:lpstr>INTRODUCTION</vt:lpstr>
      <vt:lpstr>EXISTING SYSTEM</vt:lpstr>
      <vt:lpstr>PROPOSED SYSTEM</vt:lpstr>
      <vt:lpstr>FUNCTIONAL  REQUIREMENTS</vt:lpstr>
      <vt:lpstr>NON-FUNCTIONAL REQUIREMENTS</vt:lpstr>
      <vt:lpstr>SOFTWARE  REQUIREMENTS</vt:lpstr>
      <vt:lpstr>HARDWARE REQUIREMENTS</vt:lpstr>
      <vt:lpstr>SYSTEM ARCHITECTURE</vt:lpstr>
      <vt:lpstr>SYSTEM MODULES</vt:lpstr>
      <vt:lpstr>UML Diagrams</vt:lpstr>
      <vt:lpstr>CONCLUSION &amp; FUTURE WORKS</vt:lpstr>
      <vt:lpstr>    Any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OF THE DEPARTMENT                      Dr. Ch. Venkata Phani Krishna  (Professor &amp; HOD)  PROJECT COORDINATORS Dr. N. Venkatadri (Professor) Dr. Vadivelan Natarajan (Professor) </dc:title>
  <dc:creator>sai charan</dc:creator>
  <cp:lastModifiedBy>sreya kuneety</cp:lastModifiedBy>
  <cp:revision>7</cp:revision>
  <dcterms:created xsi:type="dcterms:W3CDTF">2020-04-08T19:42:00Z</dcterms:created>
  <dcterms:modified xsi:type="dcterms:W3CDTF">2020-04-12T09:28:16Z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