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72" r:id="rId2"/>
    <p:sldId id="273" r:id="rId3"/>
    <p:sldId id="259" r:id="rId4"/>
    <p:sldId id="285" r:id="rId5"/>
    <p:sldId id="278" r:id="rId6"/>
    <p:sldId id="286" r:id="rId7"/>
    <p:sldId id="261" r:id="rId8"/>
    <p:sldId id="283" r:id="rId9"/>
    <p:sldId id="262" r:id="rId10"/>
    <p:sldId id="293" r:id="rId11"/>
    <p:sldId id="287" r:id="rId12"/>
    <p:sldId id="288" r:id="rId13"/>
    <p:sldId id="292" r:id="rId14"/>
    <p:sldId id="289" r:id="rId15"/>
    <p:sldId id="290" r:id="rId16"/>
    <p:sldId id="291"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6C08B9-267E-45A3-BF0B-A01AEF05048E}">
          <p14:sldIdLst>
            <p14:sldId id="272"/>
            <p14:sldId id="273"/>
            <p14:sldId id="259"/>
            <p14:sldId id="285"/>
            <p14:sldId id="278"/>
            <p14:sldId id="286"/>
            <p14:sldId id="261"/>
            <p14:sldId id="283"/>
            <p14:sldId id="262"/>
            <p14:sldId id="293"/>
            <p14:sldId id="287"/>
            <p14:sldId id="288"/>
            <p14:sldId id="292"/>
            <p14:sldId id="289"/>
            <p14:sldId id="290"/>
            <p14:sldId id="291"/>
            <p14:sldId id="280"/>
            <p14:sldId id="281"/>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6" d="100"/>
          <a:sy n="86" d="100"/>
        </p:scale>
        <p:origin x="562" y="6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 A" userId="38fcd12a47e1b142" providerId="LiveId" clId="{76843102-D1FA-4A50-90FA-6DC2E5E6608B}"/>
    <pc:docChg chg="undo custSel addSld delSld modSld sldOrd addSection delSection modSection">
      <pc:chgData name="Lakshmi A" userId="38fcd12a47e1b142" providerId="LiveId" clId="{76843102-D1FA-4A50-90FA-6DC2E5E6608B}" dt="2022-12-10T13:44:56.095" v="2659" actId="478"/>
      <pc:docMkLst>
        <pc:docMk/>
      </pc:docMkLst>
      <pc:sldChg chg="delSp modSp mod">
        <pc:chgData name="Lakshmi A" userId="38fcd12a47e1b142" providerId="LiveId" clId="{76843102-D1FA-4A50-90FA-6DC2E5E6608B}" dt="2022-12-10T13:44:56.095" v="2659" actId="478"/>
        <pc:sldMkLst>
          <pc:docMk/>
          <pc:sldMk cId="3435077016" sldId="259"/>
        </pc:sldMkLst>
        <pc:spChg chg="del mod">
          <ac:chgData name="Lakshmi A" userId="38fcd12a47e1b142" providerId="LiveId" clId="{76843102-D1FA-4A50-90FA-6DC2E5E6608B}" dt="2022-12-10T13:44:56.095" v="2659" actId="478"/>
          <ac:spMkLst>
            <pc:docMk/>
            <pc:sldMk cId="3435077016" sldId="259"/>
            <ac:spMk id="2" creationId="{DA884D8B-635B-7402-1437-04A104C24B54}"/>
          </ac:spMkLst>
        </pc:spChg>
        <pc:spChg chg="del">
          <ac:chgData name="Lakshmi A" userId="38fcd12a47e1b142" providerId="LiveId" clId="{76843102-D1FA-4A50-90FA-6DC2E5E6608B}" dt="2022-12-10T13:44:35.707" v="2655" actId="478"/>
          <ac:spMkLst>
            <pc:docMk/>
            <pc:sldMk cId="3435077016" sldId="259"/>
            <ac:spMk id="3" creationId="{FAD9BE9C-B5EA-5DA0-9156-6E05D3882992}"/>
          </ac:spMkLst>
        </pc:spChg>
        <pc:spChg chg="del mod">
          <ac:chgData name="Lakshmi A" userId="38fcd12a47e1b142" providerId="LiveId" clId="{76843102-D1FA-4A50-90FA-6DC2E5E6608B}" dt="2022-12-10T13:44:39.727" v="2657" actId="478"/>
          <ac:spMkLst>
            <pc:docMk/>
            <pc:sldMk cId="3435077016" sldId="259"/>
            <ac:spMk id="4" creationId="{3324E804-5D73-9996-1913-1EF77F2E53C5}"/>
          </ac:spMkLst>
        </pc:spChg>
        <pc:spChg chg="mod">
          <ac:chgData name="Lakshmi A" userId="38fcd12a47e1b142" providerId="LiveId" clId="{76843102-D1FA-4A50-90FA-6DC2E5E6608B}" dt="2022-12-10T12:18:45.741" v="1464" actId="1076"/>
          <ac:spMkLst>
            <pc:docMk/>
            <pc:sldMk cId="3435077016" sldId="259"/>
            <ac:spMk id="26" creationId="{70BA96D9-2E56-3DBD-6315-048A1B2800FB}"/>
          </ac:spMkLst>
        </pc:spChg>
        <pc:spChg chg="mod">
          <ac:chgData name="Lakshmi A" userId="38fcd12a47e1b142" providerId="LiveId" clId="{76843102-D1FA-4A50-90FA-6DC2E5E6608B}" dt="2022-12-10T13:43:32.717" v="2654" actId="20577"/>
          <ac:spMkLst>
            <pc:docMk/>
            <pc:sldMk cId="3435077016" sldId="259"/>
            <ac:spMk id="27" creationId="{64C89AC3-3D7A-65BB-C3F4-2B1CB19E78D1}"/>
          </ac:spMkLst>
        </pc:spChg>
      </pc:sldChg>
      <pc:sldChg chg="addSp delSp modSp mod">
        <pc:chgData name="Lakshmi A" userId="38fcd12a47e1b142" providerId="LiveId" clId="{76843102-D1FA-4A50-90FA-6DC2E5E6608B}" dt="2022-12-10T11:45:42.009" v="637" actId="14100"/>
        <pc:sldMkLst>
          <pc:docMk/>
          <pc:sldMk cId="1699088621" sldId="261"/>
        </pc:sldMkLst>
        <pc:spChg chg="mod">
          <ac:chgData name="Lakshmi A" userId="38fcd12a47e1b142" providerId="LiveId" clId="{76843102-D1FA-4A50-90FA-6DC2E5E6608B}" dt="2022-12-10T11:14:16.605" v="89" actId="1076"/>
          <ac:spMkLst>
            <pc:docMk/>
            <pc:sldMk cId="1699088621" sldId="261"/>
            <ac:spMk id="4" creationId="{BCD1D6FF-1122-B11D-0CE3-E62BA27376FA}"/>
          </ac:spMkLst>
        </pc:spChg>
        <pc:spChg chg="del mod">
          <ac:chgData name="Lakshmi A" userId="38fcd12a47e1b142" providerId="LiveId" clId="{76843102-D1FA-4A50-90FA-6DC2E5E6608B}" dt="2022-12-10T11:45:23.583" v="633" actId="478"/>
          <ac:spMkLst>
            <pc:docMk/>
            <pc:sldMk cId="1699088621" sldId="261"/>
            <ac:spMk id="5" creationId="{623087F1-0A22-4E04-6B3F-B1DDA246A111}"/>
          </ac:spMkLst>
        </pc:spChg>
        <pc:spChg chg="del">
          <ac:chgData name="Lakshmi A" userId="38fcd12a47e1b142" providerId="LiveId" clId="{76843102-D1FA-4A50-90FA-6DC2E5E6608B}" dt="2022-12-10T11:45:27.657" v="634" actId="478"/>
          <ac:spMkLst>
            <pc:docMk/>
            <pc:sldMk cId="1699088621" sldId="261"/>
            <ac:spMk id="7" creationId="{8FD92B98-444C-00D2-3246-91E7E1BFB673}"/>
          </ac:spMkLst>
        </pc:spChg>
        <pc:spChg chg="del">
          <ac:chgData name="Lakshmi A" userId="38fcd12a47e1b142" providerId="LiveId" clId="{76843102-D1FA-4A50-90FA-6DC2E5E6608B}" dt="2022-12-10T11:45:31.225" v="635" actId="478"/>
          <ac:spMkLst>
            <pc:docMk/>
            <pc:sldMk cId="1699088621" sldId="261"/>
            <ac:spMk id="9" creationId="{CFCF8520-CF3A-DEEA-6A9F-571CC04E7ADA}"/>
          </ac:spMkLst>
        </pc:spChg>
        <pc:graphicFrameChg chg="mod">
          <ac:chgData name="Lakshmi A" userId="38fcd12a47e1b142" providerId="LiveId" clId="{76843102-D1FA-4A50-90FA-6DC2E5E6608B}" dt="2022-12-10T11:45:36.049" v="636" actId="14100"/>
          <ac:graphicFrameMkLst>
            <pc:docMk/>
            <pc:sldMk cId="1699088621" sldId="261"/>
            <ac:graphicFrameMk id="8" creationId="{19FBC95D-B600-B1AC-D5BA-3F204E3FE1DF}"/>
          </ac:graphicFrameMkLst>
        </pc:graphicFrameChg>
        <pc:picChg chg="add mod">
          <ac:chgData name="Lakshmi A" userId="38fcd12a47e1b142" providerId="LiveId" clId="{76843102-D1FA-4A50-90FA-6DC2E5E6608B}" dt="2022-12-10T11:45:42.009" v="637" actId="14100"/>
          <ac:picMkLst>
            <pc:docMk/>
            <pc:sldMk cId="1699088621" sldId="261"/>
            <ac:picMk id="3" creationId="{B5CE6F46-BAC8-2C69-4F69-F4F29585B136}"/>
          </ac:picMkLst>
        </pc:picChg>
      </pc:sldChg>
      <pc:sldChg chg="addSp delSp modSp mod">
        <pc:chgData name="Lakshmi A" userId="38fcd12a47e1b142" providerId="LiveId" clId="{76843102-D1FA-4A50-90FA-6DC2E5E6608B}" dt="2022-12-10T12:12:24.999" v="1358" actId="478"/>
        <pc:sldMkLst>
          <pc:docMk/>
          <pc:sldMk cId="2752853293" sldId="262"/>
        </pc:sldMkLst>
        <pc:spChg chg="mod">
          <ac:chgData name="Lakshmi A" userId="38fcd12a47e1b142" providerId="LiveId" clId="{76843102-D1FA-4A50-90FA-6DC2E5E6608B}" dt="2022-12-10T12:01:47.454" v="1258" actId="1076"/>
          <ac:spMkLst>
            <pc:docMk/>
            <pc:sldMk cId="2752853293" sldId="262"/>
            <ac:spMk id="3" creationId="{79D4ADC4-01B6-AA8C-9B56-49464B100BE3}"/>
          </ac:spMkLst>
        </pc:spChg>
        <pc:spChg chg="del mod">
          <ac:chgData name="Lakshmi A" userId="38fcd12a47e1b142" providerId="LiveId" clId="{76843102-D1FA-4A50-90FA-6DC2E5E6608B}" dt="2022-12-10T12:12:19.135" v="1356" actId="478"/>
          <ac:spMkLst>
            <pc:docMk/>
            <pc:sldMk cId="2752853293" sldId="262"/>
            <ac:spMk id="4" creationId="{D74CC35A-169D-2E87-6515-5E6B9D8F47EF}"/>
          </ac:spMkLst>
        </pc:spChg>
        <pc:spChg chg="add del mod">
          <ac:chgData name="Lakshmi A" userId="38fcd12a47e1b142" providerId="LiveId" clId="{76843102-D1FA-4A50-90FA-6DC2E5E6608B}" dt="2022-12-10T11:54:34.526" v="1184" actId="22"/>
          <ac:spMkLst>
            <pc:docMk/>
            <pc:sldMk cId="2752853293" sldId="262"/>
            <ac:spMk id="5" creationId="{50CC1FA9-4BC3-150C-E019-9A2EA5E05C03}"/>
          </ac:spMkLst>
        </pc:spChg>
        <pc:spChg chg="del">
          <ac:chgData name="Lakshmi A" userId="38fcd12a47e1b142" providerId="LiveId" clId="{76843102-D1FA-4A50-90FA-6DC2E5E6608B}" dt="2022-12-10T12:12:22.261" v="1357" actId="478"/>
          <ac:spMkLst>
            <pc:docMk/>
            <pc:sldMk cId="2752853293" sldId="262"/>
            <ac:spMk id="6" creationId="{8F9C73CF-CD73-39D0-D208-17D75BEB817B}"/>
          </ac:spMkLst>
        </pc:spChg>
        <pc:spChg chg="del">
          <ac:chgData name="Lakshmi A" userId="38fcd12a47e1b142" providerId="LiveId" clId="{76843102-D1FA-4A50-90FA-6DC2E5E6608B}" dt="2022-12-10T12:12:24.999" v="1358" actId="478"/>
          <ac:spMkLst>
            <pc:docMk/>
            <pc:sldMk cId="2752853293" sldId="262"/>
            <ac:spMk id="8" creationId="{4F0540EB-6A4B-28A8-564F-BC45DFDE0883}"/>
          </ac:spMkLst>
        </pc:spChg>
        <pc:spChg chg="add mod">
          <ac:chgData name="Lakshmi A" userId="38fcd12a47e1b142" providerId="LiveId" clId="{76843102-D1FA-4A50-90FA-6DC2E5E6608B}" dt="2022-12-10T12:01:42.902" v="1257" actId="1076"/>
          <ac:spMkLst>
            <pc:docMk/>
            <pc:sldMk cId="2752853293" sldId="262"/>
            <ac:spMk id="17" creationId="{5FA4CBDE-7171-17EC-C38C-71F735E291F5}"/>
          </ac:spMkLst>
        </pc:spChg>
        <pc:spChg chg="add mod">
          <ac:chgData name="Lakshmi A" userId="38fcd12a47e1b142" providerId="LiveId" clId="{76843102-D1FA-4A50-90FA-6DC2E5E6608B}" dt="2022-12-10T12:01:35.329" v="1255" actId="403"/>
          <ac:spMkLst>
            <pc:docMk/>
            <pc:sldMk cId="2752853293" sldId="262"/>
            <ac:spMk id="18" creationId="{2094FC5F-5462-6640-2D51-7D09923ABEC1}"/>
          </ac:spMkLst>
        </pc:spChg>
        <pc:graphicFrameChg chg="del mod modGraphic">
          <ac:chgData name="Lakshmi A" userId="38fcd12a47e1b142" providerId="LiveId" clId="{76843102-D1FA-4A50-90FA-6DC2E5E6608B}" dt="2022-12-10T11:54:31.951" v="1183" actId="478"/>
          <ac:graphicFrameMkLst>
            <pc:docMk/>
            <pc:sldMk cId="2752853293" sldId="262"/>
            <ac:graphicFrameMk id="9" creationId="{599C0C9D-9A88-B612-EE50-DB2991538472}"/>
          </ac:graphicFrameMkLst>
        </pc:graphicFrameChg>
        <pc:picChg chg="add mod ord">
          <ac:chgData name="Lakshmi A" userId="38fcd12a47e1b142" providerId="LiveId" clId="{76843102-D1FA-4A50-90FA-6DC2E5E6608B}" dt="2022-12-10T11:56:09.271" v="1187" actId="1076"/>
          <ac:picMkLst>
            <pc:docMk/>
            <pc:sldMk cId="2752853293" sldId="262"/>
            <ac:picMk id="10" creationId="{BAFEBFAD-B718-9403-1760-2461B661F353}"/>
          </ac:picMkLst>
        </pc:picChg>
        <pc:picChg chg="add mod modCrop">
          <ac:chgData name="Lakshmi A" userId="38fcd12a47e1b142" providerId="LiveId" clId="{76843102-D1FA-4A50-90FA-6DC2E5E6608B}" dt="2022-12-10T11:56:37.527" v="1193" actId="1076"/>
          <ac:picMkLst>
            <pc:docMk/>
            <pc:sldMk cId="2752853293" sldId="262"/>
            <ac:picMk id="12" creationId="{E0F992D3-D13F-6171-0428-2BAA87921812}"/>
          </ac:picMkLst>
        </pc:picChg>
        <pc:picChg chg="add mod modCrop">
          <ac:chgData name="Lakshmi A" userId="38fcd12a47e1b142" providerId="LiveId" clId="{76843102-D1FA-4A50-90FA-6DC2E5E6608B}" dt="2022-12-10T11:58:26.959" v="1199" actId="732"/>
          <ac:picMkLst>
            <pc:docMk/>
            <pc:sldMk cId="2752853293" sldId="262"/>
            <ac:picMk id="14" creationId="{929E1593-5530-4C1B-E6EE-DF2AE360BFDD}"/>
          </ac:picMkLst>
        </pc:picChg>
        <pc:picChg chg="add mod modCrop">
          <ac:chgData name="Lakshmi A" userId="38fcd12a47e1b142" providerId="LiveId" clId="{76843102-D1FA-4A50-90FA-6DC2E5E6608B}" dt="2022-12-10T11:59:57.655" v="1205" actId="732"/>
          <ac:picMkLst>
            <pc:docMk/>
            <pc:sldMk cId="2752853293" sldId="262"/>
            <ac:picMk id="16" creationId="{B0154D8B-42EF-FB21-8751-E8F8251C45A5}"/>
          </ac:picMkLst>
        </pc:picChg>
      </pc:sldChg>
      <pc:sldChg chg="del">
        <pc:chgData name="Lakshmi A" userId="38fcd12a47e1b142" providerId="LiveId" clId="{76843102-D1FA-4A50-90FA-6DC2E5E6608B}" dt="2022-12-10T12:39:33.823" v="2208" actId="47"/>
        <pc:sldMkLst>
          <pc:docMk/>
          <pc:sldMk cId="1096717490" sldId="263"/>
        </pc:sldMkLst>
      </pc:sldChg>
      <pc:sldChg chg="addSp delSp modSp del mod ord">
        <pc:chgData name="Lakshmi A" userId="38fcd12a47e1b142" providerId="LiveId" clId="{76843102-D1FA-4A50-90FA-6DC2E5E6608B}" dt="2022-12-10T12:08:01.329" v="1309" actId="47"/>
        <pc:sldMkLst>
          <pc:docMk/>
          <pc:sldMk cId="1002104821" sldId="264"/>
        </pc:sldMkLst>
        <pc:spChg chg="add mod">
          <ac:chgData name="Lakshmi A" userId="38fcd12a47e1b142" providerId="LiveId" clId="{76843102-D1FA-4A50-90FA-6DC2E5E6608B}" dt="2022-12-10T12:08:00.216" v="1308" actId="478"/>
          <ac:spMkLst>
            <pc:docMk/>
            <pc:sldMk cId="1002104821" sldId="264"/>
            <ac:spMk id="6" creationId="{14366F60-0C5B-4423-25D6-E8DA52375B99}"/>
          </ac:spMkLst>
        </pc:spChg>
        <pc:picChg chg="del">
          <ac:chgData name="Lakshmi A" userId="38fcd12a47e1b142" providerId="LiveId" clId="{76843102-D1FA-4A50-90FA-6DC2E5E6608B}" dt="2022-12-10T12:08:00.216" v="1308" actId="478"/>
          <ac:picMkLst>
            <pc:docMk/>
            <pc:sldMk cId="1002104821" sldId="264"/>
            <ac:picMk id="45" creationId="{BF83E8E2-2284-9684-FCF6-1A6EA943A1FB}"/>
          </ac:picMkLst>
        </pc:picChg>
      </pc:sldChg>
      <pc:sldChg chg="delSp modSp del mod">
        <pc:chgData name="Lakshmi A" userId="38fcd12a47e1b142" providerId="LiveId" clId="{76843102-D1FA-4A50-90FA-6DC2E5E6608B}" dt="2022-12-10T12:57:14.232" v="2569" actId="47"/>
        <pc:sldMkLst>
          <pc:docMk/>
          <pc:sldMk cId="1234133501" sldId="266"/>
        </pc:sldMkLst>
        <pc:spChg chg="del">
          <ac:chgData name="Lakshmi A" userId="38fcd12a47e1b142" providerId="LiveId" clId="{76843102-D1FA-4A50-90FA-6DC2E5E6608B}" dt="2022-12-10T12:39:21.892" v="2207" actId="478"/>
          <ac:spMkLst>
            <pc:docMk/>
            <pc:sldMk cId="1234133501" sldId="266"/>
            <ac:spMk id="3" creationId="{F4461112-1314-1F15-2239-5EFCF120CB67}"/>
          </ac:spMkLst>
        </pc:spChg>
        <pc:spChg chg="del">
          <ac:chgData name="Lakshmi A" userId="38fcd12a47e1b142" providerId="LiveId" clId="{76843102-D1FA-4A50-90FA-6DC2E5E6608B}" dt="2022-12-10T12:39:16.250" v="2205" actId="478"/>
          <ac:spMkLst>
            <pc:docMk/>
            <pc:sldMk cId="1234133501" sldId="266"/>
            <ac:spMk id="4" creationId="{33D4406C-089C-C2FF-4CED-A1744760FE3A}"/>
          </ac:spMkLst>
        </pc:spChg>
        <pc:spChg chg="del">
          <ac:chgData name="Lakshmi A" userId="38fcd12a47e1b142" providerId="LiveId" clId="{76843102-D1FA-4A50-90FA-6DC2E5E6608B}" dt="2022-12-10T12:39:19.188" v="2206" actId="478"/>
          <ac:spMkLst>
            <pc:docMk/>
            <pc:sldMk cId="1234133501" sldId="266"/>
            <ac:spMk id="6" creationId="{2705CC93-7672-B278-4A84-0AB0F7221F04}"/>
          </ac:spMkLst>
        </pc:spChg>
        <pc:spChg chg="mod">
          <ac:chgData name="Lakshmi A" userId="38fcd12a47e1b142" providerId="LiveId" clId="{76843102-D1FA-4A50-90FA-6DC2E5E6608B}" dt="2022-12-10T12:43:08.272" v="2241" actId="122"/>
          <ac:spMkLst>
            <pc:docMk/>
            <pc:sldMk cId="1234133501" sldId="266"/>
            <ac:spMk id="10" creationId="{9645BD6E-D504-0AAE-E7AB-615D99588185}"/>
          </ac:spMkLst>
        </pc:spChg>
        <pc:graphicFrameChg chg="mod">
          <ac:chgData name="Lakshmi A" userId="38fcd12a47e1b142" providerId="LiveId" clId="{76843102-D1FA-4A50-90FA-6DC2E5E6608B}" dt="2022-12-10T12:41:31.255" v="2235" actId="14100"/>
          <ac:graphicFrameMkLst>
            <pc:docMk/>
            <pc:sldMk cId="1234133501" sldId="266"/>
            <ac:graphicFrameMk id="14" creationId="{8B282638-605F-AABF-CB34-2453951B1089}"/>
          </ac:graphicFrameMkLst>
        </pc:graphicFrameChg>
      </pc:sldChg>
      <pc:sldChg chg="del">
        <pc:chgData name="Lakshmi A" userId="38fcd12a47e1b142" providerId="LiveId" clId="{76843102-D1FA-4A50-90FA-6DC2E5E6608B}" dt="2022-12-10T12:38:58.140" v="2204" actId="47"/>
        <pc:sldMkLst>
          <pc:docMk/>
          <pc:sldMk cId="327257719" sldId="267"/>
        </pc:sldMkLst>
      </pc:sldChg>
      <pc:sldChg chg="del">
        <pc:chgData name="Lakshmi A" userId="38fcd12a47e1b142" providerId="LiveId" clId="{76843102-D1FA-4A50-90FA-6DC2E5E6608B}" dt="2022-12-10T12:40:21.645" v="2233" actId="47"/>
        <pc:sldMkLst>
          <pc:docMk/>
          <pc:sldMk cId="2759600390" sldId="268"/>
        </pc:sldMkLst>
      </pc:sldChg>
      <pc:sldChg chg="modSp mod">
        <pc:chgData name="Lakshmi A" userId="38fcd12a47e1b142" providerId="LiveId" clId="{76843102-D1FA-4A50-90FA-6DC2E5E6608B}" dt="2022-12-10T12:51:23.435" v="2415" actId="2165"/>
        <pc:sldMkLst>
          <pc:docMk/>
          <pc:sldMk cId="3474133943" sldId="273"/>
        </pc:sldMkLst>
        <pc:graphicFrameChg chg="modGraphic">
          <ac:chgData name="Lakshmi A" userId="38fcd12a47e1b142" providerId="LiveId" clId="{76843102-D1FA-4A50-90FA-6DC2E5E6608B}" dt="2022-12-10T12:51:23.435" v="2415" actId="2165"/>
          <ac:graphicFrameMkLst>
            <pc:docMk/>
            <pc:sldMk cId="3474133943" sldId="273"/>
            <ac:graphicFrameMk id="2" creationId="{14883AB6-E6D8-70A9-3CCB-61E120FC6000}"/>
          </ac:graphicFrameMkLst>
        </pc:graphicFrameChg>
      </pc:sldChg>
      <pc:sldChg chg="modSp mod ord">
        <pc:chgData name="Lakshmi A" userId="38fcd12a47e1b142" providerId="LiveId" clId="{76843102-D1FA-4A50-90FA-6DC2E5E6608B}" dt="2022-12-10T12:13:07.741" v="1359" actId="1076"/>
        <pc:sldMkLst>
          <pc:docMk/>
          <pc:sldMk cId="520000563" sldId="278"/>
        </pc:sldMkLst>
        <pc:spChg chg="mod">
          <ac:chgData name="Lakshmi A" userId="38fcd12a47e1b142" providerId="LiveId" clId="{76843102-D1FA-4A50-90FA-6DC2E5E6608B}" dt="2022-12-10T12:13:07.741" v="1359" actId="1076"/>
          <ac:spMkLst>
            <pc:docMk/>
            <pc:sldMk cId="520000563" sldId="278"/>
            <ac:spMk id="3" creationId="{61377AF6-2477-81EC-D1BC-43FD72DF18F6}"/>
          </ac:spMkLst>
        </pc:spChg>
      </pc:sldChg>
      <pc:sldChg chg="del">
        <pc:chgData name="Lakshmi A" userId="38fcd12a47e1b142" providerId="LiveId" clId="{76843102-D1FA-4A50-90FA-6DC2E5E6608B}" dt="2022-12-10T12:08:02.405" v="1310" actId="47"/>
        <pc:sldMkLst>
          <pc:docMk/>
          <pc:sldMk cId="1445010188" sldId="279"/>
        </pc:sldMkLst>
      </pc:sldChg>
      <pc:sldChg chg="delSp modSp mod">
        <pc:chgData name="Lakshmi A" userId="38fcd12a47e1b142" providerId="LiveId" clId="{76843102-D1FA-4A50-90FA-6DC2E5E6608B}" dt="2022-12-10T13:02:31.307" v="2619" actId="20577"/>
        <pc:sldMkLst>
          <pc:docMk/>
          <pc:sldMk cId="3418206844" sldId="280"/>
        </pc:sldMkLst>
        <pc:spChg chg="mod">
          <ac:chgData name="Lakshmi A" userId="38fcd12a47e1b142" providerId="LiveId" clId="{76843102-D1FA-4A50-90FA-6DC2E5E6608B}" dt="2022-12-10T13:02:31.307" v="2619" actId="20577"/>
          <ac:spMkLst>
            <pc:docMk/>
            <pc:sldMk cId="3418206844" sldId="280"/>
            <ac:spMk id="2" creationId="{60ADE49E-7CC1-6704-5852-FAE992A0EEC4}"/>
          </ac:spMkLst>
        </pc:spChg>
        <pc:spChg chg="mod">
          <ac:chgData name="Lakshmi A" userId="38fcd12a47e1b142" providerId="LiveId" clId="{76843102-D1FA-4A50-90FA-6DC2E5E6608B}" dt="2022-12-10T12:36:21.723" v="2089" actId="1076"/>
          <ac:spMkLst>
            <pc:docMk/>
            <pc:sldMk cId="3418206844" sldId="280"/>
            <ac:spMk id="3" creationId="{FA7AB109-D696-F27C-BD95-5BEBCF3AC000}"/>
          </ac:spMkLst>
        </pc:spChg>
        <pc:spChg chg="del">
          <ac:chgData name="Lakshmi A" userId="38fcd12a47e1b142" providerId="LiveId" clId="{76843102-D1FA-4A50-90FA-6DC2E5E6608B}" dt="2022-12-10T12:29:54.545" v="1852" actId="478"/>
          <ac:spMkLst>
            <pc:docMk/>
            <pc:sldMk cId="3418206844" sldId="280"/>
            <ac:spMk id="4" creationId="{90EE3569-F451-360A-870F-C2F3992E9A8C}"/>
          </ac:spMkLst>
        </pc:spChg>
        <pc:spChg chg="del">
          <ac:chgData name="Lakshmi A" userId="38fcd12a47e1b142" providerId="LiveId" clId="{76843102-D1FA-4A50-90FA-6DC2E5E6608B}" dt="2022-12-10T12:29:49.754" v="1850" actId="478"/>
          <ac:spMkLst>
            <pc:docMk/>
            <pc:sldMk cId="3418206844" sldId="280"/>
            <ac:spMk id="5" creationId="{79E5D029-257A-C084-D723-B5E115AFEAF9}"/>
          </ac:spMkLst>
        </pc:spChg>
        <pc:spChg chg="del">
          <ac:chgData name="Lakshmi A" userId="38fcd12a47e1b142" providerId="LiveId" clId="{76843102-D1FA-4A50-90FA-6DC2E5E6608B}" dt="2022-12-10T12:29:51.845" v="1851" actId="478"/>
          <ac:spMkLst>
            <pc:docMk/>
            <pc:sldMk cId="3418206844" sldId="280"/>
            <ac:spMk id="6" creationId="{18B697A5-63AE-CFF2-701C-13C0448CEBA9}"/>
          </ac:spMkLst>
        </pc:spChg>
      </pc:sldChg>
      <pc:sldChg chg="addSp delSp modSp mod">
        <pc:chgData name="Lakshmi A" userId="38fcd12a47e1b142" providerId="LiveId" clId="{76843102-D1FA-4A50-90FA-6DC2E5E6608B}" dt="2022-12-10T12:09:38.891" v="1330" actId="478"/>
        <pc:sldMkLst>
          <pc:docMk/>
          <pc:sldMk cId="2577936335" sldId="281"/>
        </pc:sldMkLst>
        <pc:spChg chg="mod">
          <ac:chgData name="Lakshmi A" userId="38fcd12a47e1b142" providerId="LiveId" clId="{76843102-D1FA-4A50-90FA-6DC2E5E6608B}" dt="2022-12-10T12:08:36.426" v="1328" actId="20577"/>
          <ac:spMkLst>
            <pc:docMk/>
            <pc:sldMk cId="2577936335" sldId="281"/>
            <ac:spMk id="2" creationId="{34096D4E-8B4F-62B8-F551-56379B923E78}"/>
          </ac:spMkLst>
        </pc:spChg>
        <pc:spChg chg="del">
          <ac:chgData name="Lakshmi A" userId="38fcd12a47e1b142" providerId="LiveId" clId="{76843102-D1FA-4A50-90FA-6DC2E5E6608B}" dt="2022-12-10T12:09:36.307" v="1329" actId="478"/>
          <ac:spMkLst>
            <pc:docMk/>
            <pc:sldMk cId="2577936335" sldId="281"/>
            <ac:spMk id="3" creationId="{FF07BEBE-18E8-4025-FF6F-EC0130CB4F22}"/>
          </ac:spMkLst>
        </pc:spChg>
        <pc:spChg chg="add del mod">
          <ac:chgData name="Lakshmi A" userId="38fcd12a47e1b142" providerId="LiveId" clId="{76843102-D1FA-4A50-90FA-6DC2E5E6608B}" dt="2022-12-10T12:09:38.891" v="1330" actId="478"/>
          <ac:spMkLst>
            <pc:docMk/>
            <pc:sldMk cId="2577936335" sldId="281"/>
            <ac:spMk id="5" creationId="{4E1B121B-DF90-63CC-DAE8-770009F1B6BE}"/>
          </ac:spMkLst>
        </pc:spChg>
      </pc:sldChg>
      <pc:sldChg chg="del">
        <pc:chgData name="Lakshmi A" userId="38fcd12a47e1b142" providerId="LiveId" clId="{76843102-D1FA-4A50-90FA-6DC2E5E6608B}" dt="2022-12-10T12:57:12.919" v="2568" actId="47"/>
        <pc:sldMkLst>
          <pc:docMk/>
          <pc:sldMk cId="1164941242" sldId="282"/>
        </pc:sldMkLst>
      </pc:sldChg>
      <pc:sldChg chg="addSp delSp modSp new mod">
        <pc:chgData name="Lakshmi A" userId="38fcd12a47e1b142" providerId="LiveId" clId="{76843102-D1FA-4A50-90FA-6DC2E5E6608B}" dt="2022-12-10T11:50:35.981" v="1114" actId="478"/>
        <pc:sldMkLst>
          <pc:docMk/>
          <pc:sldMk cId="864536411" sldId="283"/>
        </pc:sldMkLst>
        <pc:spChg chg="mod">
          <ac:chgData name="Lakshmi A" userId="38fcd12a47e1b142" providerId="LiveId" clId="{76843102-D1FA-4A50-90FA-6DC2E5E6608B}" dt="2022-12-10T11:14:06.381" v="87" actId="122"/>
          <ac:spMkLst>
            <pc:docMk/>
            <pc:sldMk cId="864536411" sldId="283"/>
            <ac:spMk id="2" creationId="{0E7E5F92-C204-3B12-4194-6CADABD0CB25}"/>
          </ac:spMkLst>
        </pc:spChg>
        <pc:spChg chg="del">
          <ac:chgData name="Lakshmi A" userId="38fcd12a47e1b142" providerId="LiveId" clId="{76843102-D1FA-4A50-90FA-6DC2E5E6608B}" dt="2022-12-10T11:13:50.243" v="84"/>
          <ac:spMkLst>
            <pc:docMk/>
            <pc:sldMk cId="864536411" sldId="283"/>
            <ac:spMk id="3" creationId="{A4C6B5A6-6E9F-A327-9574-2C19DF27AC7D}"/>
          </ac:spMkLst>
        </pc:spChg>
        <pc:spChg chg="del mod">
          <ac:chgData name="Lakshmi A" userId="38fcd12a47e1b142" providerId="LiveId" clId="{76843102-D1FA-4A50-90FA-6DC2E5E6608B}" dt="2022-12-10T11:50:35.981" v="1114" actId="478"/>
          <ac:spMkLst>
            <pc:docMk/>
            <pc:sldMk cId="864536411" sldId="283"/>
            <ac:spMk id="4" creationId="{C7BB1FA9-16DB-84D1-9D1B-AD7F8A6070D0}"/>
          </ac:spMkLst>
        </pc:spChg>
        <pc:spChg chg="del">
          <ac:chgData name="Lakshmi A" userId="38fcd12a47e1b142" providerId="LiveId" clId="{76843102-D1FA-4A50-90FA-6DC2E5E6608B}" dt="2022-12-10T11:50:31.440" v="1111" actId="478"/>
          <ac:spMkLst>
            <pc:docMk/>
            <pc:sldMk cId="864536411" sldId="283"/>
            <ac:spMk id="5" creationId="{EC920A47-317D-46EC-9C36-0BB02DBB1F9D}"/>
          </ac:spMkLst>
        </pc:spChg>
        <pc:spChg chg="del">
          <ac:chgData name="Lakshmi A" userId="38fcd12a47e1b142" providerId="LiveId" clId="{76843102-D1FA-4A50-90FA-6DC2E5E6608B}" dt="2022-12-10T11:50:32.791" v="1112" actId="478"/>
          <ac:spMkLst>
            <pc:docMk/>
            <pc:sldMk cId="864536411" sldId="283"/>
            <ac:spMk id="6" creationId="{62619872-D7D1-4C4F-55A7-D80F8C92ED12}"/>
          </ac:spMkLst>
        </pc:spChg>
        <pc:spChg chg="add mod">
          <ac:chgData name="Lakshmi A" userId="38fcd12a47e1b142" providerId="LiveId" clId="{76843102-D1FA-4A50-90FA-6DC2E5E6608B}" dt="2022-12-10T11:50:16.171" v="1110" actId="20577"/>
          <ac:spMkLst>
            <pc:docMk/>
            <pc:sldMk cId="864536411" sldId="283"/>
            <ac:spMk id="11" creationId="{11755DD0-2C58-9F87-D12B-62EEDC45564F}"/>
          </ac:spMkLst>
        </pc:spChg>
        <pc:picChg chg="add mod">
          <ac:chgData name="Lakshmi A" userId="38fcd12a47e1b142" providerId="LiveId" clId="{76843102-D1FA-4A50-90FA-6DC2E5E6608B}" dt="2022-12-10T11:48:38.736" v="853" actId="14100"/>
          <ac:picMkLst>
            <pc:docMk/>
            <pc:sldMk cId="864536411" sldId="283"/>
            <ac:picMk id="8" creationId="{9E803C4B-E0ED-BA3B-BF76-A2F212A986D4}"/>
          </ac:picMkLst>
        </pc:picChg>
        <pc:picChg chg="add del mod">
          <ac:chgData name="Lakshmi A" userId="38fcd12a47e1b142" providerId="LiveId" clId="{76843102-D1FA-4A50-90FA-6DC2E5E6608B}" dt="2022-12-10T11:39:48.428" v="540" actId="21"/>
          <ac:picMkLst>
            <pc:docMk/>
            <pc:sldMk cId="864536411" sldId="283"/>
            <ac:picMk id="10" creationId="{E53C6C1A-163D-9C1B-AA4E-2B93A84E03E0}"/>
          </ac:picMkLst>
        </pc:picChg>
      </pc:sldChg>
      <pc:sldChg chg="new del">
        <pc:chgData name="Lakshmi A" userId="38fcd12a47e1b142" providerId="LiveId" clId="{76843102-D1FA-4A50-90FA-6DC2E5E6608B}" dt="2022-12-10T11:28:08.710" v="137" actId="47"/>
        <pc:sldMkLst>
          <pc:docMk/>
          <pc:sldMk cId="2984065834" sldId="284"/>
        </pc:sldMkLst>
      </pc:sldChg>
      <pc:sldChg chg="modSp new mod ord">
        <pc:chgData name="Lakshmi A" userId="38fcd12a47e1b142" providerId="LiveId" clId="{76843102-D1FA-4A50-90FA-6DC2E5E6608B}" dt="2022-12-10T11:37:19.999" v="502" actId="12"/>
        <pc:sldMkLst>
          <pc:docMk/>
          <pc:sldMk cId="3171556671" sldId="285"/>
        </pc:sldMkLst>
        <pc:spChg chg="mod">
          <ac:chgData name="Lakshmi A" userId="38fcd12a47e1b142" providerId="LiveId" clId="{76843102-D1FA-4A50-90FA-6DC2E5E6608B}" dt="2022-12-10T11:30:57.340" v="281" actId="20577"/>
          <ac:spMkLst>
            <pc:docMk/>
            <pc:sldMk cId="3171556671" sldId="285"/>
            <ac:spMk id="2" creationId="{2A079905-9458-3455-5347-2A0D4AFBFB42}"/>
          </ac:spMkLst>
        </pc:spChg>
        <pc:spChg chg="mod">
          <ac:chgData name="Lakshmi A" userId="38fcd12a47e1b142" providerId="LiveId" clId="{76843102-D1FA-4A50-90FA-6DC2E5E6608B}" dt="2022-12-10T11:37:19.999" v="502" actId="12"/>
          <ac:spMkLst>
            <pc:docMk/>
            <pc:sldMk cId="3171556671" sldId="285"/>
            <ac:spMk id="3" creationId="{6631239A-77B3-E02B-EDDD-B73B6E294CCB}"/>
          </ac:spMkLst>
        </pc:spChg>
      </pc:sldChg>
      <pc:sldChg chg="addSp delSp modSp new mod ord">
        <pc:chgData name="Lakshmi A" userId="38fcd12a47e1b142" providerId="LiveId" clId="{76843102-D1FA-4A50-90FA-6DC2E5E6608B}" dt="2022-12-10T12:07:05.590" v="1298" actId="1076"/>
        <pc:sldMkLst>
          <pc:docMk/>
          <pc:sldMk cId="3026668733" sldId="286"/>
        </pc:sldMkLst>
        <pc:spChg chg="mod">
          <ac:chgData name="Lakshmi A" userId="38fcd12a47e1b142" providerId="LiveId" clId="{76843102-D1FA-4A50-90FA-6DC2E5E6608B}" dt="2022-12-10T11:42:09.929" v="551" actId="1076"/>
          <ac:spMkLst>
            <pc:docMk/>
            <pc:sldMk cId="3026668733" sldId="286"/>
            <ac:spMk id="2" creationId="{E277C9D3-BCF8-DA7A-13AB-C881E2754758}"/>
          </ac:spMkLst>
        </pc:spChg>
        <pc:spChg chg="del mod">
          <ac:chgData name="Lakshmi A" userId="38fcd12a47e1b142" providerId="LiveId" clId="{76843102-D1FA-4A50-90FA-6DC2E5E6608B}" dt="2022-12-10T11:39:50.334" v="541"/>
          <ac:spMkLst>
            <pc:docMk/>
            <pc:sldMk cId="3026668733" sldId="286"/>
            <ac:spMk id="3" creationId="{DA85B7F2-CD5C-4748-6F40-8E67CB7CC357}"/>
          </ac:spMkLst>
        </pc:spChg>
        <pc:spChg chg="del">
          <ac:chgData name="Lakshmi A" userId="38fcd12a47e1b142" providerId="LiveId" clId="{76843102-D1FA-4A50-90FA-6DC2E5E6608B}" dt="2022-12-10T11:39:28.012" v="536" actId="478"/>
          <ac:spMkLst>
            <pc:docMk/>
            <pc:sldMk cId="3026668733" sldId="286"/>
            <ac:spMk id="4" creationId="{475B1D71-B375-93F7-3991-AEB406CE3B8B}"/>
          </ac:spMkLst>
        </pc:spChg>
        <pc:spChg chg="del">
          <ac:chgData name="Lakshmi A" userId="38fcd12a47e1b142" providerId="LiveId" clId="{76843102-D1FA-4A50-90FA-6DC2E5E6608B}" dt="2022-12-10T11:38:59.028" v="534" actId="478"/>
          <ac:spMkLst>
            <pc:docMk/>
            <pc:sldMk cId="3026668733" sldId="286"/>
            <ac:spMk id="5" creationId="{CC1EF69C-2DC7-D7D6-ECA3-74A20B6CFE4A}"/>
          </ac:spMkLst>
        </pc:spChg>
        <pc:spChg chg="del mod">
          <ac:chgData name="Lakshmi A" userId="38fcd12a47e1b142" providerId="LiveId" clId="{76843102-D1FA-4A50-90FA-6DC2E5E6608B}" dt="2022-12-10T11:39:30.253" v="537" actId="478"/>
          <ac:spMkLst>
            <pc:docMk/>
            <pc:sldMk cId="3026668733" sldId="286"/>
            <ac:spMk id="6" creationId="{86F29E37-5908-CA97-82CA-9DC1338164C2}"/>
          </ac:spMkLst>
        </pc:spChg>
        <pc:spChg chg="add mod">
          <ac:chgData name="Lakshmi A" userId="38fcd12a47e1b142" providerId="LiveId" clId="{76843102-D1FA-4A50-90FA-6DC2E5E6608B}" dt="2022-12-10T12:07:05.590" v="1298" actId="1076"/>
          <ac:spMkLst>
            <pc:docMk/>
            <pc:sldMk cId="3026668733" sldId="286"/>
            <ac:spMk id="10" creationId="{8EF4FF7C-9AD9-F4DF-E954-0AADD7A637F5}"/>
          </ac:spMkLst>
        </pc:spChg>
        <pc:spChg chg="add mod">
          <ac:chgData name="Lakshmi A" userId="38fcd12a47e1b142" providerId="LiveId" clId="{76843102-D1FA-4A50-90FA-6DC2E5E6608B}" dt="2022-12-10T11:45:02.513" v="631" actId="1076"/>
          <ac:spMkLst>
            <pc:docMk/>
            <pc:sldMk cId="3026668733" sldId="286"/>
            <ac:spMk id="11" creationId="{97A90BBD-DD06-B0A5-5631-984175BDC62B}"/>
          </ac:spMkLst>
        </pc:spChg>
        <pc:picChg chg="add mod">
          <ac:chgData name="Lakshmi A" userId="38fcd12a47e1b142" providerId="LiveId" clId="{76843102-D1FA-4A50-90FA-6DC2E5E6608B}" dt="2022-12-10T11:40:03.624" v="546" actId="14100"/>
          <ac:picMkLst>
            <pc:docMk/>
            <pc:sldMk cId="3026668733" sldId="286"/>
            <ac:picMk id="7" creationId="{E73C25CA-77E3-23BC-3EE3-7053B09D2336}"/>
          </ac:picMkLst>
        </pc:picChg>
        <pc:picChg chg="add mod">
          <ac:chgData name="Lakshmi A" userId="38fcd12a47e1b142" providerId="LiveId" clId="{76843102-D1FA-4A50-90FA-6DC2E5E6608B}" dt="2022-12-10T11:42:54.777" v="552" actId="1076"/>
          <ac:picMkLst>
            <pc:docMk/>
            <pc:sldMk cId="3026668733" sldId="286"/>
            <ac:picMk id="9" creationId="{0E074033-C2EE-CAE0-1F9C-75B74E8AB338}"/>
          </ac:picMkLst>
        </pc:picChg>
      </pc:sldChg>
      <pc:sldChg chg="addSp delSp modSp new mod ord">
        <pc:chgData name="Lakshmi A" userId="38fcd12a47e1b142" providerId="LiveId" clId="{76843102-D1FA-4A50-90FA-6DC2E5E6608B}" dt="2022-12-10T12:11:58.645" v="1354" actId="1076"/>
        <pc:sldMkLst>
          <pc:docMk/>
          <pc:sldMk cId="2753824248" sldId="287"/>
        </pc:sldMkLst>
        <pc:spChg chg="mod">
          <ac:chgData name="Lakshmi A" userId="38fcd12a47e1b142" providerId="LiveId" clId="{76843102-D1FA-4A50-90FA-6DC2E5E6608B}" dt="2022-12-10T12:07:27.086" v="1303" actId="1076"/>
          <ac:spMkLst>
            <pc:docMk/>
            <pc:sldMk cId="2753824248" sldId="287"/>
            <ac:spMk id="2" creationId="{55E891DD-A2FF-DD52-8825-A7632FB74E89}"/>
          </ac:spMkLst>
        </pc:spChg>
        <pc:spChg chg="del mod">
          <ac:chgData name="Lakshmi A" userId="38fcd12a47e1b142" providerId="LiveId" clId="{76843102-D1FA-4A50-90FA-6DC2E5E6608B}" dt="2022-12-10T12:06:37.558" v="1289" actId="22"/>
          <ac:spMkLst>
            <pc:docMk/>
            <pc:sldMk cId="2753824248" sldId="287"/>
            <ac:spMk id="3" creationId="{8784EDF1-ED9D-5919-C959-3E64E080803B}"/>
          </ac:spMkLst>
        </pc:spChg>
        <pc:spChg chg="del">
          <ac:chgData name="Lakshmi A" userId="38fcd12a47e1b142" providerId="LiveId" clId="{76843102-D1FA-4A50-90FA-6DC2E5E6608B}" dt="2022-12-10T12:06:51.569" v="1295" actId="478"/>
          <ac:spMkLst>
            <pc:docMk/>
            <pc:sldMk cId="2753824248" sldId="287"/>
            <ac:spMk id="4" creationId="{4700345C-CE54-197D-276C-98536ED64A38}"/>
          </ac:spMkLst>
        </pc:spChg>
        <pc:spChg chg="del">
          <ac:chgData name="Lakshmi A" userId="38fcd12a47e1b142" providerId="LiveId" clId="{76843102-D1FA-4A50-90FA-6DC2E5E6608B}" dt="2022-12-10T12:06:54.695" v="1296" actId="478"/>
          <ac:spMkLst>
            <pc:docMk/>
            <pc:sldMk cId="2753824248" sldId="287"/>
            <ac:spMk id="5" creationId="{4F46485D-C60C-55C4-8CCF-F44C093F6AE8}"/>
          </ac:spMkLst>
        </pc:spChg>
        <pc:spChg chg="del">
          <ac:chgData name="Lakshmi A" userId="38fcd12a47e1b142" providerId="LiveId" clId="{76843102-D1FA-4A50-90FA-6DC2E5E6608B}" dt="2022-12-10T12:06:57.478" v="1297" actId="478"/>
          <ac:spMkLst>
            <pc:docMk/>
            <pc:sldMk cId="2753824248" sldId="287"/>
            <ac:spMk id="6" creationId="{4B507F21-1032-BD08-5E06-260B56FEBA6E}"/>
          </ac:spMkLst>
        </pc:spChg>
        <pc:spChg chg="add mod">
          <ac:chgData name="Lakshmi A" userId="38fcd12a47e1b142" providerId="LiveId" clId="{76843102-D1FA-4A50-90FA-6DC2E5E6608B}" dt="2022-12-10T12:07:22.351" v="1302" actId="1076"/>
          <ac:spMkLst>
            <pc:docMk/>
            <pc:sldMk cId="2753824248" sldId="287"/>
            <ac:spMk id="9" creationId="{D70CCEB7-E612-0C41-4C91-F05956BC693E}"/>
          </ac:spMkLst>
        </pc:spChg>
        <pc:spChg chg="add mod">
          <ac:chgData name="Lakshmi A" userId="38fcd12a47e1b142" providerId="LiveId" clId="{76843102-D1FA-4A50-90FA-6DC2E5E6608B}" dt="2022-12-10T12:11:58.645" v="1354" actId="1076"/>
          <ac:spMkLst>
            <pc:docMk/>
            <pc:sldMk cId="2753824248" sldId="287"/>
            <ac:spMk id="12" creationId="{E327B7CF-3A78-E525-A65D-FF8D485348D6}"/>
          </ac:spMkLst>
        </pc:spChg>
        <pc:picChg chg="add mod ord">
          <ac:chgData name="Lakshmi A" userId="38fcd12a47e1b142" providerId="LiveId" clId="{76843102-D1FA-4A50-90FA-6DC2E5E6608B}" dt="2022-12-10T12:06:47.278" v="1294" actId="1076"/>
          <ac:picMkLst>
            <pc:docMk/>
            <pc:sldMk cId="2753824248" sldId="287"/>
            <ac:picMk id="8" creationId="{6C57FBA6-097D-7770-DA26-330A4D3C5A52}"/>
          </ac:picMkLst>
        </pc:picChg>
        <pc:picChg chg="add mod">
          <ac:chgData name="Lakshmi A" userId="38fcd12a47e1b142" providerId="LiveId" clId="{76843102-D1FA-4A50-90FA-6DC2E5E6608B}" dt="2022-12-10T12:11:31.614" v="1332" actId="1076"/>
          <ac:picMkLst>
            <pc:docMk/>
            <pc:sldMk cId="2753824248" sldId="287"/>
            <ac:picMk id="11" creationId="{74D43166-2C27-9270-AE79-DC62AEC8360A}"/>
          </ac:picMkLst>
        </pc:picChg>
      </pc:sldChg>
      <pc:sldChg chg="addSp delSp modSp new mod">
        <pc:chgData name="Lakshmi A" userId="38fcd12a47e1b142" providerId="LiveId" clId="{76843102-D1FA-4A50-90FA-6DC2E5E6608B}" dt="2022-12-10T13:12:35.773" v="2620" actId="122"/>
        <pc:sldMkLst>
          <pc:docMk/>
          <pc:sldMk cId="500217732" sldId="288"/>
        </pc:sldMkLst>
        <pc:spChg chg="mod">
          <ac:chgData name="Lakshmi A" userId="38fcd12a47e1b142" providerId="LiveId" clId="{76843102-D1FA-4A50-90FA-6DC2E5E6608B}" dt="2022-12-10T13:12:35.773" v="2620" actId="122"/>
          <ac:spMkLst>
            <pc:docMk/>
            <pc:sldMk cId="500217732" sldId="288"/>
            <ac:spMk id="2" creationId="{E8A51F56-AFB2-9A56-001F-ABD7C680BC89}"/>
          </ac:spMkLst>
        </pc:spChg>
        <pc:spChg chg="del">
          <ac:chgData name="Lakshmi A" userId="38fcd12a47e1b142" providerId="LiveId" clId="{76843102-D1FA-4A50-90FA-6DC2E5E6608B}" dt="2022-12-10T12:14:05.652" v="1361" actId="22"/>
          <ac:spMkLst>
            <pc:docMk/>
            <pc:sldMk cId="500217732" sldId="288"/>
            <ac:spMk id="3" creationId="{EC06A2F3-9772-508A-F829-0FDCF81B549C}"/>
          </ac:spMkLst>
        </pc:spChg>
        <pc:spChg chg="del">
          <ac:chgData name="Lakshmi A" userId="38fcd12a47e1b142" providerId="LiveId" clId="{76843102-D1FA-4A50-90FA-6DC2E5E6608B}" dt="2022-12-10T12:16:48.430" v="1447" actId="478"/>
          <ac:spMkLst>
            <pc:docMk/>
            <pc:sldMk cId="500217732" sldId="288"/>
            <ac:spMk id="4" creationId="{22486B41-9661-2587-B20A-5EB8EB48DD24}"/>
          </ac:spMkLst>
        </pc:spChg>
        <pc:spChg chg="del mod">
          <ac:chgData name="Lakshmi A" userId="38fcd12a47e1b142" providerId="LiveId" clId="{76843102-D1FA-4A50-90FA-6DC2E5E6608B}" dt="2022-12-10T12:16:40.124" v="1445" actId="478"/>
          <ac:spMkLst>
            <pc:docMk/>
            <pc:sldMk cId="500217732" sldId="288"/>
            <ac:spMk id="5" creationId="{D54DC777-A9BB-40E9-3DAB-BF8BD55D660F}"/>
          </ac:spMkLst>
        </pc:spChg>
        <pc:spChg chg="del">
          <ac:chgData name="Lakshmi A" userId="38fcd12a47e1b142" providerId="LiveId" clId="{76843102-D1FA-4A50-90FA-6DC2E5E6608B}" dt="2022-12-10T12:16:44.388" v="1446" actId="478"/>
          <ac:spMkLst>
            <pc:docMk/>
            <pc:sldMk cId="500217732" sldId="288"/>
            <ac:spMk id="6" creationId="{39B5C9FB-1BA4-E639-FF66-83E275D3DA1B}"/>
          </ac:spMkLst>
        </pc:spChg>
        <pc:spChg chg="add del mod">
          <ac:chgData name="Lakshmi A" userId="38fcd12a47e1b142" providerId="LiveId" clId="{76843102-D1FA-4A50-90FA-6DC2E5E6608B}" dt="2022-12-10T12:17:15.893" v="1451" actId="1076"/>
          <ac:spMkLst>
            <pc:docMk/>
            <pc:sldMk cId="500217732" sldId="288"/>
            <ac:spMk id="11" creationId="{53C6EB88-8F6D-4EAE-0CB4-6E54FE6C98B7}"/>
          </ac:spMkLst>
        </pc:spChg>
        <pc:spChg chg="add del mod">
          <ac:chgData name="Lakshmi A" userId="38fcd12a47e1b142" providerId="LiveId" clId="{76843102-D1FA-4A50-90FA-6DC2E5E6608B}" dt="2022-12-10T12:15:35.581" v="1379" actId="47"/>
          <ac:spMkLst>
            <pc:docMk/>
            <pc:sldMk cId="500217732" sldId="288"/>
            <ac:spMk id="12" creationId="{26BF7CB2-344D-FD65-A117-255330EC852B}"/>
          </ac:spMkLst>
        </pc:spChg>
        <pc:spChg chg="add mod">
          <ac:chgData name="Lakshmi A" userId="38fcd12a47e1b142" providerId="LiveId" clId="{76843102-D1FA-4A50-90FA-6DC2E5E6608B}" dt="2022-12-10T12:17:12.220" v="1450" actId="1076"/>
          <ac:spMkLst>
            <pc:docMk/>
            <pc:sldMk cId="500217732" sldId="288"/>
            <ac:spMk id="13" creationId="{1A2B6574-D357-5BD0-F5CB-79C2DA9A2EF3}"/>
          </ac:spMkLst>
        </pc:spChg>
        <pc:picChg chg="add mod ord">
          <ac:chgData name="Lakshmi A" userId="38fcd12a47e1b142" providerId="LiveId" clId="{76843102-D1FA-4A50-90FA-6DC2E5E6608B}" dt="2022-12-10T12:14:07.600" v="1362" actId="1076"/>
          <ac:picMkLst>
            <pc:docMk/>
            <pc:sldMk cId="500217732" sldId="288"/>
            <ac:picMk id="8" creationId="{5ED3ACBC-CAF4-C2DF-7B73-E12C69AFACC7}"/>
          </ac:picMkLst>
        </pc:picChg>
        <pc:picChg chg="add mod">
          <ac:chgData name="Lakshmi A" userId="38fcd12a47e1b142" providerId="LiveId" clId="{76843102-D1FA-4A50-90FA-6DC2E5E6608B}" dt="2022-12-10T12:14:49.206" v="1369" actId="1076"/>
          <ac:picMkLst>
            <pc:docMk/>
            <pc:sldMk cId="500217732" sldId="288"/>
            <ac:picMk id="10" creationId="{E0E54858-73F4-07CC-4D31-924A6CD168D0}"/>
          </ac:picMkLst>
        </pc:picChg>
      </pc:sldChg>
      <pc:sldChg chg="delSp modSp new mod ord">
        <pc:chgData name="Lakshmi A" userId="38fcd12a47e1b142" providerId="LiveId" clId="{76843102-D1FA-4A50-90FA-6DC2E5E6608B}" dt="2022-12-10T12:27:12.159" v="1719" actId="478"/>
        <pc:sldMkLst>
          <pc:docMk/>
          <pc:sldMk cId="1139274697" sldId="289"/>
        </pc:sldMkLst>
        <pc:spChg chg="mod">
          <ac:chgData name="Lakshmi A" userId="38fcd12a47e1b142" providerId="LiveId" clId="{76843102-D1FA-4A50-90FA-6DC2E5E6608B}" dt="2022-12-10T12:27:09.180" v="1718" actId="1076"/>
          <ac:spMkLst>
            <pc:docMk/>
            <pc:sldMk cId="1139274697" sldId="289"/>
            <ac:spMk id="2" creationId="{353BED6C-5862-D871-46D8-72895130816B}"/>
          </ac:spMkLst>
        </pc:spChg>
        <pc:spChg chg="del">
          <ac:chgData name="Lakshmi A" userId="38fcd12a47e1b142" providerId="LiveId" clId="{76843102-D1FA-4A50-90FA-6DC2E5E6608B}" dt="2022-12-10T12:27:12.159" v="1719" actId="478"/>
          <ac:spMkLst>
            <pc:docMk/>
            <pc:sldMk cId="1139274697" sldId="289"/>
            <ac:spMk id="3" creationId="{B329BB8A-2045-5160-3A3E-C85748848559}"/>
          </ac:spMkLst>
        </pc:spChg>
      </pc:sldChg>
      <pc:sldChg chg="addSp delSp modSp new mod ord">
        <pc:chgData name="Lakshmi A" userId="38fcd12a47e1b142" providerId="LiveId" clId="{76843102-D1FA-4A50-90FA-6DC2E5E6608B}" dt="2022-12-10T12:45:01.275" v="2258"/>
        <pc:sldMkLst>
          <pc:docMk/>
          <pc:sldMk cId="1253713977" sldId="290"/>
        </pc:sldMkLst>
        <pc:spChg chg="mod">
          <ac:chgData name="Lakshmi A" userId="38fcd12a47e1b142" providerId="LiveId" clId="{76843102-D1FA-4A50-90FA-6DC2E5E6608B}" dt="2022-12-10T12:44:41.162" v="2253" actId="1076"/>
          <ac:spMkLst>
            <pc:docMk/>
            <pc:sldMk cId="1253713977" sldId="290"/>
            <ac:spMk id="2" creationId="{21DFF477-D248-6C5A-E5C0-E9B64ED25319}"/>
          </ac:spMkLst>
        </pc:spChg>
        <pc:spChg chg="del mod">
          <ac:chgData name="Lakshmi A" userId="38fcd12a47e1b142" providerId="LiveId" clId="{76843102-D1FA-4A50-90FA-6DC2E5E6608B}" dt="2022-12-10T12:44:18.442" v="2248" actId="478"/>
          <ac:spMkLst>
            <pc:docMk/>
            <pc:sldMk cId="1253713977" sldId="290"/>
            <ac:spMk id="3" creationId="{610FDD62-DAFA-DB62-8CEF-FD0CE27194CC}"/>
          </ac:spMkLst>
        </pc:spChg>
        <pc:spChg chg="add del mod">
          <ac:chgData name="Lakshmi A" userId="38fcd12a47e1b142" providerId="LiveId" clId="{76843102-D1FA-4A50-90FA-6DC2E5E6608B}" dt="2022-12-10T12:44:26.017" v="2250" actId="478"/>
          <ac:spMkLst>
            <pc:docMk/>
            <pc:sldMk cId="1253713977" sldId="290"/>
            <ac:spMk id="5" creationId="{FF1F02AA-6957-615A-DDCE-E719EF04DB12}"/>
          </ac:spMkLst>
        </pc:spChg>
      </pc:sldChg>
      <pc:sldChg chg="delSp modSp new mod ord">
        <pc:chgData name="Lakshmi A" userId="38fcd12a47e1b142" providerId="LiveId" clId="{76843102-D1FA-4A50-90FA-6DC2E5E6608B}" dt="2022-12-10T12:48:53.013" v="2316" actId="478"/>
        <pc:sldMkLst>
          <pc:docMk/>
          <pc:sldMk cId="987194810" sldId="291"/>
        </pc:sldMkLst>
        <pc:spChg chg="mod">
          <ac:chgData name="Lakshmi A" userId="38fcd12a47e1b142" providerId="LiveId" clId="{76843102-D1FA-4A50-90FA-6DC2E5E6608B}" dt="2022-12-10T12:45:54.738" v="2264" actId="1076"/>
          <ac:spMkLst>
            <pc:docMk/>
            <pc:sldMk cId="987194810" sldId="291"/>
            <ac:spMk id="2" creationId="{F674D889-0C17-5606-E6DC-EADCA67EF750}"/>
          </ac:spMkLst>
        </pc:spChg>
        <pc:spChg chg="mod">
          <ac:chgData name="Lakshmi A" userId="38fcd12a47e1b142" providerId="LiveId" clId="{76843102-D1FA-4A50-90FA-6DC2E5E6608B}" dt="2022-12-10T12:48:44.173" v="2313" actId="20577"/>
          <ac:spMkLst>
            <pc:docMk/>
            <pc:sldMk cId="987194810" sldId="291"/>
            <ac:spMk id="3" creationId="{D8435AE4-865A-BB0E-2531-001B1C2397C4}"/>
          </ac:spMkLst>
        </pc:spChg>
        <pc:spChg chg="del mod">
          <ac:chgData name="Lakshmi A" userId="38fcd12a47e1b142" providerId="LiveId" clId="{76843102-D1FA-4A50-90FA-6DC2E5E6608B}" dt="2022-12-10T12:45:59.500" v="2266" actId="478"/>
          <ac:spMkLst>
            <pc:docMk/>
            <pc:sldMk cId="987194810" sldId="291"/>
            <ac:spMk id="4" creationId="{2AE66ECF-09E5-9C40-F826-405168274767}"/>
          </ac:spMkLst>
        </pc:spChg>
        <pc:spChg chg="del">
          <ac:chgData name="Lakshmi A" userId="38fcd12a47e1b142" providerId="LiveId" clId="{76843102-D1FA-4A50-90FA-6DC2E5E6608B}" dt="2022-12-10T12:48:47.994" v="2314" actId="478"/>
          <ac:spMkLst>
            <pc:docMk/>
            <pc:sldMk cId="987194810" sldId="291"/>
            <ac:spMk id="5" creationId="{3A188F4C-EBB6-5E75-A43C-35428C2ADBAF}"/>
          </ac:spMkLst>
        </pc:spChg>
        <pc:spChg chg="del">
          <ac:chgData name="Lakshmi A" userId="38fcd12a47e1b142" providerId="LiveId" clId="{76843102-D1FA-4A50-90FA-6DC2E5E6608B}" dt="2022-12-10T12:48:50.915" v="2315" actId="478"/>
          <ac:spMkLst>
            <pc:docMk/>
            <pc:sldMk cId="987194810" sldId="291"/>
            <ac:spMk id="6" creationId="{71F6F789-8238-583C-B3B9-7CF9E750C0D5}"/>
          </ac:spMkLst>
        </pc:spChg>
        <pc:spChg chg="del">
          <ac:chgData name="Lakshmi A" userId="38fcd12a47e1b142" providerId="LiveId" clId="{76843102-D1FA-4A50-90FA-6DC2E5E6608B}" dt="2022-12-10T12:48:53.013" v="2316" actId="478"/>
          <ac:spMkLst>
            <pc:docMk/>
            <pc:sldMk cId="987194810" sldId="291"/>
            <ac:spMk id="7" creationId="{EF95BAD4-8B9A-437C-0EBA-AFDCEA01F046}"/>
          </ac:spMkLst>
        </pc:spChg>
      </pc:sldChg>
      <pc:sldChg chg="addSp delSp modSp new mod">
        <pc:chgData name="Lakshmi A" userId="38fcd12a47e1b142" providerId="LiveId" clId="{76843102-D1FA-4A50-90FA-6DC2E5E6608B}" dt="2022-12-10T12:51:07.017" v="2412" actId="1076"/>
        <pc:sldMkLst>
          <pc:docMk/>
          <pc:sldMk cId="4162830698" sldId="292"/>
        </pc:sldMkLst>
        <pc:spChg chg="mod">
          <ac:chgData name="Lakshmi A" userId="38fcd12a47e1b142" providerId="LiveId" clId="{76843102-D1FA-4A50-90FA-6DC2E5E6608B}" dt="2022-12-10T12:50:52.644" v="2411" actId="20577"/>
          <ac:spMkLst>
            <pc:docMk/>
            <pc:sldMk cId="4162830698" sldId="292"/>
            <ac:spMk id="2" creationId="{0787FCC8-136D-78C0-B557-1FDD35A4E5B7}"/>
          </ac:spMkLst>
        </pc:spChg>
        <pc:spChg chg="del">
          <ac:chgData name="Lakshmi A" userId="38fcd12a47e1b142" providerId="LiveId" clId="{76843102-D1FA-4A50-90FA-6DC2E5E6608B}" dt="2022-12-10T12:49:23.559" v="2318" actId="22"/>
          <ac:spMkLst>
            <pc:docMk/>
            <pc:sldMk cId="4162830698" sldId="292"/>
            <ac:spMk id="3" creationId="{34808097-6D1A-0848-8CDE-FA6112C80DA5}"/>
          </ac:spMkLst>
        </pc:spChg>
        <pc:spChg chg="del">
          <ac:chgData name="Lakshmi A" userId="38fcd12a47e1b142" providerId="LiveId" clId="{76843102-D1FA-4A50-90FA-6DC2E5E6608B}" dt="2022-12-10T12:49:34.565" v="2320" actId="478"/>
          <ac:spMkLst>
            <pc:docMk/>
            <pc:sldMk cId="4162830698" sldId="292"/>
            <ac:spMk id="4" creationId="{67A9B3F5-ADA3-D87C-804A-2F36B8652FFC}"/>
          </ac:spMkLst>
        </pc:spChg>
        <pc:spChg chg="del">
          <ac:chgData name="Lakshmi A" userId="38fcd12a47e1b142" providerId="LiveId" clId="{76843102-D1FA-4A50-90FA-6DC2E5E6608B}" dt="2022-12-10T12:49:37.036" v="2321" actId="478"/>
          <ac:spMkLst>
            <pc:docMk/>
            <pc:sldMk cId="4162830698" sldId="292"/>
            <ac:spMk id="5" creationId="{A9FD9F54-F1BA-1BCE-8BAD-E8A7252E67BD}"/>
          </ac:spMkLst>
        </pc:spChg>
        <pc:spChg chg="del">
          <ac:chgData name="Lakshmi A" userId="38fcd12a47e1b142" providerId="LiveId" clId="{76843102-D1FA-4A50-90FA-6DC2E5E6608B}" dt="2022-12-10T12:49:41.503" v="2322" actId="478"/>
          <ac:spMkLst>
            <pc:docMk/>
            <pc:sldMk cId="4162830698" sldId="292"/>
            <ac:spMk id="6" creationId="{14C639D5-952D-8393-4CD3-23DED23D63B0}"/>
          </ac:spMkLst>
        </pc:spChg>
        <pc:picChg chg="add mod ord">
          <ac:chgData name="Lakshmi A" userId="38fcd12a47e1b142" providerId="LiveId" clId="{76843102-D1FA-4A50-90FA-6DC2E5E6608B}" dt="2022-12-10T12:51:07.017" v="2412" actId="1076"/>
          <ac:picMkLst>
            <pc:docMk/>
            <pc:sldMk cId="4162830698" sldId="292"/>
            <ac:picMk id="8" creationId="{E75905DF-1170-58E3-AA04-A56E54A16BB0}"/>
          </ac:picMkLst>
        </pc:picChg>
      </pc:sldChg>
      <pc:sldChg chg="addSp delSp modSp new mod">
        <pc:chgData name="Lakshmi A" userId="38fcd12a47e1b142" providerId="LiveId" clId="{76843102-D1FA-4A50-90FA-6DC2E5E6608B}" dt="2022-12-10T13:01:18.516" v="2612" actId="14100"/>
        <pc:sldMkLst>
          <pc:docMk/>
          <pc:sldMk cId="975462918" sldId="293"/>
        </pc:sldMkLst>
        <pc:spChg chg="mod">
          <ac:chgData name="Lakshmi A" userId="38fcd12a47e1b142" providerId="LiveId" clId="{76843102-D1FA-4A50-90FA-6DC2E5E6608B}" dt="2022-12-10T13:00:33.856" v="2607" actId="1076"/>
          <ac:spMkLst>
            <pc:docMk/>
            <pc:sldMk cId="975462918" sldId="293"/>
            <ac:spMk id="2" creationId="{6620DB29-2C86-D1AE-879D-EEAEF17D1DA0}"/>
          </ac:spMkLst>
        </pc:spChg>
        <pc:spChg chg="del">
          <ac:chgData name="Lakshmi A" userId="38fcd12a47e1b142" providerId="LiveId" clId="{76843102-D1FA-4A50-90FA-6DC2E5E6608B}" dt="2022-12-10T12:58:40.244" v="2591" actId="22"/>
          <ac:spMkLst>
            <pc:docMk/>
            <pc:sldMk cId="975462918" sldId="293"/>
            <ac:spMk id="3" creationId="{11036B3A-51E8-2BDE-BDDB-D936E06D0F50}"/>
          </ac:spMkLst>
        </pc:spChg>
        <pc:spChg chg="del">
          <ac:chgData name="Lakshmi A" userId="38fcd12a47e1b142" providerId="LiveId" clId="{76843102-D1FA-4A50-90FA-6DC2E5E6608B}" dt="2022-12-10T13:00:25.213" v="2606" actId="478"/>
          <ac:spMkLst>
            <pc:docMk/>
            <pc:sldMk cId="975462918" sldId="293"/>
            <ac:spMk id="4" creationId="{52A73654-4B2D-4E30-5D36-ED69FDFA022F}"/>
          </ac:spMkLst>
        </pc:spChg>
        <pc:spChg chg="del">
          <ac:chgData name="Lakshmi A" userId="38fcd12a47e1b142" providerId="LiveId" clId="{76843102-D1FA-4A50-90FA-6DC2E5E6608B}" dt="2022-12-10T13:00:17.584" v="2604" actId="478"/>
          <ac:spMkLst>
            <pc:docMk/>
            <pc:sldMk cId="975462918" sldId="293"/>
            <ac:spMk id="5" creationId="{3FA071F8-605B-92C4-7F17-68B5AC65BC7A}"/>
          </ac:spMkLst>
        </pc:spChg>
        <pc:spChg chg="del">
          <ac:chgData name="Lakshmi A" userId="38fcd12a47e1b142" providerId="LiveId" clId="{76843102-D1FA-4A50-90FA-6DC2E5E6608B}" dt="2022-12-10T13:00:21.349" v="2605" actId="478"/>
          <ac:spMkLst>
            <pc:docMk/>
            <pc:sldMk cId="975462918" sldId="293"/>
            <ac:spMk id="6" creationId="{4F892CDF-08C2-63CE-0FE8-4246716735EB}"/>
          </ac:spMkLst>
        </pc:spChg>
        <pc:picChg chg="add mod ord">
          <ac:chgData name="Lakshmi A" userId="38fcd12a47e1b142" providerId="LiveId" clId="{76843102-D1FA-4A50-90FA-6DC2E5E6608B}" dt="2022-12-10T13:01:18.516" v="2612" actId="14100"/>
          <ac:picMkLst>
            <pc:docMk/>
            <pc:sldMk cId="975462918" sldId="293"/>
            <ac:picMk id="8" creationId="{8D756FDA-9792-934E-6B6E-5D252E095EDF}"/>
          </ac:picMkLst>
        </pc:picChg>
        <pc:picChg chg="add mod modCrop">
          <ac:chgData name="Lakshmi A" userId="38fcd12a47e1b142" providerId="LiveId" clId="{76843102-D1FA-4A50-90FA-6DC2E5E6608B}" dt="2022-12-10T13:01:12.607" v="2611" actId="732"/>
          <ac:picMkLst>
            <pc:docMk/>
            <pc:sldMk cId="975462918" sldId="293"/>
            <ac:picMk id="10" creationId="{3752DA7F-E9DB-3433-7DD6-66C9D5F84D8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2</c:v>
                </c:pt>
              </c:strCache>
            </c:strRef>
          </c:tx>
          <c:spPr>
            <a:solidFill>
              <a:schemeClr val="accent1"/>
            </a:solidFill>
            <a:ln w="25400" cap="flat" cmpd="sng" algn="ctr">
              <a:solidFill>
                <a:schemeClr val="accent1"/>
              </a:solidFill>
              <a:miter lim="800000"/>
            </a:ln>
            <a:effectLst/>
          </c:spPr>
          <c:invertIfNegative val="0"/>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054B-4D61-A2AD-F8E10A117BD7}"/>
            </c:ext>
          </c:extLst>
        </c:ser>
        <c:ser>
          <c:idx val="2"/>
          <c:order val="1"/>
          <c:tx>
            <c:strRef>
              <c:f>Sheet1!$C$1</c:f>
              <c:strCache>
                <c:ptCount val="1"/>
                <c:pt idx="0">
                  <c:v>Series 1</c:v>
                </c:pt>
              </c:strCache>
            </c:strRef>
          </c:tx>
          <c:spPr>
            <a:solidFill>
              <a:schemeClr val="accent5"/>
            </a:solidFill>
            <a:ln w="25400" cap="flat" cmpd="sng" algn="ctr">
              <a:solidFill>
                <a:schemeClr val="accent5"/>
              </a:solidFill>
              <a:miter lim="800000"/>
            </a:ln>
            <a:effectLst/>
          </c:spPr>
          <c:invertIfNegative val="0"/>
          <c:cat>
            <c:strRef>
              <c:f>Sheet1!$A$2:$A$5</c:f>
              <c:strCache>
                <c:ptCount val="4"/>
                <c:pt idx="0">
                  <c:v>Q4</c:v>
                </c:pt>
                <c:pt idx="1">
                  <c:v>Q3</c:v>
                </c:pt>
                <c:pt idx="2">
                  <c:v>Q2</c:v>
                </c:pt>
                <c:pt idx="3">
                  <c:v>Q1</c:v>
                </c:pt>
              </c:strCache>
            </c:strRef>
          </c:cat>
          <c:val>
            <c:numRef>
              <c:f>Sheet1!$C$2:$C$5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1-054B-4D61-A2AD-F8E10A117BD7}"/>
            </c:ext>
          </c:extLst>
        </c:ser>
        <c:dLbls>
          <c:showLegendKey val="0"/>
          <c:showVal val="0"/>
          <c:showCatName val="0"/>
          <c:showSerName val="0"/>
          <c:showPercent val="0"/>
          <c:showBubbleSize val="0"/>
        </c:dLbls>
        <c:gapWidth val="75"/>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numFmt formatCode="_(* #,##0.0_);_(* \(#,##0.0\);_(* &quot;-&quot;??_);_(@_)" sourceLinked="1"/>
        <c:majorTickMark val="none"/>
        <c:minorTickMark val="none"/>
        <c:tickLblPos val="nextTo"/>
        <c:spPr>
          <a:noFill/>
          <a:ln w="25400">
            <a:noFill/>
          </a:ln>
          <a:effectLst/>
        </c:spPr>
        <c:txPr>
          <a:bodyPr rot="-60000000" spcFirstLastPara="1" vertOverflow="ellipsis" vert="horz" wrap="square" anchor="ctr" anchorCtr="1"/>
          <a:lstStyle/>
          <a:p>
            <a:pPr>
              <a:defRPr sz="1197" b="0" i="0" u="none" strike="noStrike" kern="1200" baseline="0">
                <a:solidFill>
                  <a:schemeClr val="tx1"/>
                </a:solidFill>
                <a:latin typeface="Gill Sans Nova" panose="020B0602020104020203" pitchFamily="34" charset="0"/>
                <a:ea typeface="+mn-ea"/>
                <a:cs typeface="+mn-cs"/>
              </a:defRPr>
            </a:pPr>
            <a:endParaRPr lang="en-US"/>
          </a:p>
        </c:txPr>
        <c:crossAx val="1111705064"/>
        <c:crosses val="autoZero"/>
        <c:crossBetween val="between"/>
      </c:valAx>
      <c:spPr>
        <a:noFill/>
        <a:ln>
          <a:noFill/>
        </a:ln>
        <a:effectLst/>
      </c:spPr>
    </c:plotArea>
    <c:legend>
      <c:legendPos val="b"/>
      <c:layout>
        <c:manualLayout>
          <c:xMode val="edge"/>
          <c:yMode val="edge"/>
          <c:x val="4.3518358375396048E-2"/>
          <c:y val="0.91065800605540348"/>
          <c:w val="0.24541970273187527"/>
          <c:h val="8.6062241945497234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accent5"/>
              </a:solidFill>
              <a:latin typeface="+mn-lt"/>
              <a:ea typeface="+mn-ea"/>
              <a:cs typeface="Gill Sans Light" panose="020B0302020104020203" pitchFamily="34" charset="-79"/>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1197" kern="120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7.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F717A6C6-2045-D611-FA85-6A9F01E54C2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400000" cy="8485714"/>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12/10/2022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12/10/2022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99085"/>
            <a:ext cx="9144000" cy="2387600"/>
          </a:xfrm>
        </p:spPr>
        <p:txBody>
          <a:bodyPr/>
          <a:lstStyle/>
          <a:p>
            <a:r>
              <a:rPr lang="en-US" dirty="0"/>
              <a:t>MAVERICKS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603898" y="3132177"/>
            <a:ext cx="9144000" cy="2278278"/>
          </a:xfrm>
        </p:spPr>
        <p:txBody>
          <a:bodyPr/>
          <a:lstStyle/>
          <a:p>
            <a:r>
              <a:rPr lang="en-US" dirty="0"/>
              <a:t>Lakshmi A</a:t>
            </a:r>
          </a:p>
          <a:p>
            <a:r>
              <a:rPr lang="en-US" dirty="0" err="1"/>
              <a:t>Divya</a:t>
            </a:r>
            <a:r>
              <a:rPr lang="en-US" dirty="0"/>
              <a:t> Umesh </a:t>
            </a:r>
            <a:r>
              <a:rPr lang="en-US" dirty="0" err="1"/>
              <a:t>Deshnur</a:t>
            </a:r>
            <a:endParaRPr lang="en-US" dirty="0"/>
          </a:p>
          <a:p>
            <a:r>
              <a:rPr lang="en-US" dirty="0" err="1"/>
              <a:t>Kruthi</a:t>
            </a:r>
            <a:r>
              <a:rPr lang="en-US" dirty="0"/>
              <a:t> J</a:t>
            </a:r>
          </a:p>
          <a:p>
            <a:r>
              <a:rPr lang="en-US" dirty="0"/>
              <a:t>Sanjana s</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DB29-2C86-D1AE-879D-EEAEF17D1DA0}"/>
              </a:ext>
            </a:extLst>
          </p:cNvPr>
          <p:cNvSpPr>
            <a:spLocks noGrp="1"/>
          </p:cNvSpPr>
          <p:nvPr>
            <p:ph type="title"/>
          </p:nvPr>
        </p:nvSpPr>
        <p:spPr>
          <a:xfrm>
            <a:off x="838199" y="54864"/>
            <a:ext cx="10515600" cy="676656"/>
          </a:xfrm>
        </p:spPr>
        <p:txBody>
          <a:bodyPr/>
          <a:lstStyle/>
          <a:p>
            <a:pPr algn="ctr"/>
            <a:r>
              <a:rPr lang="en-IN" dirty="0"/>
              <a:t>Automatic E-mail </a:t>
            </a:r>
          </a:p>
        </p:txBody>
      </p:sp>
      <p:pic>
        <p:nvPicPr>
          <p:cNvPr id="8" name="Content Placeholder 7">
            <a:extLst>
              <a:ext uri="{FF2B5EF4-FFF2-40B4-BE49-F238E27FC236}">
                <a16:creationId xmlns:a16="http://schemas.microsoft.com/office/drawing/2014/main" id="{8D756FDA-9792-934E-6B6E-5D252E095EDF}"/>
              </a:ext>
            </a:extLst>
          </p:cNvPr>
          <p:cNvPicPr>
            <a:picLocks noGrp="1" noChangeAspect="1"/>
          </p:cNvPicPr>
          <p:nvPr>
            <p:ph idx="1"/>
          </p:nvPr>
        </p:nvPicPr>
        <p:blipFill>
          <a:blip r:embed="rId2"/>
          <a:stretch>
            <a:fillRect/>
          </a:stretch>
        </p:blipFill>
        <p:spPr>
          <a:xfrm>
            <a:off x="1232397" y="841154"/>
            <a:ext cx="9545139" cy="615182"/>
          </a:xfrm>
        </p:spPr>
      </p:pic>
      <p:pic>
        <p:nvPicPr>
          <p:cNvPr id="10" name="Picture 9">
            <a:extLst>
              <a:ext uri="{FF2B5EF4-FFF2-40B4-BE49-F238E27FC236}">
                <a16:creationId xmlns:a16="http://schemas.microsoft.com/office/drawing/2014/main" id="{3752DA7F-E9DB-3433-7DD6-66C9D5F84D87}"/>
              </a:ext>
            </a:extLst>
          </p:cNvPr>
          <p:cNvPicPr>
            <a:picLocks noChangeAspect="1"/>
          </p:cNvPicPr>
          <p:nvPr/>
        </p:nvPicPr>
        <p:blipFill rotWithShape="1">
          <a:blip r:embed="rId3"/>
          <a:srcRect t="616" b="2008"/>
          <a:stretch/>
        </p:blipFill>
        <p:spPr>
          <a:xfrm>
            <a:off x="1232397" y="1733190"/>
            <a:ext cx="9545139" cy="4197093"/>
          </a:xfrm>
          <a:prstGeom prst="rect">
            <a:avLst/>
          </a:prstGeom>
        </p:spPr>
      </p:pic>
    </p:spTree>
    <p:extLst>
      <p:ext uri="{BB962C8B-B14F-4D97-AF65-F5344CB8AC3E}">
        <p14:creationId xmlns:p14="http://schemas.microsoft.com/office/powerpoint/2010/main" val="97546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91DD-A2FF-DD52-8825-A7632FB74E89}"/>
              </a:ext>
            </a:extLst>
          </p:cNvPr>
          <p:cNvSpPr>
            <a:spLocks noGrp="1"/>
          </p:cNvSpPr>
          <p:nvPr>
            <p:ph type="title"/>
          </p:nvPr>
        </p:nvSpPr>
        <p:spPr>
          <a:xfrm>
            <a:off x="564017" y="163145"/>
            <a:ext cx="10515600" cy="676656"/>
          </a:xfrm>
        </p:spPr>
        <p:txBody>
          <a:bodyPr/>
          <a:lstStyle/>
          <a:p>
            <a:pPr algn="ctr"/>
            <a:r>
              <a:rPr lang="en-IN" dirty="0"/>
              <a:t>Code used for MQ-2 </a:t>
            </a:r>
          </a:p>
        </p:txBody>
      </p:sp>
      <p:pic>
        <p:nvPicPr>
          <p:cNvPr id="8" name="Content Placeholder 7">
            <a:extLst>
              <a:ext uri="{FF2B5EF4-FFF2-40B4-BE49-F238E27FC236}">
                <a16:creationId xmlns:a16="http://schemas.microsoft.com/office/drawing/2014/main" id="{6C57FBA6-097D-7770-DA26-330A4D3C5A52}"/>
              </a:ext>
            </a:extLst>
          </p:cNvPr>
          <p:cNvPicPr>
            <a:picLocks noGrp="1" noChangeAspect="1"/>
          </p:cNvPicPr>
          <p:nvPr>
            <p:ph idx="1"/>
          </p:nvPr>
        </p:nvPicPr>
        <p:blipFill>
          <a:blip r:embed="rId2"/>
          <a:stretch>
            <a:fillRect/>
          </a:stretch>
        </p:blipFill>
        <p:spPr>
          <a:xfrm>
            <a:off x="498925" y="1595032"/>
            <a:ext cx="5322892" cy="4423167"/>
          </a:xfrm>
        </p:spPr>
      </p:pic>
      <p:sp>
        <p:nvSpPr>
          <p:cNvPr id="9" name="TextBox 8">
            <a:extLst>
              <a:ext uri="{FF2B5EF4-FFF2-40B4-BE49-F238E27FC236}">
                <a16:creationId xmlns:a16="http://schemas.microsoft.com/office/drawing/2014/main" id="{D70CCEB7-E612-0C41-4C91-F05956BC693E}"/>
              </a:ext>
            </a:extLst>
          </p:cNvPr>
          <p:cNvSpPr txBox="1"/>
          <p:nvPr/>
        </p:nvSpPr>
        <p:spPr>
          <a:xfrm>
            <a:off x="2031280" y="1143247"/>
            <a:ext cx="2258182" cy="646331"/>
          </a:xfrm>
          <a:prstGeom prst="rect">
            <a:avLst/>
          </a:prstGeom>
          <a:noFill/>
        </p:spPr>
        <p:txBody>
          <a:bodyPr wrap="none" rtlCol="0">
            <a:spAutoFit/>
          </a:bodyPr>
          <a:lstStyle/>
          <a:p>
            <a:r>
              <a:rPr lang="en-IN" dirty="0"/>
              <a:t>Code used on Arduino</a:t>
            </a:r>
          </a:p>
          <a:p>
            <a:endParaRPr lang="en-IN" dirty="0"/>
          </a:p>
        </p:txBody>
      </p:sp>
      <p:pic>
        <p:nvPicPr>
          <p:cNvPr id="11" name="Picture 10">
            <a:extLst>
              <a:ext uri="{FF2B5EF4-FFF2-40B4-BE49-F238E27FC236}">
                <a16:creationId xmlns:a16="http://schemas.microsoft.com/office/drawing/2014/main" id="{74D43166-2C27-9270-AE79-DC62AEC8360A}"/>
              </a:ext>
            </a:extLst>
          </p:cNvPr>
          <p:cNvPicPr>
            <a:picLocks noChangeAspect="1"/>
          </p:cNvPicPr>
          <p:nvPr/>
        </p:nvPicPr>
        <p:blipFill>
          <a:blip r:embed="rId3"/>
          <a:stretch>
            <a:fillRect/>
          </a:stretch>
        </p:blipFill>
        <p:spPr>
          <a:xfrm>
            <a:off x="6019398" y="2535733"/>
            <a:ext cx="5852667" cy="2301439"/>
          </a:xfrm>
          <a:prstGeom prst="rect">
            <a:avLst/>
          </a:prstGeom>
        </p:spPr>
      </p:pic>
      <p:sp>
        <p:nvSpPr>
          <p:cNvPr id="12" name="TextBox 11">
            <a:extLst>
              <a:ext uri="{FF2B5EF4-FFF2-40B4-BE49-F238E27FC236}">
                <a16:creationId xmlns:a16="http://schemas.microsoft.com/office/drawing/2014/main" id="{E327B7CF-3A78-E525-A65D-FF8D485348D6}"/>
              </a:ext>
            </a:extLst>
          </p:cNvPr>
          <p:cNvSpPr txBox="1"/>
          <p:nvPr/>
        </p:nvSpPr>
        <p:spPr>
          <a:xfrm>
            <a:off x="7803472" y="2029275"/>
            <a:ext cx="2689933" cy="369332"/>
          </a:xfrm>
          <a:prstGeom prst="rect">
            <a:avLst/>
          </a:prstGeom>
          <a:noFill/>
        </p:spPr>
        <p:txBody>
          <a:bodyPr wrap="square" rtlCol="0">
            <a:spAutoFit/>
          </a:bodyPr>
          <a:lstStyle/>
          <a:p>
            <a:r>
              <a:rPr lang="en-IN" dirty="0"/>
              <a:t>Code used on Blynk</a:t>
            </a:r>
          </a:p>
        </p:txBody>
      </p:sp>
    </p:spTree>
    <p:extLst>
      <p:ext uri="{BB962C8B-B14F-4D97-AF65-F5344CB8AC3E}">
        <p14:creationId xmlns:p14="http://schemas.microsoft.com/office/powerpoint/2010/main" val="2753824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1F56-AFB2-9A56-001F-ABD7C680BC89}"/>
              </a:ext>
            </a:extLst>
          </p:cNvPr>
          <p:cNvSpPr>
            <a:spLocks noGrp="1"/>
          </p:cNvSpPr>
          <p:nvPr>
            <p:ph type="title"/>
          </p:nvPr>
        </p:nvSpPr>
        <p:spPr>
          <a:xfrm>
            <a:off x="838200" y="320231"/>
            <a:ext cx="10515600" cy="676656"/>
          </a:xfrm>
        </p:spPr>
        <p:txBody>
          <a:bodyPr/>
          <a:lstStyle/>
          <a:p>
            <a:pPr algn="ctr"/>
            <a:r>
              <a:rPr lang="en-US" dirty="0">
                <a:latin typeface="Sagona Book" panose="020F0502020204030204" pitchFamily="34" charset="0"/>
              </a:rPr>
              <a:t>Representation of MQ-2 values</a:t>
            </a:r>
            <a:endParaRPr lang="en-IN" dirty="0"/>
          </a:p>
        </p:txBody>
      </p:sp>
      <p:pic>
        <p:nvPicPr>
          <p:cNvPr id="8" name="Content Placeholder 7">
            <a:extLst>
              <a:ext uri="{FF2B5EF4-FFF2-40B4-BE49-F238E27FC236}">
                <a16:creationId xmlns:a16="http://schemas.microsoft.com/office/drawing/2014/main" id="{5ED3ACBC-CAF4-C2DF-7B73-E12C69AFACC7}"/>
              </a:ext>
            </a:extLst>
          </p:cNvPr>
          <p:cNvPicPr>
            <a:picLocks noGrp="1" noChangeAspect="1"/>
          </p:cNvPicPr>
          <p:nvPr>
            <p:ph idx="1"/>
          </p:nvPr>
        </p:nvPicPr>
        <p:blipFill>
          <a:blip r:embed="rId2"/>
          <a:stretch>
            <a:fillRect/>
          </a:stretch>
        </p:blipFill>
        <p:spPr>
          <a:xfrm>
            <a:off x="670914" y="1984438"/>
            <a:ext cx="3261245" cy="3876675"/>
          </a:xfrm>
        </p:spPr>
      </p:pic>
      <p:pic>
        <p:nvPicPr>
          <p:cNvPr id="10" name="Picture 9">
            <a:extLst>
              <a:ext uri="{FF2B5EF4-FFF2-40B4-BE49-F238E27FC236}">
                <a16:creationId xmlns:a16="http://schemas.microsoft.com/office/drawing/2014/main" id="{E0E54858-73F4-07CC-4D31-924A6CD168D0}"/>
              </a:ext>
            </a:extLst>
          </p:cNvPr>
          <p:cNvPicPr>
            <a:picLocks noChangeAspect="1"/>
          </p:cNvPicPr>
          <p:nvPr/>
        </p:nvPicPr>
        <p:blipFill>
          <a:blip r:embed="rId3"/>
          <a:stretch>
            <a:fillRect/>
          </a:stretch>
        </p:blipFill>
        <p:spPr>
          <a:xfrm>
            <a:off x="4379976" y="2407172"/>
            <a:ext cx="7296936" cy="3453941"/>
          </a:xfrm>
          <a:prstGeom prst="rect">
            <a:avLst/>
          </a:prstGeom>
        </p:spPr>
      </p:pic>
      <p:sp>
        <p:nvSpPr>
          <p:cNvPr id="11" name="TextBox 10">
            <a:extLst>
              <a:ext uri="{FF2B5EF4-FFF2-40B4-BE49-F238E27FC236}">
                <a16:creationId xmlns:a16="http://schemas.microsoft.com/office/drawing/2014/main" id="{53C6EB88-8F6D-4EAE-0CB4-6E54FE6C98B7}"/>
              </a:ext>
            </a:extLst>
          </p:cNvPr>
          <p:cNvSpPr txBox="1"/>
          <p:nvPr/>
        </p:nvSpPr>
        <p:spPr>
          <a:xfrm>
            <a:off x="965097" y="1430739"/>
            <a:ext cx="2873672" cy="400110"/>
          </a:xfrm>
          <a:prstGeom prst="rect">
            <a:avLst/>
          </a:prstGeom>
          <a:noFill/>
        </p:spPr>
        <p:txBody>
          <a:bodyPr wrap="none" rtlCol="0">
            <a:spAutoFit/>
          </a:bodyPr>
          <a:lstStyle/>
          <a:p>
            <a:r>
              <a:rPr lang="en-IN" sz="2000" dirty="0"/>
              <a:t>On Arduino Serial Monitor</a:t>
            </a:r>
          </a:p>
        </p:txBody>
      </p:sp>
      <p:sp>
        <p:nvSpPr>
          <p:cNvPr id="12" name="TextBox 11">
            <a:extLst>
              <a:ext uri="{FF2B5EF4-FFF2-40B4-BE49-F238E27FC236}">
                <a16:creationId xmlns:a16="http://schemas.microsoft.com/office/drawing/2014/main" id="{26BF7CB2-344D-FD65-A117-255330EC852B}"/>
              </a:ext>
            </a:extLst>
          </p:cNvPr>
          <p:cNvSpPr txBox="1"/>
          <p:nvPr/>
        </p:nvSpPr>
        <p:spPr>
          <a:xfrm>
            <a:off x="7368466" y="1517363"/>
            <a:ext cx="184731" cy="369332"/>
          </a:xfrm>
          <a:prstGeom prst="rect">
            <a:avLst/>
          </a:prstGeom>
          <a:noFill/>
        </p:spPr>
        <p:txBody>
          <a:bodyPr wrap="none" rtlCol="0">
            <a:spAutoFit/>
          </a:bodyPr>
          <a:lstStyle/>
          <a:p>
            <a:endParaRPr lang="en-IN" dirty="0"/>
          </a:p>
        </p:txBody>
      </p:sp>
      <p:sp>
        <p:nvSpPr>
          <p:cNvPr id="13" name="TextBox 12">
            <a:extLst>
              <a:ext uri="{FF2B5EF4-FFF2-40B4-BE49-F238E27FC236}">
                <a16:creationId xmlns:a16="http://schemas.microsoft.com/office/drawing/2014/main" id="{1A2B6574-D357-5BD0-F5CB-79C2DA9A2EF3}"/>
              </a:ext>
            </a:extLst>
          </p:cNvPr>
          <p:cNvSpPr txBox="1"/>
          <p:nvPr/>
        </p:nvSpPr>
        <p:spPr>
          <a:xfrm>
            <a:off x="6619051" y="1830849"/>
            <a:ext cx="2818785" cy="400110"/>
          </a:xfrm>
          <a:prstGeom prst="rect">
            <a:avLst/>
          </a:prstGeom>
          <a:noFill/>
        </p:spPr>
        <p:txBody>
          <a:bodyPr wrap="none" rtlCol="0">
            <a:spAutoFit/>
          </a:bodyPr>
          <a:lstStyle/>
          <a:p>
            <a:r>
              <a:rPr lang="en-IN" sz="2000" dirty="0"/>
              <a:t>On the Blynk IoT Platform</a:t>
            </a:r>
          </a:p>
        </p:txBody>
      </p:sp>
    </p:spTree>
    <p:extLst>
      <p:ext uri="{BB962C8B-B14F-4D97-AF65-F5344CB8AC3E}">
        <p14:creationId xmlns:p14="http://schemas.microsoft.com/office/powerpoint/2010/main" val="50021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FCC8-136D-78C0-B557-1FDD35A4E5B7}"/>
              </a:ext>
            </a:extLst>
          </p:cNvPr>
          <p:cNvSpPr>
            <a:spLocks noGrp="1"/>
          </p:cNvSpPr>
          <p:nvPr>
            <p:ph type="title"/>
          </p:nvPr>
        </p:nvSpPr>
        <p:spPr>
          <a:xfrm>
            <a:off x="576072" y="71021"/>
            <a:ext cx="10515600" cy="1908699"/>
          </a:xfrm>
        </p:spPr>
        <p:txBody>
          <a:bodyPr/>
          <a:lstStyle/>
          <a:p>
            <a:pPr algn="ctr"/>
            <a:r>
              <a:rPr lang="en-IN" dirty="0"/>
              <a:t>Simulation of LCD and Temperature &amp; Humidity Sensors</a:t>
            </a:r>
            <a:br>
              <a:rPr lang="en-IN" dirty="0"/>
            </a:br>
            <a:r>
              <a:rPr lang="en-IN" sz="2000" dirty="0"/>
              <a:t>(with DEMO)</a:t>
            </a:r>
            <a:endParaRPr lang="en-IN" dirty="0"/>
          </a:p>
        </p:txBody>
      </p:sp>
      <p:pic>
        <p:nvPicPr>
          <p:cNvPr id="8" name="Content Placeholder 7">
            <a:extLst>
              <a:ext uri="{FF2B5EF4-FFF2-40B4-BE49-F238E27FC236}">
                <a16:creationId xmlns:a16="http://schemas.microsoft.com/office/drawing/2014/main" id="{E75905DF-1170-58E3-AA04-A56E54A16BB0}"/>
              </a:ext>
            </a:extLst>
          </p:cNvPr>
          <p:cNvPicPr>
            <a:picLocks noGrp="1" noChangeAspect="1"/>
          </p:cNvPicPr>
          <p:nvPr>
            <p:ph idx="1"/>
          </p:nvPr>
        </p:nvPicPr>
        <p:blipFill>
          <a:blip r:embed="rId2"/>
          <a:stretch>
            <a:fillRect/>
          </a:stretch>
        </p:blipFill>
        <p:spPr>
          <a:xfrm>
            <a:off x="2036479" y="1979720"/>
            <a:ext cx="7594785" cy="4117235"/>
          </a:xfrm>
        </p:spPr>
      </p:pic>
    </p:spTree>
    <p:extLst>
      <p:ext uri="{BB962C8B-B14F-4D97-AF65-F5344CB8AC3E}">
        <p14:creationId xmlns:p14="http://schemas.microsoft.com/office/powerpoint/2010/main" val="4162830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ED6C-5862-D871-46D8-72895130816B}"/>
              </a:ext>
            </a:extLst>
          </p:cNvPr>
          <p:cNvSpPr>
            <a:spLocks noGrp="1"/>
          </p:cNvSpPr>
          <p:nvPr>
            <p:ph type="title"/>
          </p:nvPr>
        </p:nvSpPr>
        <p:spPr>
          <a:xfrm>
            <a:off x="2981235" y="2548824"/>
            <a:ext cx="6229530" cy="1325563"/>
          </a:xfrm>
        </p:spPr>
        <p:txBody>
          <a:bodyPr/>
          <a:lstStyle/>
          <a:p>
            <a:r>
              <a:rPr lang="en-IN" dirty="0"/>
              <a:t>DEMO</a:t>
            </a:r>
          </a:p>
        </p:txBody>
      </p:sp>
    </p:spTree>
    <p:extLst>
      <p:ext uri="{BB962C8B-B14F-4D97-AF65-F5344CB8AC3E}">
        <p14:creationId xmlns:p14="http://schemas.microsoft.com/office/powerpoint/2010/main" val="1139274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F477-D248-6C5A-E5C0-E9B64ED25319}"/>
              </a:ext>
            </a:extLst>
          </p:cNvPr>
          <p:cNvSpPr>
            <a:spLocks noGrp="1"/>
          </p:cNvSpPr>
          <p:nvPr>
            <p:ph type="title"/>
          </p:nvPr>
        </p:nvSpPr>
        <p:spPr>
          <a:xfrm>
            <a:off x="1245922" y="1518439"/>
            <a:ext cx="10588012" cy="3821121"/>
          </a:xfrm>
        </p:spPr>
        <p:txBody>
          <a:bodyPr/>
          <a:lstStyle/>
          <a:p>
            <a:r>
              <a:rPr lang="en-US" sz="6000" dirty="0"/>
              <a:t>Benefits of solution and Relation to the theme</a:t>
            </a:r>
            <a:br>
              <a:rPr lang="en-US" sz="6000" dirty="0">
                <a:latin typeface="+mn-lt"/>
                <a:cs typeface="Gill Sans Light" panose="020B0302020104020203" pitchFamily="34" charset="-79"/>
              </a:rPr>
            </a:br>
            <a:endParaRPr lang="en-IN" dirty="0"/>
          </a:p>
        </p:txBody>
      </p:sp>
    </p:spTree>
    <p:extLst>
      <p:ext uri="{BB962C8B-B14F-4D97-AF65-F5344CB8AC3E}">
        <p14:creationId xmlns:p14="http://schemas.microsoft.com/office/powerpoint/2010/main" val="125371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D889-0C17-5606-E6DC-EADCA67EF750}"/>
              </a:ext>
            </a:extLst>
          </p:cNvPr>
          <p:cNvSpPr>
            <a:spLocks noGrp="1"/>
          </p:cNvSpPr>
          <p:nvPr>
            <p:ph type="title"/>
          </p:nvPr>
        </p:nvSpPr>
        <p:spPr>
          <a:xfrm>
            <a:off x="576072" y="162944"/>
            <a:ext cx="6502620" cy="676656"/>
          </a:xfrm>
        </p:spPr>
        <p:txBody>
          <a:bodyPr/>
          <a:lstStyle/>
          <a:p>
            <a:r>
              <a:rPr lang="en-US" sz="4800" dirty="0"/>
              <a:t>Benefits of solution</a:t>
            </a:r>
            <a:endParaRPr lang="en-IN" dirty="0"/>
          </a:p>
        </p:txBody>
      </p:sp>
      <p:sp>
        <p:nvSpPr>
          <p:cNvPr id="3" name="Text Placeholder 2">
            <a:extLst>
              <a:ext uri="{FF2B5EF4-FFF2-40B4-BE49-F238E27FC236}">
                <a16:creationId xmlns:a16="http://schemas.microsoft.com/office/drawing/2014/main" id="{D8435AE4-865A-BB0E-2531-001B1C2397C4}"/>
              </a:ext>
            </a:extLst>
          </p:cNvPr>
          <p:cNvSpPr>
            <a:spLocks noGrp="1"/>
          </p:cNvSpPr>
          <p:nvPr>
            <p:ph type="body" sz="half" idx="2"/>
          </p:nvPr>
        </p:nvSpPr>
        <p:spPr>
          <a:xfrm>
            <a:off x="576071" y="839601"/>
            <a:ext cx="11293373" cy="5178800"/>
          </a:xfrm>
        </p:spPr>
        <p:txBody>
          <a:bodyPr>
            <a:normAutofit/>
          </a:bodyPr>
          <a:lstStyle/>
          <a:p>
            <a:r>
              <a:rPr lang="en-US" dirty="0"/>
              <a:t>There are several health, environmental and community benefits to our project-</a:t>
            </a:r>
          </a:p>
          <a:p>
            <a:endParaRPr lang="en-US" dirty="0"/>
          </a:p>
          <a:p>
            <a:pPr marL="342900" indent="-342900">
              <a:buFont typeface="+mj-lt"/>
              <a:buAutoNum type="arabicPeriod"/>
            </a:pPr>
            <a:r>
              <a:rPr lang="en-US" dirty="0"/>
              <a:t>Since most materials used are bio-degradable, it is not harmful to the environment.</a:t>
            </a:r>
          </a:p>
          <a:p>
            <a:pPr marL="342900" indent="-342900">
              <a:buFont typeface="+mj-lt"/>
              <a:buAutoNum type="arabicPeriod"/>
            </a:pPr>
            <a:r>
              <a:rPr lang="en-US" dirty="0"/>
              <a:t>The use of indoor plants helps with the following: </a:t>
            </a:r>
          </a:p>
          <a:p>
            <a:pPr lvl="2"/>
            <a:r>
              <a:rPr lang="en-US" sz="1800" dirty="0"/>
              <a:t>o Improves indoor air quality </a:t>
            </a:r>
          </a:p>
          <a:p>
            <a:pPr lvl="2"/>
            <a:r>
              <a:rPr lang="en-US" sz="1800" dirty="0"/>
              <a:t>o Helps reduce stress levels </a:t>
            </a:r>
          </a:p>
          <a:p>
            <a:pPr lvl="2"/>
            <a:r>
              <a:rPr lang="en-US" sz="1800" dirty="0"/>
              <a:t>o Sharpens our attention </a:t>
            </a:r>
          </a:p>
          <a:p>
            <a:pPr lvl="2"/>
            <a:r>
              <a:rPr lang="en-US" sz="1800" dirty="0"/>
              <a:t>o Therapeutic </a:t>
            </a:r>
          </a:p>
          <a:p>
            <a:pPr lvl="2"/>
            <a:r>
              <a:rPr lang="en-US" sz="1800" dirty="0"/>
              <a:t>o Helps recover from illnesses faster </a:t>
            </a:r>
          </a:p>
          <a:p>
            <a:pPr lvl="2"/>
            <a:r>
              <a:rPr lang="en-US" sz="1800" dirty="0"/>
              <a:t>o Boosts productivity </a:t>
            </a:r>
          </a:p>
          <a:p>
            <a:pPr lvl="2"/>
            <a:r>
              <a:rPr lang="en-US" sz="1800" dirty="0"/>
              <a:t>o Supports cognitive health </a:t>
            </a:r>
          </a:p>
          <a:p>
            <a:pPr lvl="2"/>
            <a:r>
              <a:rPr lang="en-US" sz="1800" dirty="0"/>
              <a:t>o Makes work environment feel welcoming </a:t>
            </a:r>
          </a:p>
          <a:p>
            <a:pPr marL="342900" indent="-342900">
              <a:buFont typeface="+mj-lt"/>
              <a:buAutoNum type="arabicPeriod"/>
            </a:pPr>
            <a:r>
              <a:rPr lang="en-US" dirty="0"/>
              <a:t>Cost effective</a:t>
            </a:r>
          </a:p>
          <a:p>
            <a:pPr marL="342900" indent="-342900">
              <a:buFont typeface="+mj-lt"/>
              <a:buAutoNum type="arabicPeriod"/>
            </a:pPr>
            <a:r>
              <a:rPr lang="en-US" dirty="0"/>
              <a:t>Easy availability of materials and resources </a:t>
            </a:r>
          </a:p>
          <a:p>
            <a:pPr marL="342900" indent="-342900">
              <a:buFont typeface="+mj-lt"/>
              <a:buAutoNum type="arabicPeriod"/>
            </a:pPr>
            <a:r>
              <a:rPr lang="en-US" dirty="0"/>
              <a:t>Contributes to improving air quality of the society in general </a:t>
            </a:r>
          </a:p>
          <a:p>
            <a:pPr marL="342900" indent="-342900">
              <a:buFont typeface="+mj-lt"/>
              <a:buAutoNum type="arabicPeriod"/>
            </a:pPr>
            <a:r>
              <a:rPr lang="en-US" dirty="0"/>
              <a:t>Implementation of the product provides jobs and hence reduces unemployment</a:t>
            </a:r>
            <a:endParaRPr lang="en-IN" dirty="0"/>
          </a:p>
        </p:txBody>
      </p:sp>
    </p:spTree>
    <p:extLst>
      <p:ext uri="{BB962C8B-B14F-4D97-AF65-F5344CB8AC3E}">
        <p14:creationId xmlns:p14="http://schemas.microsoft.com/office/powerpoint/2010/main" val="98719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496172" y="260205"/>
            <a:ext cx="9144000" cy="676656"/>
          </a:xfrm>
        </p:spPr>
        <p:txBody>
          <a:bodyPr/>
          <a:lstStyle/>
          <a:p>
            <a:r>
              <a:rPr lang="en-US" dirty="0"/>
              <a:t>Conclusion</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496172" y="1060944"/>
            <a:ext cx="5599827" cy="5073526"/>
          </a:xfrm>
        </p:spPr>
        <p:txBody>
          <a:bodyPr/>
          <a:lstStyle/>
          <a:p>
            <a:r>
              <a:rPr lang="en-US" dirty="0"/>
              <a:t>Primary Aim – Being environmental friendly and help with the physical and mental health of all.</a:t>
            </a:r>
          </a:p>
          <a:p>
            <a:endParaRPr lang="en-US" dirty="0"/>
          </a:p>
          <a:p>
            <a:r>
              <a:rPr lang="en-US" dirty="0"/>
              <a:t>Scope for improvement –</a:t>
            </a:r>
          </a:p>
          <a:p>
            <a:endParaRPr lang="en-US" dirty="0"/>
          </a:p>
          <a:p>
            <a:pPr marL="285750" indent="-285750">
              <a:buFont typeface="Arial" panose="020B0604020202020204" pitchFamily="34" charset="0"/>
              <a:buChar char="•"/>
            </a:pPr>
            <a:r>
              <a:rPr lang="en-US" dirty="0"/>
              <a:t>More automations :</a:t>
            </a:r>
          </a:p>
          <a:p>
            <a:pPr marL="742950" lvl="1" indent="-285750">
              <a:buFont typeface="Courier New" panose="02070309020205020404" pitchFamily="49" charset="0"/>
              <a:buChar char="o"/>
            </a:pPr>
            <a:r>
              <a:rPr lang="en-US" sz="1800" dirty="0"/>
              <a:t>Automatic DB updates and forwarding without manual help</a:t>
            </a:r>
          </a:p>
          <a:p>
            <a:pPr marL="742950" lvl="1" indent="-285750">
              <a:buFont typeface="Courier New" panose="02070309020205020404" pitchFamily="49" charset="0"/>
              <a:buChar char="o"/>
            </a:pPr>
            <a:r>
              <a:rPr lang="en-US" sz="1800" dirty="0"/>
              <a:t>Embedded alarm systems when a sudden spike in concentration of gases is observed (</a:t>
            </a:r>
            <a:r>
              <a:rPr lang="en-US" sz="1800" dirty="0" err="1"/>
              <a:t>eg</a:t>
            </a:r>
            <a:r>
              <a:rPr lang="en-US" sz="1800" dirty="0"/>
              <a:t>, gas leakage and fires)</a:t>
            </a:r>
          </a:p>
          <a:p>
            <a:pPr marL="742950" lvl="1" indent="-285750">
              <a:buFont typeface="Courier New" panose="02070309020205020404" pitchFamily="49" charset="0"/>
              <a:buChar char="o"/>
            </a:pPr>
            <a:r>
              <a:rPr lang="en-US" sz="1800" dirty="0"/>
              <a:t>Ability to sense the surroundings and modify the air quality as required (</a:t>
            </a:r>
            <a:r>
              <a:rPr lang="en-US" sz="1800" dirty="0" err="1"/>
              <a:t>eg</a:t>
            </a:r>
            <a:r>
              <a:rPr lang="en-US" sz="1800" dirty="0"/>
              <a:t>, increase humidity when its </a:t>
            </a:r>
            <a:r>
              <a:rPr lang="en-US" sz="1800" dirty="0" err="1"/>
              <a:t>low,i.e</a:t>
            </a:r>
            <a:r>
              <a:rPr lang="en-US" sz="1800" dirty="0"/>
              <a:t>. act as a humidifier)</a:t>
            </a:r>
          </a:p>
          <a:p>
            <a:pPr lvl="1"/>
            <a:endParaRPr lang="en-US" sz="1800" dirty="0"/>
          </a:p>
          <a:p>
            <a:pPr marL="285750" indent="-285750">
              <a:buFont typeface="Arial" panose="020B0604020202020204" pitchFamily="34" charset="0"/>
              <a:buChar char="•"/>
            </a:pPr>
            <a:r>
              <a:rPr lang="en-US" dirty="0"/>
              <a:t>Usage of sensors which provide more accurate values </a:t>
            </a:r>
          </a:p>
          <a:p>
            <a:pPr marL="742950" lvl="1" indent="-285750">
              <a:buFont typeface="Courier New" panose="02070309020205020404" pitchFamily="49" charset="0"/>
              <a:buChar char="o"/>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Tree>
    <p:extLst>
      <p:ext uri="{BB962C8B-B14F-4D97-AF65-F5344CB8AC3E}">
        <p14:creationId xmlns:p14="http://schemas.microsoft.com/office/powerpoint/2010/main" val="3418206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Thankyou</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624485" y="2495558"/>
            <a:ext cx="6229530" cy="1325563"/>
          </a:xfrm>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230145646"/>
              </p:ext>
            </p:extLst>
          </p:nvPr>
        </p:nvGraphicFramePr>
        <p:xfrm>
          <a:off x="7764818" y="958222"/>
          <a:ext cx="4140138" cy="4270725"/>
        </p:xfrm>
        <a:graphic>
          <a:graphicData uri="http://schemas.openxmlformats.org/drawingml/2006/table">
            <a:tbl>
              <a:tblPr firstRow="1" bandRow="1">
                <a:tableStyleId>{2D5ABB26-0587-4C30-8999-92F81FD0307C}</a:tableStyleId>
              </a:tblPr>
              <a:tblGrid>
                <a:gridCol w="4140138">
                  <a:extLst>
                    <a:ext uri="{9D8B030D-6E8A-4147-A177-3AD203B41FA5}">
                      <a16:colId xmlns:a16="http://schemas.microsoft.com/office/drawing/2014/main" val="1563570424"/>
                    </a:ext>
                  </a:extLst>
                </a:gridCol>
              </a:tblGrid>
              <a:tr h="0">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Summary of Problem</a:t>
                      </a:r>
                    </a:p>
                    <a:p>
                      <a:pPr marL="285750" indent="-285750" algn="l">
                        <a:buFont typeface="Arial" panose="020B0604020202020204" pitchFamily="34" charset="0"/>
                        <a:buChar char="•"/>
                      </a:pPr>
                      <a:endParaRPr lang="en-US" sz="1800" dirty="0">
                        <a:latin typeface="+mj-lt"/>
                      </a:endParaRPr>
                    </a:p>
                  </a:txBody>
                  <a:tcPr anchor="b"/>
                </a:tc>
                <a:extLst>
                  <a:ext uri="{0D108BD9-81ED-4DB2-BD59-A6C34878D82A}">
                    <a16:rowId xmlns:a16="http://schemas.microsoft.com/office/drawing/2014/main" val="1289471877"/>
                  </a:ext>
                </a:extLst>
              </a:tr>
              <a:tr h="671718">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Suggestions and their implementations</a:t>
                      </a:r>
                      <a:endParaRPr lang="en-US" sz="2400" dirty="0">
                        <a:latin typeface="+mn-lt"/>
                        <a:cs typeface="Gill Sans Light" panose="020B0302020104020203" pitchFamily="34" charset="-79"/>
                      </a:endParaRPr>
                    </a:p>
                  </a:txBody>
                  <a:tcPr anchor="b"/>
                </a:tc>
                <a:extLst>
                  <a:ext uri="{0D108BD9-81ED-4DB2-BD59-A6C34878D82A}">
                    <a16:rowId xmlns:a16="http://schemas.microsoft.com/office/drawing/2014/main" val="1836238222"/>
                  </a:ext>
                </a:extLst>
              </a:tr>
              <a:tr h="594483">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Designs/ Diagrams</a:t>
                      </a:r>
                      <a:endParaRPr lang="en-US" sz="2400" dirty="0">
                        <a:latin typeface="+mn-lt"/>
                        <a:cs typeface="Gill Sans Light" panose="020B0302020104020203" pitchFamily="34" charset="-79"/>
                      </a:endParaRPr>
                    </a:p>
                  </a:txBody>
                  <a:tcPr anchor="b"/>
                </a:tc>
                <a:extLst>
                  <a:ext uri="{0D108BD9-81ED-4DB2-BD59-A6C34878D82A}">
                    <a16:rowId xmlns:a16="http://schemas.microsoft.com/office/drawing/2014/main" val="2824452646"/>
                  </a:ext>
                </a:extLst>
              </a:tr>
              <a:tr h="594804">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Demo</a:t>
                      </a:r>
                      <a:endParaRPr lang="en-US" sz="2400" dirty="0">
                        <a:latin typeface="+mn-lt"/>
                        <a:cs typeface="Gill Sans Light" panose="020B0302020104020203" pitchFamily="34" charset="-79"/>
                      </a:endParaRPr>
                    </a:p>
                  </a:txBody>
                  <a:tcPr anchor="b"/>
                </a:tc>
                <a:extLst>
                  <a:ext uri="{0D108BD9-81ED-4DB2-BD59-A6C34878D82A}">
                    <a16:rowId xmlns:a16="http://schemas.microsoft.com/office/drawing/2014/main" val="1390977400"/>
                  </a:ext>
                </a:extLst>
              </a:tr>
              <a:tr h="941032">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Benefits of solution and Relation to the theme</a:t>
                      </a:r>
                      <a:endParaRPr lang="en-US" sz="2400" dirty="0">
                        <a:latin typeface="+mn-lt"/>
                        <a:cs typeface="Gill Sans Light" panose="020B0302020104020203" pitchFamily="34" charset="-79"/>
                      </a:endParaRPr>
                    </a:p>
                  </a:txBody>
                  <a:tcPr anchor="b"/>
                </a:tc>
                <a:extLst>
                  <a:ext uri="{0D108BD9-81ED-4DB2-BD59-A6C34878D82A}">
                    <a16:rowId xmlns:a16="http://schemas.microsoft.com/office/drawing/2014/main" val="3056376589"/>
                  </a:ext>
                </a:extLst>
              </a:tr>
              <a:tr h="585926">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latin typeface="+mn-lt"/>
                          <a:cs typeface="Gill Sans Light" panose="020B0302020104020203" pitchFamily="34" charset="-79"/>
                        </a:rPr>
                        <a:t>Conclusion</a:t>
                      </a:r>
                    </a:p>
                  </a:txBody>
                  <a:tcPr anchor="b"/>
                </a:tc>
                <a:extLst>
                  <a:ext uri="{0D108BD9-81ED-4DB2-BD59-A6C34878D82A}">
                    <a16:rowId xmlns:a16="http://schemas.microsoft.com/office/drawing/2014/main" val="268500797"/>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470915" y="213312"/>
            <a:ext cx="6502620" cy="676656"/>
          </a:xfrm>
        </p:spPr>
        <p:txBody>
          <a:bodyPr/>
          <a:lstStyle/>
          <a:p>
            <a:r>
              <a:rPr lang="en-US" sz="4000" dirty="0"/>
              <a:t>Summary of Problem</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365759" y="1083076"/>
            <a:ext cx="6712931" cy="5007006"/>
          </a:xfrm>
        </p:spPr>
        <p:txBody>
          <a:bodyPr>
            <a:normAutofit fontScale="92500" lnSpcReduction="20000"/>
          </a:bodyPr>
          <a:lstStyle/>
          <a:p>
            <a:pPr>
              <a:spcBef>
                <a:spcPts val="50"/>
              </a:spcBef>
              <a:spcAft>
                <a:spcPts val="50"/>
              </a:spcAft>
            </a:pPr>
            <a:r>
              <a:rPr lang="en-US" sz="2000" b="1" dirty="0"/>
              <a:t>PROBLEM STATEMENT - </a:t>
            </a:r>
            <a:r>
              <a:rPr lang="en-US" sz="2000" dirty="0"/>
              <a:t>Diseases caused due to Indoor Air Quality and implementation of Indoor Air Quality Monitoring Systems Based on Internet of Things</a:t>
            </a:r>
          </a:p>
          <a:p>
            <a:pPr>
              <a:spcBef>
                <a:spcPts val="50"/>
              </a:spcBef>
              <a:spcAft>
                <a:spcPts val="50"/>
              </a:spcAft>
            </a:pPr>
            <a:endParaRPr lang="en-US" sz="2000" dirty="0"/>
          </a:p>
          <a:p>
            <a:pPr marL="342900" indent="-342900">
              <a:spcBef>
                <a:spcPts val="50"/>
              </a:spcBef>
              <a:spcAft>
                <a:spcPts val="50"/>
              </a:spcAft>
              <a:buFont typeface="Arial" panose="020B0604020202020204" pitchFamily="34" charset="0"/>
              <a:buChar char="•"/>
            </a:pPr>
            <a:r>
              <a:rPr lang="en-US" sz="2000" dirty="0"/>
              <a:t>The An IoT based indoor air quality monitoring system using indoor plants</a:t>
            </a:r>
          </a:p>
          <a:p>
            <a:pPr marL="285750" indent="-285750">
              <a:spcBef>
                <a:spcPts val="50"/>
              </a:spcBef>
              <a:spcAft>
                <a:spcPts val="50"/>
              </a:spcAft>
              <a:buFont typeface="Arial" panose="020B0604020202020204" pitchFamily="34" charset="0"/>
              <a:buChar char="•"/>
            </a:pPr>
            <a:endParaRPr lang="en-US" sz="2000" dirty="0"/>
          </a:p>
          <a:p>
            <a:pPr marL="285750" indent="-285750">
              <a:spcBef>
                <a:spcPts val="50"/>
              </a:spcBef>
              <a:spcAft>
                <a:spcPts val="50"/>
              </a:spcAft>
              <a:buFont typeface="Arial" panose="020B0604020202020204" pitchFamily="34" charset="0"/>
              <a:buChar char="•"/>
            </a:pPr>
            <a:r>
              <a:rPr lang="en-US" sz="2000" dirty="0"/>
              <a:t>Aim - To design and develop a smart system, which is not only aesthetically pleasing, but also continuously monitors the Indoor Environmental Parameters like air quality in ppm, concentration of harmful gases etc., using indoor plants and sensors. This helps in maintaining good air quality in a closed environment. </a:t>
            </a:r>
          </a:p>
          <a:p>
            <a:pPr marL="285750" indent="-285750">
              <a:spcBef>
                <a:spcPts val="50"/>
              </a:spcBef>
              <a:spcAft>
                <a:spcPts val="50"/>
              </a:spcAft>
              <a:buFont typeface="Arial" panose="020B0604020202020204" pitchFamily="34" charset="0"/>
              <a:buChar char="•"/>
            </a:pPr>
            <a:endParaRPr lang="en-US" sz="2000" dirty="0"/>
          </a:p>
          <a:p>
            <a:pPr marL="285750" indent="-285750">
              <a:spcBef>
                <a:spcPts val="50"/>
              </a:spcBef>
              <a:spcAft>
                <a:spcPts val="50"/>
              </a:spcAft>
              <a:buFont typeface="Arial" panose="020B0604020202020204" pitchFamily="34" charset="0"/>
              <a:buChar char="•"/>
            </a:pPr>
            <a:r>
              <a:rPr lang="en-US" sz="2000" dirty="0"/>
              <a:t>A plant holder and a natural air purifier system. </a:t>
            </a:r>
          </a:p>
          <a:p>
            <a:pPr marL="285750" indent="-285750">
              <a:spcBef>
                <a:spcPts val="50"/>
              </a:spcBef>
              <a:spcAft>
                <a:spcPts val="50"/>
              </a:spcAft>
              <a:buFont typeface="Arial" panose="020B0604020202020204" pitchFamily="34" charset="0"/>
              <a:buChar char="•"/>
            </a:pPr>
            <a:endParaRPr lang="en-US" sz="2000" dirty="0"/>
          </a:p>
          <a:p>
            <a:pPr marL="285750" indent="-285750">
              <a:spcBef>
                <a:spcPts val="50"/>
              </a:spcBef>
              <a:spcAft>
                <a:spcPts val="50"/>
              </a:spcAft>
              <a:buFont typeface="Arial" panose="020B0604020202020204" pitchFamily="34" charset="0"/>
              <a:buChar char="•"/>
            </a:pPr>
            <a:r>
              <a:rPr lang="en-US" sz="2000" dirty="0"/>
              <a:t>Incorporates an automated email system and live readings</a:t>
            </a:r>
          </a:p>
          <a:p>
            <a:pPr marL="285750" indent="-285750">
              <a:spcBef>
                <a:spcPts val="50"/>
              </a:spcBef>
              <a:spcAft>
                <a:spcPts val="50"/>
              </a:spcAft>
              <a:buFont typeface="Arial" panose="020B0604020202020204" pitchFamily="34" charset="0"/>
              <a:buChar char="•"/>
            </a:pPr>
            <a:endParaRPr lang="en-US" sz="2000" dirty="0"/>
          </a:p>
          <a:p>
            <a:pPr marL="285750" indent="-285750">
              <a:spcBef>
                <a:spcPts val="50"/>
              </a:spcBef>
              <a:spcAft>
                <a:spcPts val="50"/>
              </a:spcAft>
              <a:buFont typeface="Arial" panose="020B0604020202020204" pitchFamily="34" charset="0"/>
              <a:buChar char="•"/>
            </a:pPr>
            <a:r>
              <a:rPr lang="en-US" sz="2000" dirty="0"/>
              <a:t>If the air quality is bad, possible suggestions/solutions will be sent. The sensors can be inbuilt or used externally. </a:t>
            </a: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9905-9458-3455-5347-2A0D4AFBFB42}"/>
              </a:ext>
            </a:extLst>
          </p:cNvPr>
          <p:cNvSpPr>
            <a:spLocks noGrp="1"/>
          </p:cNvSpPr>
          <p:nvPr>
            <p:ph type="title"/>
          </p:nvPr>
        </p:nvSpPr>
        <p:spPr>
          <a:xfrm>
            <a:off x="-133530" y="1420428"/>
            <a:ext cx="6229530" cy="3199684"/>
          </a:xfrm>
        </p:spPr>
        <p:txBody>
          <a:bodyPr/>
          <a:lstStyle/>
          <a:p>
            <a:r>
              <a:rPr lang="en-IN" dirty="0"/>
              <a:t>Hardware and Technologies used</a:t>
            </a:r>
          </a:p>
        </p:txBody>
      </p:sp>
      <p:sp>
        <p:nvSpPr>
          <p:cNvPr id="3" name="Content Placeholder 2">
            <a:extLst>
              <a:ext uri="{FF2B5EF4-FFF2-40B4-BE49-F238E27FC236}">
                <a16:creationId xmlns:a16="http://schemas.microsoft.com/office/drawing/2014/main" id="{6631239A-77B3-E02B-EDDD-B73B6E294CCB}"/>
              </a:ext>
            </a:extLst>
          </p:cNvPr>
          <p:cNvSpPr>
            <a:spLocks noGrp="1"/>
          </p:cNvSpPr>
          <p:nvPr>
            <p:ph idx="1"/>
          </p:nvPr>
        </p:nvSpPr>
        <p:spPr>
          <a:xfrm>
            <a:off x="7137646" y="559293"/>
            <a:ext cx="4777252" cy="5566299"/>
          </a:xfrm>
        </p:spPr>
        <p:txBody>
          <a:bodyPr/>
          <a:lstStyle/>
          <a:p>
            <a:pPr algn="l"/>
            <a:r>
              <a:rPr lang="en-IN" b="1" u="sng" dirty="0">
                <a:effectLst>
                  <a:outerShdw blurRad="38100" dist="38100" dir="2700000" algn="tl">
                    <a:srgbClr val="000000">
                      <a:alpha val="43137"/>
                    </a:srgbClr>
                  </a:outerShdw>
                </a:effectLst>
              </a:rPr>
              <a:t>HARDWARE -</a:t>
            </a:r>
          </a:p>
          <a:p>
            <a:pPr marL="800100" lvl="1" indent="-342900" algn="l">
              <a:buFont typeface="Courier New" panose="02070309020205020404" pitchFamily="49" charset="0"/>
              <a:buChar char="o"/>
            </a:pPr>
            <a:r>
              <a:rPr lang="en-IN" i="1" dirty="0"/>
              <a:t>SENSORS</a:t>
            </a:r>
          </a:p>
          <a:p>
            <a:pPr marL="1257300" lvl="2" indent="-342900" algn="l">
              <a:buFont typeface="Arial" panose="020B0604020202020204" pitchFamily="34" charset="0"/>
              <a:buChar char="•"/>
            </a:pPr>
            <a:r>
              <a:rPr lang="en-IN" dirty="0"/>
              <a:t>MQ-135</a:t>
            </a:r>
          </a:p>
          <a:p>
            <a:pPr marL="1257300" lvl="2" indent="-342900" algn="l">
              <a:buFont typeface="Arial" panose="020B0604020202020204" pitchFamily="34" charset="0"/>
              <a:buChar char="•"/>
            </a:pPr>
            <a:r>
              <a:rPr lang="en-IN" dirty="0"/>
              <a:t>MQ-2</a:t>
            </a:r>
          </a:p>
          <a:p>
            <a:pPr marL="800100" lvl="1" indent="-342900" algn="l">
              <a:buFont typeface="Courier New" panose="02070309020205020404" pitchFamily="49" charset="0"/>
              <a:buChar char="o"/>
            </a:pPr>
            <a:r>
              <a:rPr lang="en-IN" i="1" dirty="0"/>
              <a:t>OTHER COMPONENTS</a:t>
            </a:r>
          </a:p>
          <a:p>
            <a:pPr marL="1257300" lvl="2" indent="-342900" algn="l">
              <a:buFont typeface="Arial" panose="020B0604020202020204" pitchFamily="34" charset="0"/>
              <a:buChar char="•"/>
            </a:pPr>
            <a:r>
              <a:rPr lang="en-IN" dirty="0" err="1"/>
              <a:t>NodeMCU</a:t>
            </a:r>
            <a:r>
              <a:rPr lang="en-IN" dirty="0"/>
              <a:t> (ESP8266)</a:t>
            </a:r>
          </a:p>
          <a:p>
            <a:pPr marL="1257300" lvl="2" indent="-342900" algn="l">
              <a:buFont typeface="Arial" panose="020B0604020202020204" pitchFamily="34" charset="0"/>
              <a:buChar char="•"/>
            </a:pPr>
            <a:r>
              <a:rPr lang="en-IN" dirty="0"/>
              <a:t>Breadboard</a:t>
            </a:r>
          </a:p>
          <a:p>
            <a:pPr marL="1257300" lvl="2" indent="-342900" algn="l">
              <a:buFont typeface="Arial" panose="020B0604020202020204" pitchFamily="34" charset="0"/>
              <a:buChar char="•"/>
            </a:pPr>
            <a:r>
              <a:rPr lang="en-IN" dirty="0"/>
              <a:t>Jumper wires</a:t>
            </a:r>
          </a:p>
          <a:p>
            <a:pPr lvl="2" algn="l"/>
            <a:endParaRPr lang="en-IN" dirty="0"/>
          </a:p>
          <a:p>
            <a:pPr algn="l"/>
            <a:r>
              <a:rPr lang="en-IN" b="1" u="sng" dirty="0">
                <a:effectLst>
                  <a:outerShdw blurRad="38100" dist="38100" dir="2700000" algn="tl">
                    <a:srgbClr val="000000">
                      <a:alpha val="43137"/>
                    </a:srgbClr>
                  </a:outerShdw>
                </a:effectLst>
              </a:rPr>
              <a:t>TECHNOLOGIES –</a:t>
            </a:r>
          </a:p>
          <a:p>
            <a:pPr marL="800100" lvl="1" indent="-342900" algn="l">
              <a:buFont typeface="Courier New" panose="02070309020205020404" pitchFamily="49" charset="0"/>
              <a:buChar char="o"/>
            </a:pPr>
            <a:r>
              <a:rPr lang="en-IN" dirty="0">
                <a:latin typeface="+mn-lt"/>
              </a:rPr>
              <a:t>Arduino IDE</a:t>
            </a:r>
          </a:p>
          <a:p>
            <a:pPr marL="800100" lvl="1" indent="-342900" algn="l">
              <a:buFont typeface="Courier New" panose="02070309020205020404" pitchFamily="49" charset="0"/>
              <a:buChar char="o"/>
            </a:pPr>
            <a:r>
              <a:rPr lang="en-IN" dirty="0" err="1">
                <a:latin typeface="+mn-lt"/>
              </a:rPr>
              <a:t>ThingSpeak</a:t>
            </a:r>
            <a:r>
              <a:rPr lang="en-IN" dirty="0">
                <a:latin typeface="+mn-lt"/>
              </a:rPr>
              <a:t> IoT Platform</a:t>
            </a:r>
          </a:p>
          <a:p>
            <a:pPr marL="800100" lvl="1" indent="-342900" algn="l">
              <a:buFont typeface="Courier New" panose="02070309020205020404" pitchFamily="49" charset="0"/>
              <a:buChar char="o"/>
            </a:pPr>
            <a:r>
              <a:rPr lang="en-IN" dirty="0">
                <a:latin typeface="+mn-lt"/>
              </a:rPr>
              <a:t>MS-Excel</a:t>
            </a:r>
          </a:p>
          <a:p>
            <a:pPr marL="800100" lvl="1" indent="-342900" algn="l">
              <a:buFont typeface="Courier New" panose="02070309020205020404" pitchFamily="49" charset="0"/>
              <a:buChar char="o"/>
            </a:pPr>
            <a:r>
              <a:rPr lang="en-IN" dirty="0">
                <a:latin typeface="+mn-lt"/>
              </a:rPr>
              <a:t>HTML+CSS</a:t>
            </a:r>
          </a:p>
          <a:p>
            <a:pPr marL="800100" lvl="1" indent="-342900" algn="l">
              <a:buFont typeface="Courier New" panose="02070309020205020404" pitchFamily="49" charset="0"/>
              <a:buChar char="o"/>
            </a:pPr>
            <a:r>
              <a:rPr lang="en-IN" dirty="0">
                <a:latin typeface="+mn-lt"/>
              </a:rPr>
              <a:t>Blynk IoT Platform</a:t>
            </a:r>
          </a:p>
          <a:p>
            <a:pPr marL="800100" lvl="1" indent="-342900" algn="l">
              <a:buFont typeface="Wingdings" panose="05000000000000000000" pitchFamily="2" charset="2"/>
              <a:buChar char="v"/>
            </a:pPr>
            <a:endParaRPr lang="en-IN" dirty="0"/>
          </a:p>
          <a:p>
            <a:pPr marL="1257300" lvl="2" indent="-342900" algn="l">
              <a:buFont typeface="Courier New" panose="02070309020205020404" pitchFamily="49" charset="0"/>
              <a:buChar char="o"/>
            </a:pPr>
            <a:endParaRPr lang="en-IN" dirty="0"/>
          </a:p>
          <a:p>
            <a:pPr marL="1257300" lvl="2"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17155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675679" y="2243979"/>
            <a:ext cx="4840641" cy="1773555"/>
          </a:xfrm>
        </p:spPr>
        <p:txBody>
          <a:bodyPr/>
          <a:lstStyle/>
          <a:p>
            <a:r>
              <a:rPr lang="en-US" dirty="0"/>
              <a:t>Designs and Diagrams</a:t>
            </a: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C9D3-BCF8-DA7A-13AB-C881E2754758}"/>
              </a:ext>
            </a:extLst>
          </p:cNvPr>
          <p:cNvSpPr>
            <a:spLocks noGrp="1"/>
          </p:cNvSpPr>
          <p:nvPr>
            <p:ph type="title"/>
          </p:nvPr>
        </p:nvSpPr>
        <p:spPr>
          <a:xfrm>
            <a:off x="838200" y="304682"/>
            <a:ext cx="10515600" cy="676656"/>
          </a:xfrm>
        </p:spPr>
        <p:txBody>
          <a:bodyPr/>
          <a:lstStyle/>
          <a:p>
            <a:pPr algn="ctr"/>
            <a:r>
              <a:rPr lang="en-IN" dirty="0"/>
              <a:t>Code used for MQ-135 </a:t>
            </a:r>
          </a:p>
        </p:txBody>
      </p:sp>
      <p:pic>
        <p:nvPicPr>
          <p:cNvPr id="7" name="Content Placeholder 6">
            <a:extLst>
              <a:ext uri="{FF2B5EF4-FFF2-40B4-BE49-F238E27FC236}">
                <a16:creationId xmlns:a16="http://schemas.microsoft.com/office/drawing/2014/main" id="{E73C25CA-77E3-23BC-3EE3-7053B09D2336}"/>
              </a:ext>
            </a:extLst>
          </p:cNvPr>
          <p:cNvPicPr>
            <a:picLocks noGrp="1" noChangeAspect="1"/>
          </p:cNvPicPr>
          <p:nvPr>
            <p:ph idx="1"/>
          </p:nvPr>
        </p:nvPicPr>
        <p:blipFill>
          <a:blip r:embed="rId2"/>
          <a:stretch>
            <a:fillRect/>
          </a:stretch>
        </p:blipFill>
        <p:spPr>
          <a:xfrm>
            <a:off x="908187" y="1287262"/>
            <a:ext cx="3859122" cy="4998700"/>
          </a:xfrm>
          <a:prstGeom prst="rect">
            <a:avLst/>
          </a:prstGeom>
        </p:spPr>
      </p:pic>
      <p:pic>
        <p:nvPicPr>
          <p:cNvPr id="9" name="Picture 8">
            <a:extLst>
              <a:ext uri="{FF2B5EF4-FFF2-40B4-BE49-F238E27FC236}">
                <a16:creationId xmlns:a16="http://schemas.microsoft.com/office/drawing/2014/main" id="{0E074033-C2EE-CAE0-1F9C-75B74E8AB338}"/>
              </a:ext>
            </a:extLst>
          </p:cNvPr>
          <p:cNvPicPr>
            <a:picLocks noChangeAspect="1"/>
          </p:cNvPicPr>
          <p:nvPr/>
        </p:nvPicPr>
        <p:blipFill>
          <a:blip r:embed="rId3"/>
          <a:stretch>
            <a:fillRect/>
          </a:stretch>
        </p:blipFill>
        <p:spPr>
          <a:xfrm>
            <a:off x="5113538" y="2756299"/>
            <a:ext cx="6592761" cy="3529663"/>
          </a:xfrm>
          <a:prstGeom prst="rect">
            <a:avLst/>
          </a:prstGeom>
        </p:spPr>
      </p:pic>
      <p:sp>
        <p:nvSpPr>
          <p:cNvPr id="10" name="TextBox 9">
            <a:extLst>
              <a:ext uri="{FF2B5EF4-FFF2-40B4-BE49-F238E27FC236}">
                <a16:creationId xmlns:a16="http://schemas.microsoft.com/office/drawing/2014/main" id="{8EF4FF7C-9AD9-F4DF-E954-0AADD7A637F5}"/>
              </a:ext>
            </a:extLst>
          </p:cNvPr>
          <p:cNvSpPr txBox="1"/>
          <p:nvPr/>
        </p:nvSpPr>
        <p:spPr>
          <a:xfrm>
            <a:off x="4885680" y="1367163"/>
            <a:ext cx="2539013" cy="646331"/>
          </a:xfrm>
          <a:prstGeom prst="rect">
            <a:avLst/>
          </a:prstGeom>
          <a:noFill/>
        </p:spPr>
        <p:txBody>
          <a:bodyPr wrap="square" rtlCol="0">
            <a:spAutoFit/>
          </a:bodyPr>
          <a:lstStyle/>
          <a:p>
            <a:r>
              <a:rPr lang="en-IN" dirty="0"/>
              <a:t>&lt;- Code used on Arduino</a:t>
            </a:r>
          </a:p>
          <a:p>
            <a:endParaRPr lang="en-IN" dirty="0"/>
          </a:p>
        </p:txBody>
      </p:sp>
      <p:sp>
        <p:nvSpPr>
          <p:cNvPr id="11" name="TextBox 10">
            <a:extLst>
              <a:ext uri="{FF2B5EF4-FFF2-40B4-BE49-F238E27FC236}">
                <a16:creationId xmlns:a16="http://schemas.microsoft.com/office/drawing/2014/main" id="{97A90BBD-DD06-B0A5-5631-984175BDC62B}"/>
              </a:ext>
            </a:extLst>
          </p:cNvPr>
          <p:cNvSpPr txBox="1"/>
          <p:nvPr/>
        </p:nvSpPr>
        <p:spPr>
          <a:xfrm>
            <a:off x="6096000" y="2267919"/>
            <a:ext cx="5592931" cy="369332"/>
          </a:xfrm>
          <a:prstGeom prst="rect">
            <a:avLst/>
          </a:prstGeom>
          <a:noFill/>
        </p:spPr>
        <p:txBody>
          <a:bodyPr wrap="square" rtlCol="0">
            <a:spAutoFit/>
          </a:bodyPr>
          <a:lstStyle/>
          <a:p>
            <a:r>
              <a:rPr lang="en-IN" dirty="0"/>
              <a:t>Code used on the </a:t>
            </a:r>
            <a:r>
              <a:rPr lang="en-IN" dirty="0" err="1"/>
              <a:t>ThingSpeak</a:t>
            </a:r>
            <a:r>
              <a:rPr lang="en-IN" dirty="0"/>
              <a:t> IoT Platform</a:t>
            </a:r>
          </a:p>
        </p:txBody>
      </p:sp>
    </p:spTree>
    <p:extLst>
      <p:ext uri="{BB962C8B-B14F-4D97-AF65-F5344CB8AC3E}">
        <p14:creationId xmlns:p14="http://schemas.microsoft.com/office/powerpoint/2010/main" val="302666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838200" y="269082"/>
            <a:ext cx="10515600" cy="676656"/>
          </a:xfrm>
        </p:spPr>
        <p:txBody>
          <a:bodyPr/>
          <a:lstStyle/>
          <a:p>
            <a:pPr algn="ctr"/>
            <a:r>
              <a:rPr lang="en-US" dirty="0">
                <a:latin typeface="Sagona Book" panose="020F0502020204030204" pitchFamily="34" charset="0"/>
              </a:rPr>
              <a:t>Representation of MQ-135 values</a:t>
            </a:r>
            <a:endParaRPr lang="en-US" dirty="0"/>
          </a:p>
        </p:txBody>
      </p:sp>
      <p:graphicFrame>
        <p:nvGraphicFramePr>
          <p:cNvPr id="8" name="Content Placeholder 5" descr="Bar chart">
            <a:extLst>
              <a:ext uri="{FF2B5EF4-FFF2-40B4-BE49-F238E27FC236}">
                <a16:creationId xmlns:a16="http://schemas.microsoft.com/office/drawing/2014/main" id="{19FBC95D-B600-B1AC-D5BA-3F204E3FE1DF}"/>
              </a:ext>
            </a:extLst>
          </p:cNvPr>
          <p:cNvGraphicFramePr>
            <a:graphicFrameLocks noGrp="1"/>
          </p:cNvGraphicFramePr>
          <p:nvPr>
            <p:ph idx="1"/>
            <p:extLst>
              <p:ext uri="{D42A27DB-BD31-4B8C-83A1-F6EECF244321}">
                <p14:modId xmlns:p14="http://schemas.microsoft.com/office/powerpoint/2010/main" val="3021677749"/>
              </p:ext>
            </p:extLst>
          </p:nvPr>
        </p:nvGraphicFramePr>
        <p:xfrm>
          <a:off x="576263" y="1380745"/>
          <a:ext cx="5025547" cy="4727092"/>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B5CE6F46-BAC8-2C69-4F69-F4F29585B136}"/>
              </a:ext>
            </a:extLst>
          </p:cNvPr>
          <p:cNvPicPr>
            <a:picLocks noChangeAspect="1"/>
          </p:cNvPicPr>
          <p:nvPr/>
        </p:nvPicPr>
        <p:blipFill>
          <a:blip r:embed="rId3"/>
          <a:stretch>
            <a:fillRect/>
          </a:stretch>
        </p:blipFill>
        <p:spPr>
          <a:xfrm>
            <a:off x="6590192" y="1340165"/>
            <a:ext cx="5025547" cy="4727092"/>
          </a:xfrm>
          <a:prstGeom prst="rect">
            <a:avLst/>
          </a:prstGeom>
        </p:spPr>
      </p:pic>
    </p:spTree>
    <p:extLst>
      <p:ext uri="{BB962C8B-B14F-4D97-AF65-F5344CB8AC3E}">
        <p14:creationId xmlns:p14="http://schemas.microsoft.com/office/powerpoint/2010/main" val="169908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5F92-C204-3B12-4194-6CADABD0CB25}"/>
              </a:ext>
            </a:extLst>
          </p:cNvPr>
          <p:cNvSpPr>
            <a:spLocks noGrp="1"/>
          </p:cNvSpPr>
          <p:nvPr>
            <p:ph type="title"/>
          </p:nvPr>
        </p:nvSpPr>
        <p:spPr>
          <a:xfrm>
            <a:off x="859536" y="295716"/>
            <a:ext cx="10515600" cy="676656"/>
          </a:xfrm>
        </p:spPr>
        <p:txBody>
          <a:bodyPr/>
          <a:lstStyle/>
          <a:p>
            <a:pPr algn="ctr"/>
            <a:r>
              <a:rPr lang="en-US" dirty="0">
                <a:latin typeface="Sagona Book" panose="020F0502020204030204" pitchFamily="34" charset="0"/>
              </a:rPr>
              <a:t>Representation of MQ-135 values</a:t>
            </a:r>
            <a:endParaRPr lang="en-IN" dirty="0"/>
          </a:p>
        </p:txBody>
      </p:sp>
      <p:pic>
        <p:nvPicPr>
          <p:cNvPr id="8" name="Content Placeholder 7">
            <a:extLst>
              <a:ext uri="{FF2B5EF4-FFF2-40B4-BE49-F238E27FC236}">
                <a16:creationId xmlns:a16="http://schemas.microsoft.com/office/drawing/2014/main" id="{9E803C4B-E0ED-BA3B-BF76-A2F212A986D4}"/>
              </a:ext>
            </a:extLst>
          </p:cNvPr>
          <p:cNvPicPr>
            <a:picLocks noGrp="1" noChangeAspect="1"/>
          </p:cNvPicPr>
          <p:nvPr>
            <p:ph idx="1"/>
          </p:nvPr>
        </p:nvPicPr>
        <p:blipFill>
          <a:blip r:embed="rId2"/>
          <a:stretch>
            <a:fillRect/>
          </a:stretch>
        </p:blipFill>
        <p:spPr>
          <a:xfrm>
            <a:off x="6652541" y="1287262"/>
            <a:ext cx="4375123" cy="4852929"/>
          </a:xfrm>
        </p:spPr>
      </p:pic>
      <p:sp>
        <p:nvSpPr>
          <p:cNvPr id="11" name="TextBox 10">
            <a:extLst>
              <a:ext uri="{FF2B5EF4-FFF2-40B4-BE49-F238E27FC236}">
                <a16:creationId xmlns:a16="http://schemas.microsoft.com/office/drawing/2014/main" id="{11755DD0-2C58-9F87-D12B-62EEDC45564F}"/>
              </a:ext>
            </a:extLst>
          </p:cNvPr>
          <p:cNvSpPr txBox="1"/>
          <p:nvPr/>
        </p:nvSpPr>
        <p:spPr>
          <a:xfrm>
            <a:off x="859536" y="2050742"/>
            <a:ext cx="5236463" cy="2862322"/>
          </a:xfrm>
          <a:prstGeom prst="rect">
            <a:avLst/>
          </a:prstGeom>
          <a:noFill/>
        </p:spPr>
        <p:txBody>
          <a:bodyPr wrap="square" rtlCol="0">
            <a:spAutoFit/>
          </a:bodyPr>
          <a:lstStyle/>
          <a:p>
            <a:r>
              <a:rPr lang="en-IN" dirty="0"/>
              <a:t>This is an example of the Air Quality crossing the threshold value (500 ppm). </a:t>
            </a:r>
          </a:p>
          <a:p>
            <a:endParaRPr lang="en-IN" dirty="0"/>
          </a:p>
          <a:p>
            <a:r>
              <a:rPr lang="en-IN" dirty="0"/>
              <a:t>It is considered as “Bad Air Quality” and an alert is sent immediately via the provided email.</a:t>
            </a:r>
          </a:p>
          <a:p>
            <a:endParaRPr lang="en-IN" dirty="0"/>
          </a:p>
          <a:p>
            <a:r>
              <a:rPr lang="en-IN" dirty="0"/>
              <a:t>Suggestions are provided as to what plants can be planted or how to maintain plants to maintain good air quality through a link to our website.</a:t>
            </a:r>
          </a:p>
          <a:p>
            <a:endParaRPr lang="en-IN" dirty="0"/>
          </a:p>
        </p:txBody>
      </p:sp>
    </p:spTree>
    <p:extLst>
      <p:ext uri="{BB962C8B-B14F-4D97-AF65-F5344CB8AC3E}">
        <p14:creationId xmlns:p14="http://schemas.microsoft.com/office/powerpoint/2010/main" val="86453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882529" y="193040"/>
            <a:ext cx="10426941" cy="441132"/>
          </a:xfrm>
        </p:spPr>
        <p:txBody>
          <a:bodyPr/>
          <a:lstStyle/>
          <a:p>
            <a:pPr algn="ctr"/>
            <a:r>
              <a:rPr lang="en-US" sz="4800" dirty="0">
                <a:latin typeface="Sagona Book" panose="020F0502020204030204" pitchFamily="34" charset="0"/>
                <a:cs typeface="Sagona Book" panose="020F0502020204030204" pitchFamily="34" charset="0"/>
              </a:rPr>
              <a:t>Storing Values in MS-Excel </a:t>
            </a:r>
            <a:endParaRPr lang="en-US" dirty="0"/>
          </a:p>
        </p:txBody>
      </p:sp>
      <p:pic>
        <p:nvPicPr>
          <p:cNvPr id="10" name="Content Placeholder 9">
            <a:extLst>
              <a:ext uri="{FF2B5EF4-FFF2-40B4-BE49-F238E27FC236}">
                <a16:creationId xmlns:a16="http://schemas.microsoft.com/office/drawing/2014/main" id="{BAFEBFAD-B718-9403-1760-2461B661F353}"/>
              </a:ext>
            </a:extLst>
          </p:cNvPr>
          <p:cNvPicPr>
            <a:picLocks noGrp="1" noChangeAspect="1"/>
          </p:cNvPicPr>
          <p:nvPr>
            <p:ph idx="1"/>
          </p:nvPr>
        </p:nvPicPr>
        <p:blipFill>
          <a:blip r:embed="rId2"/>
          <a:stretch>
            <a:fillRect/>
          </a:stretch>
        </p:blipFill>
        <p:spPr>
          <a:xfrm>
            <a:off x="188207" y="1670868"/>
            <a:ext cx="3528933" cy="3876675"/>
          </a:xfrm>
        </p:spPr>
      </p:pic>
      <p:pic>
        <p:nvPicPr>
          <p:cNvPr id="12" name="Picture 11">
            <a:extLst>
              <a:ext uri="{FF2B5EF4-FFF2-40B4-BE49-F238E27FC236}">
                <a16:creationId xmlns:a16="http://schemas.microsoft.com/office/drawing/2014/main" id="{E0F992D3-D13F-6171-0428-2BAA87921812}"/>
              </a:ext>
            </a:extLst>
          </p:cNvPr>
          <p:cNvPicPr>
            <a:picLocks noChangeAspect="1"/>
          </p:cNvPicPr>
          <p:nvPr/>
        </p:nvPicPr>
        <p:blipFill rotWithShape="1">
          <a:blip r:embed="rId3"/>
          <a:srcRect l="-387" t="131" r="387" b="34422"/>
          <a:stretch/>
        </p:blipFill>
        <p:spPr>
          <a:xfrm>
            <a:off x="4053003" y="1422295"/>
            <a:ext cx="3765117" cy="2119896"/>
          </a:xfrm>
          <a:prstGeom prst="rect">
            <a:avLst/>
          </a:prstGeom>
        </p:spPr>
      </p:pic>
      <p:pic>
        <p:nvPicPr>
          <p:cNvPr id="14" name="Picture 13">
            <a:extLst>
              <a:ext uri="{FF2B5EF4-FFF2-40B4-BE49-F238E27FC236}">
                <a16:creationId xmlns:a16="http://schemas.microsoft.com/office/drawing/2014/main" id="{929E1593-5530-4C1B-E6EE-DF2AE360BFDD}"/>
              </a:ext>
            </a:extLst>
          </p:cNvPr>
          <p:cNvPicPr>
            <a:picLocks noChangeAspect="1"/>
          </p:cNvPicPr>
          <p:nvPr/>
        </p:nvPicPr>
        <p:blipFill rotWithShape="1">
          <a:blip r:embed="rId4"/>
          <a:srcRect l="3424"/>
          <a:stretch/>
        </p:blipFill>
        <p:spPr>
          <a:xfrm>
            <a:off x="8620216" y="1422295"/>
            <a:ext cx="2811769" cy="4125248"/>
          </a:xfrm>
          <a:prstGeom prst="rect">
            <a:avLst/>
          </a:prstGeom>
        </p:spPr>
      </p:pic>
      <p:pic>
        <p:nvPicPr>
          <p:cNvPr id="16" name="Picture 15">
            <a:extLst>
              <a:ext uri="{FF2B5EF4-FFF2-40B4-BE49-F238E27FC236}">
                <a16:creationId xmlns:a16="http://schemas.microsoft.com/office/drawing/2014/main" id="{B0154D8B-42EF-FB21-8751-E8F8251C45A5}"/>
              </a:ext>
            </a:extLst>
          </p:cNvPr>
          <p:cNvPicPr>
            <a:picLocks noChangeAspect="1"/>
          </p:cNvPicPr>
          <p:nvPr/>
        </p:nvPicPr>
        <p:blipFill rotWithShape="1">
          <a:blip r:embed="rId5"/>
          <a:srcRect t="3826"/>
          <a:stretch/>
        </p:blipFill>
        <p:spPr>
          <a:xfrm>
            <a:off x="4076677" y="3719744"/>
            <a:ext cx="3765117" cy="2441360"/>
          </a:xfrm>
          <a:prstGeom prst="rect">
            <a:avLst/>
          </a:prstGeom>
        </p:spPr>
      </p:pic>
      <p:sp>
        <p:nvSpPr>
          <p:cNvPr id="17" name="TextBox 16">
            <a:extLst>
              <a:ext uri="{FF2B5EF4-FFF2-40B4-BE49-F238E27FC236}">
                <a16:creationId xmlns:a16="http://schemas.microsoft.com/office/drawing/2014/main" id="{5FA4CBDE-7171-17EC-C38C-71F735E291F5}"/>
              </a:ext>
            </a:extLst>
          </p:cNvPr>
          <p:cNvSpPr txBox="1"/>
          <p:nvPr/>
        </p:nvSpPr>
        <p:spPr>
          <a:xfrm>
            <a:off x="505613" y="1040583"/>
            <a:ext cx="2894120" cy="400110"/>
          </a:xfrm>
          <a:prstGeom prst="rect">
            <a:avLst/>
          </a:prstGeom>
          <a:noFill/>
        </p:spPr>
        <p:txBody>
          <a:bodyPr wrap="square" rtlCol="0">
            <a:spAutoFit/>
          </a:bodyPr>
          <a:lstStyle/>
          <a:p>
            <a:pPr algn="ctr"/>
            <a:r>
              <a:rPr lang="en-IN" sz="2000" dirty="0"/>
              <a:t>All values together </a:t>
            </a:r>
          </a:p>
        </p:txBody>
      </p:sp>
      <p:sp>
        <p:nvSpPr>
          <p:cNvPr id="18" name="TextBox 17">
            <a:extLst>
              <a:ext uri="{FF2B5EF4-FFF2-40B4-BE49-F238E27FC236}">
                <a16:creationId xmlns:a16="http://schemas.microsoft.com/office/drawing/2014/main" id="{2094FC5F-5462-6640-2D51-7D09923ABEC1}"/>
              </a:ext>
            </a:extLst>
          </p:cNvPr>
          <p:cNvSpPr txBox="1"/>
          <p:nvPr/>
        </p:nvSpPr>
        <p:spPr>
          <a:xfrm>
            <a:off x="7253056" y="749259"/>
            <a:ext cx="1944209" cy="400110"/>
          </a:xfrm>
          <a:prstGeom prst="rect">
            <a:avLst/>
          </a:prstGeom>
          <a:noFill/>
        </p:spPr>
        <p:txBody>
          <a:bodyPr wrap="square" rtlCol="0">
            <a:spAutoFit/>
          </a:bodyPr>
          <a:lstStyle/>
          <a:p>
            <a:pPr algn="ctr"/>
            <a:r>
              <a:rPr lang="en-IN" sz="2000" dirty="0"/>
              <a:t>Individual Values</a:t>
            </a:r>
          </a:p>
        </p:txBody>
      </p:sp>
    </p:spTree>
    <p:extLst>
      <p:ext uri="{BB962C8B-B14F-4D97-AF65-F5344CB8AC3E}">
        <p14:creationId xmlns:p14="http://schemas.microsoft.com/office/powerpoint/2010/main" val="2752853293"/>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{7A2DD713-3396-4EE8-86A4-D15BD1DC89F8}tf11964407_win32</Template>
  <TotalTime>149</TotalTime>
  <Words>544</Words>
  <Application>Microsoft Office PowerPoint</Application>
  <PresentationFormat>Widescreen</PresentationFormat>
  <Paragraphs>96</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Courier New</vt:lpstr>
      <vt:lpstr>Gill Sans Nova</vt:lpstr>
      <vt:lpstr>Gill Sans Nova Light</vt:lpstr>
      <vt:lpstr>Sagona Book</vt:lpstr>
      <vt:lpstr>Wingdings</vt:lpstr>
      <vt:lpstr>Office Theme</vt:lpstr>
      <vt:lpstr>MAVERICKS</vt:lpstr>
      <vt:lpstr>Agenda</vt:lpstr>
      <vt:lpstr>Summary of Problem</vt:lpstr>
      <vt:lpstr>Hardware and Technologies used</vt:lpstr>
      <vt:lpstr>Designs and Diagrams</vt:lpstr>
      <vt:lpstr>Code used for MQ-135 </vt:lpstr>
      <vt:lpstr>Representation of MQ-135 values</vt:lpstr>
      <vt:lpstr>Representation of MQ-135 values</vt:lpstr>
      <vt:lpstr>Storing Values in MS-Excel </vt:lpstr>
      <vt:lpstr>Automatic E-mail </vt:lpstr>
      <vt:lpstr>Code used for MQ-2 </vt:lpstr>
      <vt:lpstr>Representation of MQ-2 values</vt:lpstr>
      <vt:lpstr>Simulation of LCD and Temperature &amp; Humidity Sensors (with DEMO)</vt:lpstr>
      <vt:lpstr>DEMO</vt:lpstr>
      <vt:lpstr>Benefits of solution and Relation to the theme </vt:lpstr>
      <vt:lpstr>Benefits of solution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MAVERICKS</dc:title>
  <dc:creator>Lakshmi A</dc:creator>
  <cp:lastModifiedBy>Lakshmi A</cp:lastModifiedBy>
  <cp:revision>1</cp:revision>
  <dcterms:created xsi:type="dcterms:W3CDTF">2022-12-10T10:44:43Z</dcterms:created>
  <dcterms:modified xsi:type="dcterms:W3CDTF">2022-12-10T13:45:05Z</dcterms:modified>
</cp:coreProperties>
</file>