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a:xfrm>
            <a:off x="609600" y="1577340"/>
            <a:ext cx="10972800" cy="266700"/>
          </a:xfrm>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 Kruthika</a:t>
            </a:r>
            <a:r>
              <a:rPr sz="2400" lang="en-US"/>
              <a:t> </a:t>
            </a:r>
            <a:r>
              <a:rPr sz="2400" lang="en-US"/>
              <a:t>P</a:t>
            </a:r>
            <a:endParaRPr dirty="0" sz="2400" lang="en-US"/>
          </a:p>
          <a:p>
            <a:r>
              <a:rPr dirty="0" sz="2400" lang="en-US"/>
              <a:t>REGISTER NO:</a:t>
            </a:r>
            <a:r>
              <a:rPr dirty="0" sz="2400" lang="en-US"/>
              <a:t>2</a:t>
            </a:r>
            <a:r>
              <a:rPr dirty="0" sz="2400" lang="en-US"/>
              <a:t>2</a:t>
            </a:r>
            <a:r>
              <a:rPr dirty="0" sz="2400" lang="en-US"/>
              <a:t>1</a:t>
            </a:r>
            <a:r>
              <a:rPr dirty="0" sz="2400" lang="en-US"/>
              <a:t>3</a:t>
            </a:r>
            <a:r>
              <a:rPr dirty="0" sz="2400" lang="en-US"/>
              <a:t>3</a:t>
            </a:r>
            <a:r>
              <a:rPr dirty="0" sz="2400" lang="en-US"/>
              <a:t>3</a:t>
            </a:r>
            <a:r>
              <a:rPr dirty="0" sz="2400" lang="en-US"/>
              <a:t>1</a:t>
            </a:r>
            <a:r>
              <a:rPr dirty="0" sz="2400" lang="en-US"/>
              <a:t>0</a:t>
            </a:r>
            <a:r>
              <a:rPr dirty="0" sz="2400" lang="en-US"/>
              <a:t>4</a:t>
            </a:r>
            <a:r>
              <a:rPr dirty="0" sz="2400" lang="en-US"/>
              <a:t>2</a:t>
            </a:r>
            <a:r>
              <a:rPr dirty="0" sz="2400" lang="en-US"/>
              <a:t>1</a:t>
            </a:r>
            <a:r>
              <a:rPr dirty="0" sz="2400" lang="en-US"/>
              <a:t>1</a:t>
            </a:r>
            <a:r>
              <a:rPr dirty="0" sz="2400" lang="en-US"/>
              <a:t>0</a:t>
            </a:r>
            <a:endParaRPr altLang="en-US" lang="zh-CN"/>
          </a:p>
          <a:p>
            <a:r>
              <a:rPr dirty="0" sz="2400" lang="en-US"/>
              <a:t>DEP</a:t>
            </a:r>
            <a:r>
              <a:rPr dirty="0" sz="2400" lang="en-US"/>
              <a:t>DEPARTMENT </a:t>
            </a:r>
            <a:r>
              <a:rPr dirty="0" sz="2400" lang="en-US"/>
              <a:t>:</a:t>
            </a:r>
            <a:r>
              <a:rPr dirty="0" sz="2400" lang="en-US"/>
              <a:t>D</a:t>
            </a:r>
            <a:r>
              <a:rPr dirty="0" sz="2400" lang="en-US"/>
              <a:t>p</a:t>
            </a:r>
            <a:r>
              <a:rPr dirty="0" sz="2400" lang="en-US"/>
              <a:t>artment </a:t>
            </a:r>
            <a:r>
              <a:rPr dirty="0" sz="2400" lang="en-US"/>
              <a:t>of </a:t>
            </a:r>
            <a:r>
              <a:rPr dirty="0" sz="2400" lang="en-US"/>
              <a:t>c</a:t>
            </a:r>
            <a:r>
              <a:rPr dirty="0" sz="2400" lang="en-US"/>
              <a:t>o</a:t>
            </a:r>
            <a:r>
              <a:rPr dirty="0" sz="2400" lang="en-US"/>
              <a:t>m</a:t>
            </a:r>
            <a:r>
              <a:rPr dirty="0" sz="2400" lang="en-US"/>
              <a:t>m</a:t>
            </a:r>
            <a:r>
              <a:rPr dirty="0" sz="2400" lang="en-US"/>
              <a:t>erce </a:t>
            </a:r>
            <a:endParaRPr altLang="en-US" lang="zh-CN"/>
          </a:p>
          <a:p>
            <a:r>
              <a:rPr dirty="0" sz="2400" lang="en-US"/>
              <a:t>COLLEGE</a:t>
            </a:r>
            <a:r>
              <a:rPr dirty="0" sz="2400" lang="en-US"/>
              <a:t>:</a:t>
            </a:r>
            <a:r>
              <a:rPr dirty="0" sz="2400" lang="en-US"/>
              <a:t> </a:t>
            </a:r>
            <a:r>
              <a:rPr dirty="0" sz="2400" lang="en-US"/>
              <a:t>B</a:t>
            </a:r>
            <a:r>
              <a:rPr dirty="0" sz="2400" lang="en-US"/>
              <a:t>h</a:t>
            </a:r>
            <a:r>
              <a:rPr dirty="0" sz="2400" lang="en-US"/>
              <a:t>a</a:t>
            </a:r>
            <a:r>
              <a:rPr dirty="0" sz="2400" lang="en-US"/>
              <a:t>r</a:t>
            </a:r>
            <a:r>
              <a:rPr dirty="0" sz="2400" lang="en-US"/>
              <a:t>a</a:t>
            </a:r>
            <a:r>
              <a:rPr dirty="0" sz="2400" lang="en-US"/>
              <a:t>thi </a:t>
            </a:r>
            <a:r>
              <a:rPr dirty="0" sz="2400" lang="en-US"/>
              <a:t>women's </a:t>
            </a:r>
            <a:r>
              <a:rPr dirty="0" sz="2400" lang="en-US"/>
              <a:t>college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rot="21600000">
            <a:off x="943464" y="2039689"/>
            <a:ext cx="7154497" cy="3444239"/>
          </a:xfrm>
          <a:prstGeom prst="rect"/>
        </p:spPr>
        <p:txBody>
          <a:bodyPr rtlCol="0" wrap="square">
            <a:spAutoFit/>
          </a:bodyPr>
          <a:p>
            <a:r>
              <a:rPr sz="2800" lang="en-GB">
                <a:solidFill>
                  <a:srgbClr val="000000"/>
                </a:solidFill>
              </a:rPr>
              <a:t>Modeling employee attendance data involves using statistical techniques and machine learning algorithms to uncover patterns, predict future trends, and identify factors influencing attendance behavior. Here’s a structured approach to modeling in the context of employee attendance analysis</a:t>
            </a:r>
            <a:endParaRPr sz="2800" lang="en-GB">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9" name=""/>
          <p:cNvPicPr>
            <a:picLocks/>
          </p:cNvPicPr>
          <p:nvPr/>
        </p:nvPicPr>
        <p:blipFill>
          <a:blip xmlns:r="http://schemas.openxmlformats.org/officeDocument/2006/relationships" r:embed="rId2"/>
          <a:srcRect l="0" t="0" r="0" b="-59"/>
          <a:stretch>
            <a:fillRect/>
          </a:stretch>
        </p:blipFill>
        <p:spPr>
          <a:xfrm>
            <a:off x="1097235" y="2067331"/>
            <a:ext cx="7748994" cy="3523843"/>
          </a:xfrm>
          <a:prstGeom prst="round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920749" y="1375494"/>
            <a:ext cx="7902863" cy="3863341"/>
          </a:xfrm>
          <a:prstGeom prst="rect"/>
        </p:spPr>
        <p:txBody>
          <a:bodyPr rtlCol="0" wrap="square">
            <a:spAutoFit/>
          </a:bodyPr>
          <a:p>
            <a:r>
              <a:rPr sz="2800" lang="en-GB">
                <a:solidFill>
                  <a:srgbClr val="000000"/>
                </a:solidFill>
              </a:rPr>
              <a:t>The employee attendance analysis provides critical insights into the workforce's attendance behavior, uncovering patterns, trends, and potential issues that impact organizational productivity. By leveraging advanced data analysis and predictive modeling, this analysis enables organizations </a:t>
            </a:r>
            <a:r>
              <a:rPr sz="2800" lang="en-US">
                <a:solidFill>
                  <a:srgbClr val="000000"/>
                </a:solidFill>
              </a:rPr>
              <a:t>.</a:t>
            </a:r>
            <a:r>
              <a:rPr sz="2800" lang="en-GB">
                <a:solidFill>
                  <a:srgbClr val="000000"/>
                </a:solidFill>
              </a:rPr>
              <a:t>
</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t</a:t>
            </a:r>
            <a:r>
              <a:rPr b="1" dirty="0" sz="4400" lang="en-US">
                <a:solidFill>
                  <a:srgbClr val="0F0F0F"/>
                </a:solidFill>
                <a:latin typeface="Times New Roman" panose="02020603050405020304" pitchFamily="18" charset="0"/>
                <a:cs typeface="Times New Roman" panose="02020603050405020304" pitchFamily="18" charset="0"/>
              </a:rPr>
              <a:t>endance </a:t>
            </a:r>
            <a:r>
              <a:rPr b="1" dirty="0" sz="4400" lang="en-US">
                <a:solidFill>
                  <a:srgbClr val="0F0F0F"/>
                </a:solidFill>
                <a:latin typeface="Times New Roman" panose="02020603050405020304" pitchFamily="18" charset="0"/>
                <a:cs typeface="Times New Roman" panose="02020603050405020304" pitchFamily="18" charset="0"/>
              </a:rPr>
              <a:t>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1414317" y="1205609"/>
            <a:ext cx="6586682" cy="5120640"/>
          </a:xfrm>
          <a:prstGeom prst="rect"/>
        </p:spPr>
        <p:txBody>
          <a:bodyPr rtlCol="0" wrap="square">
            <a:spAutoFit/>
          </a:bodyPr>
          <a:p>
            <a:r>
              <a:rPr sz="2800" lang="en-GB">
                <a:solidFill>
                  <a:srgbClr val="000000"/>
                </a:solidFill>
              </a:rPr>
              <a:t>The organization is facing challenges with employee attendance, including absenteeism, tardiness, and unplanned leaves, which are impacting productivity and operational efficiency. The goal is to analyze attendance data to identify patterns, root causes, and areas of concern, enabling the development of targeted interventions to improve attendance, enhance workforce reliability, and optimize overall performance.</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rot="36040">
            <a:off x="833345" y="1911826"/>
            <a:ext cx="7948444" cy="3863340"/>
          </a:xfrm>
          <a:prstGeom prst="rect"/>
        </p:spPr>
        <p:txBody>
          <a:bodyPr rtlCol="0" wrap="square">
            <a:spAutoFit/>
          </a:bodyPr>
          <a:p>
            <a:r>
              <a:rPr sz="2800" lang="en-GB">
                <a:solidFill>
                  <a:srgbClr val="000000"/>
                </a:solidFill>
              </a:rPr>
              <a:t>The primary objective of this project is to conduct a comprehensive analysis of employee attendance data to identify trends, patterns, and underlying issues that may be affecting workforce productivity and operational efficiency. The insights gained will be used to develop actionable strategies to improve attendance, reduce absenteeism, and enhance overall employee performance.</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723899" y="1857374"/>
            <a:ext cx="7801841" cy="1767841"/>
          </a:xfrm>
          <a:prstGeom prst="rect"/>
        </p:spPr>
        <p:txBody>
          <a:bodyPr rtlCol="0" wrap="square">
            <a:spAutoFit/>
          </a:bodyPr>
          <a:p>
            <a:r>
              <a:rPr sz="2800" lang="en-GB">
                <a:solidFill>
                  <a:srgbClr val="000000"/>
                </a:solidFill>
              </a:rPr>
              <a:t>The end users of an Employee Attendance Analysis are the individuals or groups who will directly benefit from the insights and findings of the analysis. These typically include:</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rot="10898">
            <a:off x="3127354" y="1705660"/>
            <a:ext cx="6448023" cy="4282440"/>
          </a:xfrm>
          <a:prstGeom prst="rect"/>
        </p:spPr>
        <p:txBody>
          <a:bodyPr rtlCol="0" wrap="square">
            <a:spAutoFit/>
          </a:bodyPr>
          <a:p>
            <a:r>
              <a:rPr sz="2800" lang="en-GB">
                <a:solidFill>
                  <a:srgbClr val="000000"/>
                </a:solidFill>
              </a:rPr>
              <a:t>Our solution offers a data-driven approach to comprehensively analyze employee attendance patterns, identify underlying issues, and provide actionable insights to improve workforce management. By leveraging advanced analytics, we transform raw attendance data into meaningful insights that can guide decision-making across the organization.</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
          <p:cNvSpPr txBox="1"/>
          <p:nvPr/>
        </p:nvSpPr>
        <p:spPr>
          <a:xfrm>
            <a:off x="755332" y="1538065"/>
            <a:ext cx="6377420" cy="3025140"/>
          </a:xfrm>
          <a:prstGeom prst="rect"/>
        </p:spPr>
        <p:txBody>
          <a:bodyPr rtlCol="0" wrap="square">
            <a:spAutoFit/>
          </a:bodyPr>
          <a:p>
            <a:r>
              <a:rPr sz="2800" lang="en-GB">
                <a:solidFill>
                  <a:srgbClr val="000000"/>
                </a:solidFill>
              </a:rPr>
              <a:t>To conduct a thorough employee attendance analysis, the dataset should include various fields that capture all aspects of attendance behavior. Below is a detailed description of the typical fields in such a dataset:</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2526030" y="1695449"/>
            <a:ext cx="6083012" cy="3863340"/>
          </a:xfrm>
          <a:prstGeom prst="rect"/>
        </p:spPr>
        <p:txBody>
          <a:bodyPr rtlCol="0" wrap="square">
            <a:spAutoFit/>
          </a:bodyPr>
          <a:p>
            <a:r>
              <a:rPr sz="2800" lang="en-GB">
                <a:solidFill>
                  <a:srgbClr val="000000"/>
                </a:solidFill>
              </a:rPr>
              <a:t>The "Wow" Factor in Our Employee Attendance Analysis Solution
Our employee attendance analysis solution stands out with several unique features and innovations that deliver exceptional value and set us apart from traditional methods. Here’s what makes our solution truly remarkable:</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2024-03-28T06:07:22Z</dcterms:created>
  <dcterms:modified xsi:type="dcterms:W3CDTF">2024-08-31T03:03:54Z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886acf96b72442c08c62bbc33d8a9714</vt:lpwstr>
  </property>
</Properties>
</file>