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69" r:id="rId4"/>
    <p:sldId id="273" r:id="rId5"/>
    <p:sldId id="271" r:id="rId6"/>
    <p:sldId id="274" r:id="rId7"/>
    <p:sldId id="275" r:id="rId8"/>
    <p:sldId id="278" r:id="rId9"/>
    <p:sldId id="276" r:id="rId10"/>
    <p:sldId id="277" r:id="rId11"/>
    <p:sldId id="279" r:id="rId12"/>
    <p:sldId id="280" r:id="rId13"/>
    <p:sldId id="270" r:id="rId14"/>
    <p:sldId id="265" r:id="rId15"/>
    <p:sldId id="26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57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EAE84A-DA17-4E1E-A6F7-7F596B33D357}" type="doc">
      <dgm:prSet loTypeId="urn:microsoft.com/office/officeart/2011/layout/InterconnectedBlockProcess" loCatId="process" qsTypeId="urn:microsoft.com/office/officeart/2005/8/quickstyle/simple1" qsCatId="simple" csTypeId="urn:microsoft.com/office/officeart/2005/8/colors/accent4_5" csCatId="accent4" phldr="1"/>
      <dgm:spPr/>
      <dgm:t>
        <a:bodyPr/>
        <a:lstStyle/>
        <a:p>
          <a:endParaRPr lang="en-IN"/>
        </a:p>
      </dgm:t>
    </dgm:pt>
    <dgm:pt modelId="{254D22DB-8F82-4CF9-A145-3E965B9C1E2E}">
      <dgm:prSet phldrT="[Text]"/>
      <dgm:spPr/>
      <dgm:t>
        <a:bodyPr/>
        <a:lstStyle/>
        <a:p>
          <a:r>
            <a:rPr lang="en-US" dirty="0"/>
            <a:t>Review 0</a:t>
          </a:r>
          <a:endParaRPr lang="en-IN" dirty="0"/>
        </a:p>
      </dgm:t>
    </dgm:pt>
    <dgm:pt modelId="{809907E5-810E-48EE-B733-DE4677307B7E}" type="parTrans" cxnId="{050EB1E7-8C81-46DB-BB56-C002DED7EF1B}">
      <dgm:prSet/>
      <dgm:spPr/>
      <dgm:t>
        <a:bodyPr/>
        <a:lstStyle/>
        <a:p>
          <a:endParaRPr lang="en-IN"/>
        </a:p>
      </dgm:t>
    </dgm:pt>
    <dgm:pt modelId="{9CD57EC6-E3CA-4A1C-8ED0-4D15D080620C}" type="sibTrans" cxnId="{050EB1E7-8C81-46DB-BB56-C002DED7EF1B}">
      <dgm:prSet/>
      <dgm:spPr/>
      <dgm:t>
        <a:bodyPr/>
        <a:lstStyle/>
        <a:p>
          <a:endParaRPr lang="en-IN"/>
        </a:p>
      </dgm:t>
    </dgm:pt>
    <dgm:pt modelId="{1B9C9008-3133-4ED6-AF6B-E44DE5CF4CA3}">
      <dgm:prSet phldrT="[Text]"/>
      <dgm:spPr/>
      <dgm:t>
        <a:bodyPr/>
        <a:lstStyle/>
        <a:p>
          <a:pPr>
            <a:buFont typeface="Arial" panose="020B0604020202020204" pitchFamily="34" charset="0"/>
            <a:buChar char="•"/>
          </a:pPr>
          <a:r>
            <a:rPr lang="en-US" dirty="0"/>
            <a:t>1. Literature survey &amp; studies</a:t>
          </a:r>
          <a:endParaRPr lang="en-IN" dirty="0"/>
        </a:p>
      </dgm:t>
    </dgm:pt>
    <dgm:pt modelId="{1DA3D8E7-F54E-4C9A-87E3-9F6ABF9C9618}" type="parTrans" cxnId="{E4376AD4-F99E-419E-9A47-B23FA36A1E34}">
      <dgm:prSet/>
      <dgm:spPr/>
      <dgm:t>
        <a:bodyPr/>
        <a:lstStyle/>
        <a:p>
          <a:endParaRPr lang="en-IN"/>
        </a:p>
      </dgm:t>
    </dgm:pt>
    <dgm:pt modelId="{30F2D000-101A-429B-9677-66B4A2A98BCB}" type="sibTrans" cxnId="{E4376AD4-F99E-419E-9A47-B23FA36A1E34}">
      <dgm:prSet/>
      <dgm:spPr/>
      <dgm:t>
        <a:bodyPr/>
        <a:lstStyle/>
        <a:p>
          <a:endParaRPr lang="en-IN"/>
        </a:p>
      </dgm:t>
    </dgm:pt>
    <dgm:pt modelId="{72BA1D9C-5200-49DF-8B0D-EC7AE7865013}">
      <dgm:prSet phldrT="[Text]"/>
      <dgm:spPr/>
      <dgm:t>
        <a:bodyPr/>
        <a:lstStyle/>
        <a:p>
          <a:r>
            <a:rPr lang="en-US" dirty="0"/>
            <a:t>Review 1</a:t>
          </a:r>
          <a:endParaRPr lang="en-IN" dirty="0"/>
        </a:p>
      </dgm:t>
    </dgm:pt>
    <dgm:pt modelId="{C87B14E9-E41E-417C-9526-9D9DA8762FC2}" type="parTrans" cxnId="{7D28B4F4-3F3D-4925-B043-9309CFD8BC21}">
      <dgm:prSet/>
      <dgm:spPr/>
      <dgm:t>
        <a:bodyPr/>
        <a:lstStyle/>
        <a:p>
          <a:endParaRPr lang="en-IN"/>
        </a:p>
      </dgm:t>
    </dgm:pt>
    <dgm:pt modelId="{19E4CEE4-0773-4A04-8FDD-8D06704F895F}" type="sibTrans" cxnId="{7D28B4F4-3F3D-4925-B043-9309CFD8BC21}">
      <dgm:prSet/>
      <dgm:spPr/>
      <dgm:t>
        <a:bodyPr/>
        <a:lstStyle/>
        <a:p>
          <a:endParaRPr lang="en-IN"/>
        </a:p>
      </dgm:t>
    </dgm:pt>
    <dgm:pt modelId="{541C74DE-C2D7-4CAB-85D7-DDED3F03A481}">
      <dgm:prSet phldrT="[Text]"/>
      <dgm:spPr/>
      <dgm:t>
        <a:bodyPr/>
        <a:lstStyle/>
        <a:p>
          <a:pPr>
            <a:buSzPts val="1400"/>
            <a:buFont typeface="Courier New" panose="02070309020205020404" pitchFamily="49" charset="0"/>
            <a:buChar char="o"/>
          </a:pPr>
          <a:r>
            <a:rPr lang="en-US" dirty="0"/>
            <a:t>1. Architecture Diagram</a:t>
          </a:r>
          <a:endParaRPr lang="en-IN" dirty="0"/>
        </a:p>
      </dgm:t>
    </dgm:pt>
    <dgm:pt modelId="{C60F6515-7DC1-4509-8BDA-A5ABAE29B729}" type="parTrans" cxnId="{A28010DE-D997-448B-A43B-B7877EC075B8}">
      <dgm:prSet/>
      <dgm:spPr/>
      <dgm:t>
        <a:bodyPr/>
        <a:lstStyle/>
        <a:p>
          <a:endParaRPr lang="en-IN"/>
        </a:p>
      </dgm:t>
    </dgm:pt>
    <dgm:pt modelId="{81438ADA-0071-46D3-93A9-31DF908A54A1}" type="sibTrans" cxnId="{A28010DE-D997-448B-A43B-B7877EC075B8}">
      <dgm:prSet/>
      <dgm:spPr/>
      <dgm:t>
        <a:bodyPr/>
        <a:lstStyle/>
        <a:p>
          <a:endParaRPr lang="en-IN"/>
        </a:p>
      </dgm:t>
    </dgm:pt>
    <dgm:pt modelId="{E2717860-64B3-4F49-A9AA-391A6C46D339}">
      <dgm:prSet phldrT="[Text]"/>
      <dgm:spPr/>
      <dgm:t>
        <a:bodyPr/>
        <a:lstStyle/>
        <a:p>
          <a:r>
            <a:rPr lang="en-US" dirty="0"/>
            <a:t>Review 2</a:t>
          </a:r>
          <a:endParaRPr lang="en-IN" dirty="0"/>
        </a:p>
      </dgm:t>
    </dgm:pt>
    <dgm:pt modelId="{C2FCC356-F7AA-4A0D-A3EB-ABF3802AC3F3}" type="parTrans" cxnId="{5E8D5A61-4D5A-4E2E-AA94-5805CAD2FEE0}">
      <dgm:prSet/>
      <dgm:spPr/>
      <dgm:t>
        <a:bodyPr/>
        <a:lstStyle/>
        <a:p>
          <a:endParaRPr lang="en-IN"/>
        </a:p>
      </dgm:t>
    </dgm:pt>
    <dgm:pt modelId="{C43A761C-1615-432E-B8BF-BE9DD94286F5}" type="sibTrans" cxnId="{5E8D5A61-4D5A-4E2E-AA94-5805CAD2FEE0}">
      <dgm:prSet/>
      <dgm:spPr/>
      <dgm:t>
        <a:bodyPr/>
        <a:lstStyle/>
        <a:p>
          <a:endParaRPr lang="en-IN"/>
        </a:p>
      </dgm:t>
    </dgm:pt>
    <dgm:pt modelId="{C81B4348-344D-4E71-A38F-EB3F482AD2C4}">
      <dgm:prSet phldrT="[Text]"/>
      <dgm:spPr/>
      <dgm:t>
        <a:bodyPr/>
        <a:lstStyle/>
        <a:p>
          <a:pPr>
            <a:buSzPts val="1400"/>
            <a:buFont typeface="Courier New" panose="02070309020205020404" pitchFamily="49" charset="0"/>
            <a:buChar char="o"/>
          </a:pPr>
          <a:r>
            <a:rPr lang="en-US" dirty="0"/>
            <a:t>1. 100% implementation</a:t>
          </a:r>
          <a:endParaRPr lang="en-IN" dirty="0"/>
        </a:p>
      </dgm:t>
    </dgm:pt>
    <dgm:pt modelId="{01E50FD9-AD85-4E9E-B129-013A86213872}" type="parTrans" cxnId="{95762D26-FC6D-42C8-BD92-74984C1B691C}">
      <dgm:prSet/>
      <dgm:spPr/>
      <dgm:t>
        <a:bodyPr/>
        <a:lstStyle/>
        <a:p>
          <a:endParaRPr lang="en-IN"/>
        </a:p>
      </dgm:t>
    </dgm:pt>
    <dgm:pt modelId="{72424096-6775-4E0A-BFDE-D40ACFB9139F}" type="sibTrans" cxnId="{95762D26-FC6D-42C8-BD92-74984C1B691C}">
      <dgm:prSet/>
      <dgm:spPr/>
      <dgm:t>
        <a:bodyPr/>
        <a:lstStyle/>
        <a:p>
          <a:endParaRPr lang="en-IN"/>
        </a:p>
      </dgm:t>
    </dgm:pt>
    <dgm:pt modelId="{8ABC8969-CA0E-45D9-BD93-3110EB87B2EC}">
      <dgm:prSet phldrT="[Text]"/>
      <dgm:spPr/>
      <dgm:t>
        <a:bodyPr/>
        <a:lstStyle/>
        <a:p>
          <a:r>
            <a:rPr lang="en-US" dirty="0"/>
            <a:t>Review 3</a:t>
          </a:r>
          <a:endParaRPr lang="en-IN" dirty="0"/>
        </a:p>
      </dgm:t>
    </dgm:pt>
    <dgm:pt modelId="{6703895F-1B0D-496B-8DBE-0442D59CC5E3}" type="parTrans" cxnId="{DCC8F494-3B46-4293-AF60-A831F96AD2E1}">
      <dgm:prSet/>
      <dgm:spPr/>
      <dgm:t>
        <a:bodyPr/>
        <a:lstStyle/>
        <a:p>
          <a:endParaRPr lang="en-IN"/>
        </a:p>
      </dgm:t>
    </dgm:pt>
    <dgm:pt modelId="{F9544DEF-6218-4D61-AB77-6F900679D689}" type="sibTrans" cxnId="{DCC8F494-3B46-4293-AF60-A831F96AD2E1}">
      <dgm:prSet/>
      <dgm:spPr/>
      <dgm:t>
        <a:bodyPr/>
        <a:lstStyle/>
        <a:p>
          <a:endParaRPr lang="en-IN"/>
        </a:p>
      </dgm:t>
    </dgm:pt>
    <dgm:pt modelId="{6B8AF929-812F-41EE-BCFD-F07F2387379C}">
      <dgm:prSet phldrT="[Text]"/>
      <dgm:spPr/>
      <dgm:t>
        <a:bodyPr/>
        <a:lstStyle/>
        <a:p>
          <a:pPr>
            <a:buFont typeface="Arial" panose="020B0604020202020204" pitchFamily="34" charset="0"/>
            <a:buChar char="•"/>
          </a:pPr>
          <a:r>
            <a:rPr lang="en-US" dirty="0"/>
            <a:t>2. Finalized objectives</a:t>
          </a:r>
          <a:endParaRPr lang="en-IN" dirty="0"/>
        </a:p>
      </dgm:t>
    </dgm:pt>
    <dgm:pt modelId="{1385AD4D-7DC9-42ED-ABAF-F3D593FD4473}" type="parTrans" cxnId="{189BA023-CAEF-4737-A9A6-0CB68E7C1509}">
      <dgm:prSet/>
      <dgm:spPr/>
      <dgm:t>
        <a:bodyPr/>
        <a:lstStyle/>
        <a:p>
          <a:endParaRPr lang="en-IN"/>
        </a:p>
      </dgm:t>
    </dgm:pt>
    <dgm:pt modelId="{893CFE06-7550-4F43-8A17-FBF6685E0447}" type="sibTrans" cxnId="{189BA023-CAEF-4737-A9A6-0CB68E7C1509}">
      <dgm:prSet/>
      <dgm:spPr/>
      <dgm:t>
        <a:bodyPr/>
        <a:lstStyle/>
        <a:p>
          <a:endParaRPr lang="en-IN"/>
        </a:p>
      </dgm:t>
    </dgm:pt>
    <dgm:pt modelId="{6A16DDA6-0365-42BA-898D-9597C0E75BD8}">
      <dgm:prSet phldrT="[Text]"/>
      <dgm:spPr/>
      <dgm:t>
        <a:bodyPr/>
        <a:lstStyle/>
        <a:p>
          <a:pPr>
            <a:buFont typeface="Arial" panose="020B0604020202020204" pitchFamily="34" charset="0"/>
            <a:buChar char="•"/>
          </a:pPr>
          <a:r>
            <a:rPr lang="en-IN" dirty="0"/>
            <a:t>3. Proposed methods</a:t>
          </a:r>
        </a:p>
      </dgm:t>
    </dgm:pt>
    <dgm:pt modelId="{282175E1-DD7C-4D37-8708-C69CFF36C0A5}" type="parTrans" cxnId="{FF050520-A246-495F-9F24-9B99B9286B35}">
      <dgm:prSet/>
      <dgm:spPr/>
      <dgm:t>
        <a:bodyPr/>
        <a:lstStyle/>
        <a:p>
          <a:endParaRPr lang="en-IN"/>
        </a:p>
      </dgm:t>
    </dgm:pt>
    <dgm:pt modelId="{CB5A8470-3F3B-4F50-8162-0998439E3A10}" type="sibTrans" cxnId="{FF050520-A246-495F-9F24-9B99B9286B35}">
      <dgm:prSet/>
      <dgm:spPr/>
      <dgm:t>
        <a:bodyPr/>
        <a:lstStyle/>
        <a:p>
          <a:endParaRPr lang="en-IN"/>
        </a:p>
      </dgm:t>
    </dgm:pt>
    <dgm:pt modelId="{508A1E03-4DD5-46E8-83AB-701555B27CD0}">
      <dgm:prSet/>
      <dgm:spPr/>
      <dgm:t>
        <a:bodyPr/>
        <a:lstStyle/>
        <a:p>
          <a:pPr>
            <a:buSzPts val="1400"/>
            <a:buFont typeface="Courier New" panose="02070309020205020404" pitchFamily="49" charset="0"/>
            <a:buChar char="o"/>
          </a:pPr>
          <a:r>
            <a:rPr lang="en-US" dirty="0"/>
            <a:t>2. Modules</a:t>
          </a:r>
          <a:endParaRPr lang="en-IN" dirty="0"/>
        </a:p>
      </dgm:t>
    </dgm:pt>
    <dgm:pt modelId="{F2BD63AD-7E97-4DA5-9596-CC67CBA9804D}" type="parTrans" cxnId="{01D25A71-C2AC-410C-BEF6-E3973191D556}">
      <dgm:prSet/>
      <dgm:spPr/>
      <dgm:t>
        <a:bodyPr/>
        <a:lstStyle/>
        <a:p>
          <a:endParaRPr lang="en-IN"/>
        </a:p>
      </dgm:t>
    </dgm:pt>
    <dgm:pt modelId="{3D4924D5-A6D5-48DA-A838-557611177D67}" type="sibTrans" cxnId="{01D25A71-C2AC-410C-BEF6-E3973191D556}">
      <dgm:prSet/>
      <dgm:spPr/>
      <dgm:t>
        <a:bodyPr/>
        <a:lstStyle/>
        <a:p>
          <a:endParaRPr lang="en-IN"/>
        </a:p>
      </dgm:t>
    </dgm:pt>
    <dgm:pt modelId="{F8017C89-3B2E-4DCE-B4CF-BE71B690482E}">
      <dgm:prSet/>
      <dgm:spPr/>
      <dgm:t>
        <a:bodyPr/>
        <a:lstStyle/>
        <a:p>
          <a:pPr>
            <a:buSzPts val="1400"/>
            <a:buFont typeface="Courier New" panose="02070309020205020404" pitchFamily="49" charset="0"/>
            <a:buChar char="o"/>
          </a:pPr>
          <a:r>
            <a:rPr lang="en-US" dirty="0"/>
            <a:t>3. Hardware and Software Details</a:t>
          </a:r>
          <a:endParaRPr lang="en-IN" dirty="0"/>
        </a:p>
      </dgm:t>
    </dgm:pt>
    <dgm:pt modelId="{3EDA7E78-265B-4912-8AA2-8E59B328CAC9}" type="parTrans" cxnId="{9281240B-EF5E-4D2A-B9B8-E74BFEBE8CE8}">
      <dgm:prSet/>
      <dgm:spPr/>
      <dgm:t>
        <a:bodyPr/>
        <a:lstStyle/>
        <a:p>
          <a:endParaRPr lang="en-IN"/>
        </a:p>
      </dgm:t>
    </dgm:pt>
    <dgm:pt modelId="{12EA2268-A5C2-46BA-BF1E-B462F05B916A}" type="sibTrans" cxnId="{9281240B-EF5E-4D2A-B9B8-E74BFEBE8CE8}">
      <dgm:prSet/>
      <dgm:spPr/>
      <dgm:t>
        <a:bodyPr/>
        <a:lstStyle/>
        <a:p>
          <a:endParaRPr lang="en-IN"/>
        </a:p>
      </dgm:t>
    </dgm:pt>
    <dgm:pt modelId="{4F684FCD-2A71-4F70-BE9B-666B54BCDDAE}">
      <dgm:prSet/>
      <dgm:spPr/>
      <dgm:t>
        <a:bodyPr/>
        <a:lstStyle/>
        <a:p>
          <a:pPr>
            <a:buSzPts val="1400"/>
            <a:buFont typeface="Courier New" panose="02070309020205020404" pitchFamily="49" charset="0"/>
            <a:buChar char="o"/>
          </a:pPr>
          <a:r>
            <a:rPr lang="en-US" dirty="0"/>
            <a:t>1. Algorithm Details</a:t>
          </a:r>
          <a:endParaRPr lang="en-IN" dirty="0"/>
        </a:p>
      </dgm:t>
    </dgm:pt>
    <dgm:pt modelId="{669F40BA-70AD-42F7-9F31-052458648D07}" type="parTrans" cxnId="{962EA595-EFC1-4A57-BADB-FF61D9C1AACB}">
      <dgm:prSet/>
      <dgm:spPr/>
      <dgm:t>
        <a:bodyPr/>
        <a:lstStyle/>
        <a:p>
          <a:endParaRPr lang="en-IN"/>
        </a:p>
      </dgm:t>
    </dgm:pt>
    <dgm:pt modelId="{8862E4D7-8FA0-4814-B301-655B80382D98}" type="sibTrans" cxnId="{962EA595-EFC1-4A57-BADB-FF61D9C1AACB}">
      <dgm:prSet/>
      <dgm:spPr/>
      <dgm:t>
        <a:bodyPr/>
        <a:lstStyle/>
        <a:p>
          <a:endParaRPr lang="en-IN"/>
        </a:p>
      </dgm:t>
    </dgm:pt>
    <dgm:pt modelId="{80774BBF-8B92-45F0-88B6-AC27D181DEA1}">
      <dgm:prSet/>
      <dgm:spPr/>
      <dgm:t>
        <a:bodyPr/>
        <a:lstStyle/>
        <a:p>
          <a:pPr>
            <a:buSzPts val="1400"/>
            <a:buFont typeface="Courier New" panose="02070309020205020404" pitchFamily="49" charset="0"/>
            <a:buChar char="o"/>
          </a:pPr>
          <a:r>
            <a:rPr lang="en-US" dirty="0"/>
            <a:t>2. Source Code Details</a:t>
          </a:r>
          <a:endParaRPr lang="en-IN" dirty="0"/>
        </a:p>
      </dgm:t>
    </dgm:pt>
    <dgm:pt modelId="{1A1AE803-9DA4-4DEF-9564-519D7A0A2F2E}" type="parTrans" cxnId="{05FCC43D-B5D8-4823-899A-215003C27146}">
      <dgm:prSet/>
      <dgm:spPr/>
      <dgm:t>
        <a:bodyPr/>
        <a:lstStyle/>
        <a:p>
          <a:endParaRPr lang="en-IN"/>
        </a:p>
      </dgm:t>
    </dgm:pt>
    <dgm:pt modelId="{676ADB1B-207C-4A2C-A426-B06532DD7DEF}" type="sibTrans" cxnId="{05FCC43D-B5D8-4823-899A-215003C27146}">
      <dgm:prSet/>
      <dgm:spPr/>
      <dgm:t>
        <a:bodyPr/>
        <a:lstStyle/>
        <a:p>
          <a:endParaRPr lang="en-IN"/>
        </a:p>
      </dgm:t>
    </dgm:pt>
    <dgm:pt modelId="{8D4DEEF7-FA4C-470F-9C96-858B6F326EBE}">
      <dgm:prSet/>
      <dgm:spPr/>
      <dgm:t>
        <a:bodyPr/>
        <a:lstStyle/>
        <a:p>
          <a:r>
            <a:rPr lang="en-US" dirty="0"/>
            <a:t>3. 50% implementation </a:t>
          </a:r>
          <a:endParaRPr lang="en-IN" dirty="0"/>
        </a:p>
      </dgm:t>
    </dgm:pt>
    <dgm:pt modelId="{7F09DC29-2FC2-4F8D-96A9-5CB3B978A9B0}" type="parTrans" cxnId="{ED3D5C3B-092A-4D5D-9EDC-7B7178D8DE64}">
      <dgm:prSet/>
      <dgm:spPr/>
      <dgm:t>
        <a:bodyPr/>
        <a:lstStyle/>
        <a:p>
          <a:endParaRPr lang="en-IN"/>
        </a:p>
      </dgm:t>
    </dgm:pt>
    <dgm:pt modelId="{1779C9F6-F00A-4305-A57A-824A3F99EB1E}" type="sibTrans" cxnId="{ED3D5C3B-092A-4D5D-9EDC-7B7178D8DE64}">
      <dgm:prSet/>
      <dgm:spPr/>
      <dgm:t>
        <a:bodyPr/>
        <a:lstStyle/>
        <a:p>
          <a:endParaRPr lang="en-IN"/>
        </a:p>
      </dgm:t>
    </dgm:pt>
    <dgm:pt modelId="{EBEB6A3D-8057-47B6-A3F0-920B29A7BDF5}">
      <dgm:prSet/>
      <dgm:spPr/>
      <dgm:t>
        <a:bodyPr/>
        <a:lstStyle/>
        <a:p>
          <a:r>
            <a:rPr lang="en-US" dirty="0"/>
            <a:t>2. 100% completed report </a:t>
          </a:r>
          <a:endParaRPr lang="en-IN" dirty="0"/>
        </a:p>
      </dgm:t>
    </dgm:pt>
    <dgm:pt modelId="{86987C64-B5C2-4081-A724-186AD90D3101}" type="parTrans" cxnId="{5FB7E8BB-8BF6-4708-9015-ED10E3F3BFE4}">
      <dgm:prSet/>
      <dgm:spPr/>
      <dgm:t>
        <a:bodyPr/>
        <a:lstStyle/>
        <a:p>
          <a:endParaRPr lang="en-IN"/>
        </a:p>
      </dgm:t>
    </dgm:pt>
    <dgm:pt modelId="{62DF3D41-12AA-40AB-8125-71E1AC9F79F9}" type="sibTrans" cxnId="{5FB7E8BB-8BF6-4708-9015-ED10E3F3BFE4}">
      <dgm:prSet/>
      <dgm:spPr/>
      <dgm:t>
        <a:bodyPr/>
        <a:lstStyle/>
        <a:p>
          <a:endParaRPr lang="en-IN"/>
        </a:p>
      </dgm:t>
    </dgm:pt>
    <dgm:pt modelId="{BBA1959E-288B-42BC-A0D5-64D42112BD5A}">
      <dgm:prSet phldrT="[Text]"/>
      <dgm:spPr/>
      <dgm:t>
        <a:bodyPr/>
        <a:lstStyle/>
        <a:p>
          <a:r>
            <a:rPr lang="en-US"/>
            <a:t>29-Jan-2025 To 31-Jan-2025 </a:t>
          </a:r>
          <a:endParaRPr lang="en-IN" dirty="0"/>
        </a:p>
      </dgm:t>
    </dgm:pt>
    <dgm:pt modelId="{3C46BF5F-AF3B-49F9-A837-A853FF9D6AFD}" type="parTrans" cxnId="{132EA207-F542-4B4A-9F2B-D1809269C15D}">
      <dgm:prSet/>
      <dgm:spPr/>
      <dgm:t>
        <a:bodyPr/>
        <a:lstStyle/>
        <a:p>
          <a:endParaRPr lang="en-IN"/>
        </a:p>
      </dgm:t>
    </dgm:pt>
    <dgm:pt modelId="{4A4F853B-27F7-4480-A3A6-C41A265F22A3}" type="sibTrans" cxnId="{132EA207-F542-4B4A-9F2B-D1809269C15D}">
      <dgm:prSet/>
      <dgm:spPr/>
      <dgm:t>
        <a:bodyPr/>
        <a:lstStyle/>
        <a:p>
          <a:endParaRPr lang="en-IN"/>
        </a:p>
      </dgm:t>
    </dgm:pt>
    <dgm:pt modelId="{FAE528D8-DAF3-42AD-9350-BFD1EF2709A8}">
      <dgm:prSet phldrT="[Text]"/>
      <dgm:spPr/>
      <dgm:t>
        <a:bodyPr/>
        <a:lstStyle/>
        <a:p>
          <a:pPr>
            <a:buFont typeface="Arial" panose="020B0604020202020204" pitchFamily="34" charset="0"/>
            <a:buChar char="•"/>
          </a:pPr>
          <a:endParaRPr lang="en-IN" dirty="0"/>
        </a:p>
      </dgm:t>
    </dgm:pt>
    <dgm:pt modelId="{6276B380-33E4-4C2C-885C-DBD15C79A323}" type="parTrans" cxnId="{A675B645-520F-47D0-878F-28AEAA58896C}">
      <dgm:prSet/>
      <dgm:spPr/>
      <dgm:t>
        <a:bodyPr/>
        <a:lstStyle/>
        <a:p>
          <a:endParaRPr lang="en-IN"/>
        </a:p>
      </dgm:t>
    </dgm:pt>
    <dgm:pt modelId="{EF416FD8-4895-44AD-B92C-C963FAAF1747}" type="sibTrans" cxnId="{A675B645-520F-47D0-878F-28AEAA58896C}">
      <dgm:prSet/>
      <dgm:spPr/>
      <dgm:t>
        <a:bodyPr/>
        <a:lstStyle/>
        <a:p>
          <a:endParaRPr lang="en-IN"/>
        </a:p>
      </dgm:t>
    </dgm:pt>
    <dgm:pt modelId="{D0C2D98B-A08B-4405-A8EB-EEE7B8BAF6E0}">
      <dgm:prSet phldrT="[Text]"/>
      <dgm:spPr/>
      <dgm:t>
        <a:bodyPr/>
        <a:lstStyle/>
        <a:p>
          <a:pPr>
            <a:buFont typeface="Arial" panose="020B0604020202020204" pitchFamily="34" charset="0"/>
            <a:buChar char="•"/>
          </a:pPr>
          <a:endParaRPr lang="en-IN" dirty="0"/>
        </a:p>
      </dgm:t>
    </dgm:pt>
    <dgm:pt modelId="{05926C81-6886-4028-A5CF-7E8D335A8EC5}" type="parTrans" cxnId="{7969E246-FA58-4F82-9755-908C502DFED7}">
      <dgm:prSet/>
      <dgm:spPr/>
      <dgm:t>
        <a:bodyPr/>
        <a:lstStyle/>
        <a:p>
          <a:endParaRPr lang="en-IN"/>
        </a:p>
      </dgm:t>
    </dgm:pt>
    <dgm:pt modelId="{CD126E86-BCF6-4D33-9878-0EEC215B65A1}" type="sibTrans" cxnId="{7969E246-FA58-4F82-9755-908C502DFED7}">
      <dgm:prSet/>
      <dgm:spPr/>
      <dgm:t>
        <a:bodyPr/>
        <a:lstStyle/>
        <a:p>
          <a:endParaRPr lang="en-IN"/>
        </a:p>
      </dgm:t>
    </dgm:pt>
    <dgm:pt modelId="{8286AECF-39AF-4913-ACC1-8DD6E0C58BD1}">
      <dgm:prSet phldrT="[Text]"/>
      <dgm:spPr/>
      <dgm:t>
        <a:bodyPr/>
        <a:lstStyle/>
        <a:p>
          <a:pPr>
            <a:buFont typeface="Arial" panose="020B0604020202020204" pitchFamily="34" charset="0"/>
            <a:buChar char="•"/>
          </a:pPr>
          <a:endParaRPr lang="en-IN" dirty="0"/>
        </a:p>
      </dgm:t>
    </dgm:pt>
    <dgm:pt modelId="{95914CE1-7549-45CC-B7CB-6A7379929D36}" type="parTrans" cxnId="{9AAC9496-147D-4321-A0F8-3AD14747D121}">
      <dgm:prSet/>
      <dgm:spPr/>
      <dgm:t>
        <a:bodyPr/>
        <a:lstStyle/>
        <a:p>
          <a:endParaRPr lang="en-IN"/>
        </a:p>
      </dgm:t>
    </dgm:pt>
    <dgm:pt modelId="{0E482F9E-AED6-4DAC-8F31-70AAE39A839B}" type="sibTrans" cxnId="{9AAC9496-147D-4321-A0F8-3AD14747D121}">
      <dgm:prSet/>
      <dgm:spPr/>
      <dgm:t>
        <a:bodyPr/>
        <a:lstStyle/>
        <a:p>
          <a:endParaRPr lang="en-IN"/>
        </a:p>
      </dgm:t>
    </dgm:pt>
    <dgm:pt modelId="{EBD6DF54-4656-4F16-AB8B-66A930BA105A}">
      <dgm:prSet/>
      <dgm:spPr/>
      <dgm:t>
        <a:bodyPr/>
        <a:lstStyle/>
        <a:p>
          <a:pPr>
            <a:buSzPts val="1400"/>
            <a:buFont typeface="Courier New" panose="02070309020205020404" pitchFamily="49" charset="0"/>
            <a:buChar char="o"/>
          </a:pPr>
          <a:endParaRPr lang="en-IN" dirty="0"/>
        </a:p>
      </dgm:t>
    </dgm:pt>
    <dgm:pt modelId="{194EC7FF-2DCE-4C53-9237-395076B5732B}" type="parTrans" cxnId="{EB4944A9-155E-4ABF-A4FE-DE7FB1D4E3B8}">
      <dgm:prSet/>
      <dgm:spPr/>
      <dgm:t>
        <a:bodyPr/>
        <a:lstStyle/>
        <a:p>
          <a:endParaRPr lang="en-IN"/>
        </a:p>
      </dgm:t>
    </dgm:pt>
    <dgm:pt modelId="{7DB7848A-0DF9-413F-850C-0249BF408D69}" type="sibTrans" cxnId="{EB4944A9-155E-4ABF-A4FE-DE7FB1D4E3B8}">
      <dgm:prSet/>
      <dgm:spPr/>
      <dgm:t>
        <a:bodyPr/>
        <a:lstStyle/>
        <a:p>
          <a:endParaRPr lang="en-IN"/>
        </a:p>
      </dgm:t>
    </dgm:pt>
    <dgm:pt modelId="{6AC37A24-6467-4810-A719-FAEAFA02B958}">
      <dgm:prSet/>
      <dgm:spPr/>
      <dgm:t>
        <a:bodyPr/>
        <a:lstStyle/>
        <a:p>
          <a:pPr>
            <a:buSzPts val="1400"/>
            <a:buFont typeface="Courier New" panose="02070309020205020404" pitchFamily="49" charset="0"/>
            <a:buChar char="o"/>
          </a:pPr>
          <a:endParaRPr lang="en-IN" dirty="0"/>
        </a:p>
      </dgm:t>
    </dgm:pt>
    <dgm:pt modelId="{5792617C-61B1-42FA-9E40-EBA74965E398}" type="parTrans" cxnId="{C4187AA6-EE52-4648-AA13-D40508578BFF}">
      <dgm:prSet/>
      <dgm:spPr/>
      <dgm:t>
        <a:bodyPr/>
        <a:lstStyle/>
        <a:p>
          <a:endParaRPr lang="en-IN"/>
        </a:p>
      </dgm:t>
    </dgm:pt>
    <dgm:pt modelId="{6F014FC2-0E77-4A90-A725-0D1D884F11AB}" type="sibTrans" cxnId="{C4187AA6-EE52-4648-AA13-D40508578BFF}">
      <dgm:prSet/>
      <dgm:spPr/>
      <dgm:t>
        <a:bodyPr/>
        <a:lstStyle/>
        <a:p>
          <a:endParaRPr lang="en-IN"/>
        </a:p>
      </dgm:t>
    </dgm:pt>
    <dgm:pt modelId="{2EE71DCA-9ECE-4418-88A2-9F594D8BCDC6}">
      <dgm:prSet/>
      <dgm:spPr/>
      <dgm:t>
        <a:bodyPr/>
        <a:lstStyle/>
        <a:p>
          <a:pPr>
            <a:buSzPts val="1400"/>
            <a:buFont typeface="Courier New" panose="02070309020205020404" pitchFamily="49" charset="0"/>
            <a:buChar char="o"/>
          </a:pPr>
          <a:r>
            <a:rPr lang="en-US" dirty="0"/>
            <a:t>18-Feb-2025 To 21-Feb-2025</a:t>
          </a:r>
          <a:endParaRPr lang="en-IN" dirty="0"/>
        </a:p>
      </dgm:t>
    </dgm:pt>
    <dgm:pt modelId="{83F307B4-9655-453A-BED3-A82B30505AEC}" type="parTrans" cxnId="{8D904787-8A75-42F2-9C22-E9193AE594A4}">
      <dgm:prSet/>
      <dgm:spPr/>
      <dgm:t>
        <a:bodyPr/>
        <a:lstStyle/>
        <a:p>
          <a:endParaRPr lang="en-IN"/>
        </a:p>
      </dgm:t>
    </dgm:pt>
    <dgm:pt modelId="{31F66017-E3AB-4899-BCFB-29E72FDF2789}" type="sibTrans" cxnId="{8D904787-8A75-42F2-9C22-E9193AE594A4}">
      <dgm:prSet/>
      <dgm:spPr/>
      <dgm:t>
        <a:bodyPr/>
        <a:lstStyle/>
        <a:p>
          <a:endParaRPr lang="en-IN"/>
        </a:p>
      </dgm:t>
    </dgm:pt>
    <dgm:pt modelId="{5E8F7DBF-F19F-4EC3-AA9B-11A7D6B419A0}">
      <dgm:prSet/>
      <dgm:spPr/>
      <dgm:t>
        <a:bodyPr/>
        <a:lstStyle/>
        <a:p>
          <a:pPr>
            <a:buSzPts val="1400"/>
            <a:buFont typeface="Courier New" panose="02070309020205020404" pitchFamily="49" charset="0"/>
            <a:buChar char="o"/>
          </a:pPr>
          <a:endParaRPr lang="en-IN" dirty="0"/>
        </a:p>
      </dgm:t>
    </dgm:pt>
    <dgm:pt modelId="{62078ECF-C865-4F28-BB36-C28F9AE8E7E7}" type="parTrans" cxnId="{EBABE3DA-557F-4B9E-975F-CDACFDC52354}">
      <dgm:prSet/>
      <dgm:spPr/>
      <dgm:t>
        <a:bodyPr/>
        <a:lstStyle/>
        <a:p>
          <a:endParaRPr lang="en-IN"/>
        </a:p>
      </dgm:t>
    </dgm:pt>
    <dgm:pt modelId="{88FB7CBC-8EC7-4CD7-B6C0-55D0C540869D}" type="sibTrans" cxnId="{EBABE3DA-557F-4B9E-975F-CDACFDC52354}">
      <dgm:prSet/>
      <dgm:spPr/>
      <dgm:t>
        <a:bodyPr/>
        <a:lstStyle/>
        <a:p>
          <a:endParaRPr lang="en-IN"/>
        </a:p>
      </dgm:t>
    </dgm:pt>
    <dgm:pt modelId="{0E42454D-9458-4F54-A1FB-90EB85539168}">
      <dgm:prSet/>
      <dgm:spPr/>
      <dgm:t>
        <a:bodyPr/>
        <a:lstStyle/>
        <a:p>
          <a:r>
            <a:rPr lang="en-US"/>
            <a:t>17-Mar-2025 To 21-Mar-2025</a:t>
          </a:r>
          <a:endParaRPr lang="en-IN" dirty="0"/>
        </a:p>
      </dgm:t>
    </dgm:pt>
    <dgm:pt modelId="{78459ED2-2780-4EFE-BFCE-EED5BAD753D1}" type="parTrans" cxnId="{9E1328DB-C8F2-4170-986B-1D144276F53E}">
      <dgm:prSet/>
      <dgm:spPr/>
      <dgm:t>
        <a:bodyPr/>
        <a:lstStyle/>
        <a:p>
          <a:endParaRPr lang="en-IN"/>
        </a:p>
      </dgm:t>
    </dgm:pt>
    <dgm:pt modelId="{56952C05-D24F-4671-8E81-6DDE79A4F7DE}" type="sibTrans" cxnId="{9E1328DB-C8F2-4170-986B-1D144276F53E}">
      <dgm:prSet/>
      <dgm:spPr/>
      <dgm:t>
        <a:bodyPr/>
        <a:lstStyle/>
        <a:p>
          <a:endParaRPr lang="en-IN"/>
        </a:p>
      </dgm:t>
    </dgm:pt>
    <dgm:pt modelId="{0C152345-8B79-4FBE-A829-0BA82B38CB3D}">
      <dgm:prSet/>
      <dgm:spPr/>
      <dgm:t>
        <a:bodyPr/>
        <a:lstStyle/>
        <a:p>
          <a:endParaRPr lang="en-IN" dirty="0"/>
        </a:p>
      </dgm:t>
    </dgm:pt>
    <dgm:pt modelId="{386F4AE1-287E-4EDD-B620-696585F2579F}" type="parTrans" cxnId="{D48D93CC-59F6-4A25-B927-A1F4D0252B6D}">
      <dgm:prSet/>
      <dgm:spPr/>
      <dgm:t>
        <a:bodyPr/>
        <a:lstStyle/>
        <a:p>
          <a:endParaRPr lang="en-IN"/>
        </a:p>
      </dgm:t>
    </dgm:pt>
    <dgm:pt modelId="{37059D9E-D5FD-4530-A8A9-C9E9C4B85679}" type="sibTrans" cxnId="{D48D93CC-59F6-4A25-B927-A1F4D0252B6D}">
      <dgm:prSet/>
      <dgm:spPr/>
      <dgm:t>
        <a:bodyPr/>
        <a:lstStyle/>
        <a:p>
          <a:endParaRPr lang="en-IN"/>
        </a:p>
      </dgm:t>
    </dgm:pt>
    <dgm:pt modelId="{7FD9B749-64A0-40C7-8C77-CAED7E15A9AA}">
      <dgm:prSet/>
      <dgm:spPr/>
      <dgm:t>
        <a:bodyPr/>
        <a:lstStyle/>
        <a:p>
          <a:endParaRPr lang="en-IN" dirty="0"/>
        </a:p>
      </dgm:t>
    </dgm:pt>
    <dgm:pt modelId="{B0E52094-C9F8-452F-8862-0BBDA940FF7F}" type="parTrans" cxnId="{615F1484-126D-4FF4-BEBB-CD01A126EBE7}">
      <dgm:prSet/>
      <dgm:spPr/>
      <dgm:t>
        <a:bodyPr/>
        <a:lstStyle/>
        <a:p>
          <a:endParaRPr lang="en-IN"/>
        </a:p>
      </dgm:t>
    </dgm:pt>
    <dgm:pt modelId="{C45A6FC7-BE6D-49A1-938C-9BB5E2FDF151}" type="sibTrans" cxnId="{615F1484-126D-4FF4-BEBB-CD01A126EBE7}">
      <dgm:prSet/>
      <dgm:spPr/>
      <dgm:t>
        <a:bodyPr/>
        <a:lstStyle/>
        <a:p>
          <a:endParaRPr lang="en-IN"/>
        </a:p>
      </dgm:t>
    </dgm:pt>
    <dgm:pt modelId="{DB9DAB84-8702-474A-B4EC-25DC57F99DBC}">
      <dgm:prSet/>
      <dgm:spPr/>
      <dgm:t>
        <a:bodyPr/>
        <a:lstStyle/>
        <a:p>
          <a:endParaRPr lang="en-IN" dirty="0"/>
        </a:p>
      </dgm:t>
    </dgm:pt>
    <dgm:pt modelId="{32AF109E-7631-482F-B947-BDE5C325C392}" type="parTrans" cxnId="{4F84F3D0-3640-4DE3-B054-E8ADEC133788}">
      <dgm:prSet/>
      <dgm:spPr/>
      <dgm:t>
        <a:bodyPr/>
        <a:lstStyle/>
        <a:p>
          <a:endParaRPr lang="en-IN"/>
        </a:p>
      </dgm:t>
    </dgm:pt>
    <dgm:pt modelId="{4CA03A3C-9220-453B-8727-429B07D1A678}" type="sibTrans" cxnId="{4F84F3D0-3640-4DE3-B054-E8ADEC133788}">
      <dgm:prSet/>
      <dgm:spPr/>
      <dgm:t>
        <a:bodyPr/>
        <a:lstStyle/>
        <a:p>
          <a:endParaRPr lang="en-IN"/>
        </a:p>
      </dgm:t>
    </dgm:pt>
    <dgm:pt modelId="{32FE28ED-A06D-4A4B-BF41-528429D45695}">
      <dgm:prSet/>
      <dgm:spPr/>
      <dgm:t>
        <a:bodyPr/>
        <a:lstStyle/>
        <a:p>
          <a:endParaRPr lang="en-IN" dirty="0"/>
        </a:p>
      </dgm:t>
    </dgm:pt>
    <dgm:pt modelId="{1078DD56-FBA0-4BB4-9B9D-5287DBC756E7}" type="parTrans" cxnId="{F9845E36-9680-4DE6-9391-8A4D00C702A6}">
      <dgm:prSet/>
      <dgm:spPr/>
      <dgm:t>
        <a:bodyPr/>
        <a:lstStyle/>
        <a:p>
          <a:endParaRPr lang="en-IN"/>
        </a:p>
      </dgm:t>
    </dgm:pt>
    <dgm:pt modelId="{9F4CB17F-CAA7-4E9E-9677-CDA3699A8B2E}" type="sibTrans" cxnId="{F9845E36-9680-4DE6-9391-8A4D00C702A6}">
      <dgm:prSet/>
      <dgm:spPr/>
      <dgm:t>
        <a:bodyPr/>
        <a:lstStyle/>
        <a:p>
          <a:endParaRPr lang="en-IN"/>
        </a:p>
      </dgm:t>
    </dgm:pt>
    <dgm:pt modelId="{A603BC53-9757-4A1A-9087-5DD74C50E2F0}">
      <dgm:prSet/>
      <dgm:spPr/>
      <dgm:t>
        <a:bodyPr/>
        <a:lstStyle/>
        <a:p>
          <a:endParaRPr lang="en-IN" dirty="0"/>
        </a:p>
      </dgm:t>
    </dgm:pt>
    <dgm:pt modelId="{815D6737-16BF-4C57-B9F8-A87A699818A4}" type="parTrans" cxnId="{13975FA7-88C5-48A3-98F6-FD3615A040C9}">
      <dgm:prSet/>
      <dgm:spPr/>
      <dgm:t>
        <a:bodyPr/>
        <a:lstStyle/>
        <a:p>
          <a:endParaRPr lang="en-IN"/>
        </a:p>
      </dgm:t>
    </dgm:pt>
    <dgm:pt modelId="{0F8FF6DA-15E9-4094-94D2-A92B10281987}" type="sibTrans" cxnId="{13975FA7-88C5-48A3-98F6-FD3615A040C9}">
      <dgm:prSet/>
      <dgm:spPr/>
      <dgm:t>
        <a:bodyPr/>
        <a:lstStyle/>
        <a:p>
          <a:endParaRPr lang="en-IN"/>
        </a:p>
      </dgm:t>
    </dgm:pt>
    <dgm:pt modelId="{F254C2E1-D09A-4726-A8F9-246644763C24}">
      <dgm:prSet/>
      <dgm:spPr/>
      <dgm:t>
        <a:bodyPr/>
        <a:lstStyle/>
        <a:p>
          <a:endParaRPr lang="en-IN" dirty="0"/>
        </a:p>
      </dgm:t>
    </dgm:pt>
    <dgm:pt modelId="{94BEE19B-F712-4281-9679-901B918F5E2B}" type="parTrans" cxnId="{D76044F5-B8DF-4375-8F16-AD79BF646B58}">
      <dgm:prSet/>
      <dgm:spPr/>
      <dgm:t>
        <a:bodyPr/>
        <a:lstStyle/>
        <a:p>
          <a:endParaRPr lang="en-IN"/>
        </a:p>
      </dgm:t>
    </dgm:pt>
    <dgm:pt modelId="{8B6E10C1-6F91-4FB4-9114-FF764CBFE4AC}" type="sibTrans" cxnId="{D76044F5-B8DF-4375-8F16-AD79BF646B58}">
      <dgm:prSet/>
      <dgm:spPr/>
      <dgm:t>
        <a:bodyPr/>
        <a:lstStyle/>
        <a:p>
          <a:endParaRPr lang="en-IN"/>
        </a:p>
      </dgm:t>
    </dgm:pt>
    <dgm:pt modelId="{D6CDCA4E-BEA1-4D44-96FE-FF07835A6D91}">
      <dgm:prSet/>
      <dgm:spPr/>
      <dgm:t>
        <a:bodyPr/>
        <a:lstStyle/>
        <a:p>
          <a:endParaRPr lang="en-IN" dirty="0"/>
        </a:p>
      </dgm:t>
    </dgm:pt>
    <dgm:pt modelId="{76B1CFDA-2B31-4230-A994-D4013EA4290C}" type="parTrans" cxnId="{77B857A6-241E-43B1-B28B-B83F7AAE6F17}">
      <dgm:prSet/>
      <dgm:spPr/>
      <dgm:t>
        <a:bodyPr/>
        <a:lstStyle/>
        <a:p>
          <a:endParaRPr lang="en-IN"/>
        </a:p>
      </dgm:t>
    </dgm:pt>
    <dgm:pt modelId="{38BF8C7B-38A4-4F95-8F9A-816CFB495509}" type="sibTrans" cxnId="{77B857A6-241E-43B1-B28B-B83F7AAE6F17}">
      <dgm:prSet/>
      <dgm:spPr/>
      <dgm:t>
        <a:bodyPr/>
        <a:lstStyle/>
        <a:p>
          <a:endParaRPr lang="en-IN"/>
        </a:p>
      </dgm:t>
    </dgm:pt>
    <dgm:pt modelId="{DC292585-5ABC-4C07-8415-18D4E3BD2C46}">
      <dgm:prSet/>
      <dgm:spPr/>
      <dgm:t>
        <a:bodyPr/>
        <a:lstStyle/>
        <a:p>
          <a:endParaRPr lang="en-IN" dirty="0"/>
        </a:p>
      </dgm:t>
    </dgm:pt>
    <dgm:pt modelId="{F99766F8-3373-4F9B-9984-5910BDCC7F45}" type="parTrans" cxnId="{A62D3911-833D-4051-9761-885CF9013E3F}">
      <dgm:prSet/>
      <dgm:spPr/>
      <dgm:t>
        <a:bodyPr/>
        <a:lstStyle/>
        <a:p>
          <a:endParaRPr lang="en-IN"/>
        </a:p>
      </dgm:t>
    </dgm:pt>
    <dgm:pt modelId="{5F9AE93D-9B00-49C3-B638-0CE02D383D59}" type="sibTrans" cxnId="{A62D3911-833D-4051-9761-885CF9013E3F}">
      <dgm:prSet/>
      <dgm:spPr/>
      <dgm:t>
        <a:bodyPr/>
        <a:lstStyle/>
        <a:p>
          <a:endParaRPr lang="en-IN"/>
        </a:p>
      </dgm:t>
    </dgm:pt>
    <dgm:pt modelId="{1EA08D47-4C5A-4C52-AF16-D2BCC986ABDC}">
      <dgm:prSet/>
      <dgm:spPr/>
      <dgm:t>
        <a:bodyPr/>
        <a:lstStyle/>
        <a:p>
          <a:endParaRPr lang="en-IN" dirty="0"/>
        </a:p>
      </dgm:t>
    </dgm:pt>
    <dgm:pt modelId="{29F639A6-6978-4861-8C75-A75531607D7D}" type="parTrans" cxnId="{7E1B4388-05AC-4CA2-A7FC-520ABA40C902}">
      <dgm:prSet/>
      <dgm:spPr/>
      <dgm:t>
        <a:bodyPr/>
        <a:lstStyle/>
        <a:p>
          <a:endParaRPr lang="en-IN"/>
        </a:p>
      </dgm:t>
    </dgm:pt>
    <dgm:pt modelId="{7632C87B-8A1D-4B20-8DBD-7DEC75702EE6}" type="sibTrans" cxnId="{7E1B4388-05AC-4CA2-A7FC-520ABA40C902}">
      <dgm:prSet/>
      <dgm:spPr/>
      <dgm:t>
        <a:bodyPr/>
        <a:lstStyle/>
        <a:p>
          <a:endParaRPr lang="en-IN"/>
        </a:p>
      </dgm:t>
    </dgm:pt>
    <dgm:pt modelId="{8CA8FEC4-D577-4ADB-88A1-C9D1FBAF1AE6}">
      <dgm:prSet/>
      <dgm:spPr/>
      <dgm:t>
        <a:bodyPr/>
        <a:lstStyle/>
        <a:p>
          <a:endParaRPr lang="en-IN" dirty="0"/>
        </a:p>
      </dgm:t>
    </dgm:pt>
    <dgm:pt modelId="{A4634FFA-720E-4BFF-8A19-31144A08D47C}" type="parTrans" cxnId="{A4B71635-FB60-40FF-9498-D1FE0AFC56FF}">
      <dgm:prSet/>
      <dgm:spPr/>
      <dgm:t>
        <a:bodyPr/>
        <a:lstStyle/>
        <a:p>
          <a:endParaRPr lang="en-IN"/>
        </a:p>
      </dgm:t>
    </dgm:pt>
    <dgm:pt modelId="{0AF5B3F5-4B3A-44F6-867E-C0F6898840ED}" type="sibTrans" cxnId="{A4B71635-FB60-40FF-9498-D1FE0AFC56FF}">
      <dgm:prSet/>
      <dgm:spPr/>
      <dgm:t>
        <a:bodyPr/>
        <a:lstStyle/>
        <a:p>
          <a:endParaRPr lang="en-IN"/>
        </a:p>
      </dgm:t>
    </dgm:pt>
    <dgm:pt modelId="{4514E31C-67D0-4396-A384-B0C52D8FE0F4}">
      <dgm:prSet/>
      <dgm:spPr/>
      <dgm:t>
        <a:bodyPr/>
        <a:lstStyle/>
        <a:p>
          <a:r>
            <a:rPr lang="en-US"/>
            <a:t>16-Apr-2025 To 19-Apr-2025</a:t>
          </a:r>
          <a:endParaRPr lang="en-IN" dirty="0"/>
        </a:p>
      </dgm:t>
    </dgm:pt>
    <dgm:pt modelId="{73CE3B43-F9F3-4797-A552-D8623A01B99F}" type="parTrans" cxnId="{9E21794A-3FDD-4D01-A09E-B9255762F48C}">
      <dgm:prSet/>
      <dgm:spPr/>
      <dgm:t>
        <a:bodyPr/>
        <a:lstStyle/>
        <a:p>
          <a:endParaRPr lang="en-IN"/>
        </a:p>
      </dgm:t>
    </dgm:pt>
    <dgm:pt modelId="{4F501F49-40ED-4435-8103-DA35BBF32BBC}" type="sibTrans" cxnId="{9E21794A-3FDD-4D01-A09E-B9255762F48C}">
      <dgm:prSet/>
      <dgm:spPr/>
      <dgm:t>
        <a:bodyPr/>
        <a:lstStyle/>
        <a:p>
          <a:endParaRPr lang="en-IN"/>
        </a:p>
      </dgm:t>
    </dgm:pt>
    <dgm:pt modelId="{4BEC4689-2F0C-4AF9-B072-121F82B1EFB1}">
      <dgm:prSet/>
      <dgm:spPr/>
      <dgm:t>
        <a:bodyPr/>
        <a:lstStyle/>
        <a:p>
          <a:endParaRPr lang="en-IN" dirty="0"/>
        </a:p>
      </dgm:t>
    </dgm:pt>
    <dgm:pt modelId="{93AA4F8C-6989-41E1-9C4F-058DDE58E8E1}" type="parTrans" cxnId="{59A1227E-F773-4BA0-BB21-576E47685AC5}">
      <dgm:prSet/>
      <dgm:spPr/>
      <dgm:t>
        <a:bodyPr/>
        <a:lstStyle/>
        <a:p>
          <a:endParaRPr lang="en-IN"/>
        </a:p>
      </dgm:t>
    </dgm:pt>
    <dgm:pt modelId="{EE8F37E1-0D20-4225-8B29-17698E9CA57F}" type="sibTrans" cxnId="{59A1227E-F773-4BA0-BB21-576E47685AC5}">
      <dgm:prSet/>
      <dgm:spPr/>
      <dgm:t>
        <a:bodyPr/>
        <a:lstStyle/>
        <a:p>
          <a:endParaRPr lang="en-IN"/>
        </a:p>
      </dgm:t>
    </dgm:pt>
    <dgm:pt modelId="{B209EC34-4727-41B3-81AE-04FDA8C86D90}">
      <dgm:prSet/>
      <dgm:spPr/>
      <dgm:t>
        <a:bodyPr/>
        <a:lstStyle/>
        <a:p>
          <a:endParaRPr lang="en-IN" dirty="0"/>
        </a:p>
      </dgm:t>
    </dgm:pt>
    <dgm:pt modelId="{A2F786C1-0595-4889-9CBC-F8CF233C4DB1}" type="parTrans" cxnId="{9F63428A-D3B5-494A-B8A0-A7FB74CF0FFC}">
      <dgm:prSet/>
      <dgm:spPr/>
      <dgm:t>
        <a:bodyPr/>
        <a:lstStyle/>
        <a:p>
          <a:endParaRPr lang="en-IN"/>
        </a:p>
      </dgm:t>
    </dgm:pt>
    <dgm:pt modelId="{3B229528-5F91-4A8A-B428-56BF5A4E46B7}" type="sibTrans" cxnId="{9F63428A-D3B5-494A-B8A0-A7FB74CF0FFC}">
      <dgm:prSet/>
      <dgm:spPr/>
      <dgm:t>
        <a:bodyPr/>
        <a:lstStyle/>
        <a:p>
          <a:endParaRPr lang="en-IN"/>
        </a:p>
      </dgm:t>
    </dgm:pt>
    <dgm:pt modelId="{08BBF327-AD67-4F7A-9622-41198569FE5E}">
      <dgm:prSet/>
      <dgm:spPr/>
      <dgm:t>
        <a:bodyPr/>
        <a:lstStyle/>
        <a:p>
          <a:pPr>
            <a:buSzPts val="1400"/>
            <a:buFont typeface="Courier New" panose="02070309020205020404" pitchFamily="49" charset="0"/>
            <a:buChar char="o"/>
          </a:pPr>
          <a:endParaRPr lang="en-IN" dirty="0"/>
        </a:p>
      </dgm:t>
    </dgm:pt>
    <dgm:pt modelId="{CA338E60-9A78-4E94-9F11-06BC5FF05959}" type="parTrans" cxnId="{2DD70DDC-6821-4EFE-8490-10E57456DB6E}">
      <dgm:prSet/>
      <dgm:spPr/>
      <dgm:t>
        <a:bodyPr/>
        <a:lstStyle/>
        <a:p>
          <a:endParaRPr lang="en-IN"/>
        </a:p>
      </dgm:t>
    </dgm:pt>
    <dgm:pt modelId="{BE3EF169-5909-4472-9A97-B49BE61A6207}" type="sibTrans" cxnId="{2DD70DDC-6821-4EFE-8490-10E57456DB6E}">
      <dgm:prSet/>
      <dgm:spPr/>
      <dgm:t>
        <a:bodyPr/>
        <a:lstStyle/>
        <a:p>
          <a:endParaRPr lang="en-IN"/>
        </a:p>
      </dgm:t>
    </dgm:pt>
    <dgm:pt modelId="{FE3D7BB7-1DF5-4815-8B66-EB311C50C0D9}" type="pres">
      <dgm:prSet presAssocID="{B3EAE84A-DA17-4E1E-A6F7-7F596B33D357}" presName="Name0" presStyleCnt="0">
        <dgm:presLayoutVars>
          <dgm:chMax val="7"/>
          <dgm:chPref val="5"/>
          <dgm:dir/>
          <dgm:animOne val="branch"/>
          <dgm:animLvl val="lvl"/>
        </dgm:presLayoutVars>
      </dgm:prSet>
      <dgm:spPr/>
    </dgm:pt>
    <dgm:pt modelId="{377133A6-EEAC-4A90-A52F-5E839EE1CA6A}" type="pres">
      <dgm:prSet presAssocID="{8ABC8969-CA0E-45D9-BD93-3110EB87B2EC}" presName="ChildAccent4" presStyleCnt="0"/>
      <dgm:spPr/>
    </dgm:pt>
    <dgm:pt modelId="{D73A17EF-A8D0-4594-8627-72B71144FCF2}" type="pres">
      <dgm:prSet presAssocID="{8ABC8969-CA0E-45D9-BD93-3110EB87B2EC}" presName="ChildAccent" presStyleLbl="alignImgPlace1" presStyleIdx="0" presStyleCnt="4"/>
      <dgm:spPr/>
    </dgm:pt>
    <dgm:pt modelId="{130591DA-2FF6-4518-BDAF-C86FBCB78A1D}" type="pres">
      <dgm:prSet presAssocID="{8ABC8969-CA0E-45D9-BD93-3110EB87B2EC}" presName="Child4" presStyleLbl="revTx" presStyleIdx="0" presStyleCnt="0">
        <dgm:presLayoutVars>
          <dgm:chMax val="0"/>
          <dgm:chPref val="0"/>
          <dgm:bulletEnabled val="1"/>
        </dgm:presLayoutVars>
      </dgm:prSet>
      <dgm:spPr/>
    </dgm:pt>
    <dgm:pt modelId="{9848F37D-0CE7-4896-899C-BE240EDEA34F}" type="pres">
      <dgm:prSet presAssocID="{8ABC8969-CA0E-45D9-BD93-3110EB87B2EC}" presName="Parent4" presStyleLbl="node1" presStyleIdx="0" presStyleCnt="4">
        <dgm:presLayoutVars>
          <dgm:chMax val="2"/>
          <dgm:chPref val="1"/>
          <dgm:bulletEnabled val="1"/>
        </dgm:presLayoutVars>
      </dgm:prSet>
      <dgm:spPr/>
    </dgm:pt>
    <dgm:pt modelId="{7CB3891E-286E-40A6-BD9B-71B23D971868}" type="pres">
      <dgm:prSet presAssocID="{E2717860-64B3-4F49-A9AA-391A6C46D339}" presName="ChildAccent3" presStyleCnt="0"/>
      <dgm:spPr/>
    </dgm:pt>
    <dgm:pt modelId="{F3F755FA-068C-4D2E-86BD-1EF35A63F214}" type="pres">
      <dgm:prSet presAssocID="{E2717860-64B3-4F49-A9AA-391A6C46D339}" presName="ChildAccent" presStyleLbl="alignImgPlace1" presStyleIdx="1" presStyleCnt="4"/>
      <dgm:spPr/>
    </dgm:pt>
    <dgm:pt modelId="{D6B8C8AA-15A2-494F-A83E-EF0993AF4EC4}" type="pres">
      <dgm:prSet presAssocID="{E2717860-64B3-4F49-A9AA-391A6C46D339}" presName="Child3" presStyleLbl="revTx" presStyleIdx="0" presStyleCnt="0">
        <dgm:presLayoutVars>
          <dgm:chMax val="0"/>
          <dgm:chPref val="0"/>
          <dgm:bulletEnabled val="1"/>
        </dgm:presLayoutVars>
      </dgm:prSet>
      <dgm:spPr/>
    </dgm:pt>
    <dgm:pt modelId="{89ABFC6F-CE2F-4F65-BF11-1A8DF94D55C6}" type="pres">
      <dgm:prSet presAssocID="{E2717860-64B3-4F49-A9AA-391A6C46D339}" presName="Parent3" presStyleLbl="node1" presStyleIdx="1" presStyleCnt="4">
        <dgm:presLayoutVars>
          <dgm:chMax val="2"/>
          <dgm:chPref val="1"/>
          <dgm:bulletEnabled val="1"/>
        </dgm:presLayoutVars>
      </dgm:prSet>
      <dgm:spPr/>
    </dgm:pt>
    <dgm:pt modelId="{4CC05A6D-6F8D-4986-B548-F698696A5E2A}" type="pres">
      <dgm:prSet presAssocID="{72BA1D9C-5200-49DF-8B0D-EC7AE7865013}" presName="ChildAccent2" presStyleCnt="0"/>
      <dgm:spPr/>
    </dgm:pt>
    <dgm:pt modelId="{5CBA290A-44B2-4378-9EAD-BACE33F4ADCD}" type="pres">
      <dgm:prSet presAssocID="{72BA1D9C-5200-49DF-8B0D-EC7AE7865013}" presName="ChildAccent" presStyleLbl="alignImgPlace1" presStyleIdx="2" presStyleCnt="4"/>
      <dgm:spPr/>
    </dgm:pt>
    <dgm:pt modelId="{4C1E356B-CB10-4FDB-A1ED-35ABBC400090}" type="pres">
      <dgm:prSet presAssocID="{72BA1D9C-5200-49DF-8B0D-EC7AE7865013}" presName="Child2" presStyleLbl="revTx" presStyleIdx="0" presStyleCnt="0">
        <dgm:presLayoutVars>
          <dgm:chMax val="0"/>
          <dgm:chPref val="0"/>
          <dgm:bulletEnabled val="1"/>
        </dgm:presLayoutVars>
      </dgm:prSet>
      <dgm:spPr/>
    </dgm:pt>
    <dgm:pt modelId="{B6C3246C-657F-4E1E-8C89-C2F6D3131A5A}" type="pres">
      <dgm:prSet presAssocID="{72BA1D9C-5200-49DF-8B0D-EC7AE7865013}" presName="Parent2" presStyleLbl="node1" presStyleIdx="2" presStyleCnt="4">
        <dgm:presLayoutVars>
          <dgm:chMax val="2"/>
          <dgm:chPref val="1"/>
          <dgm:bulletEnabled val="1"/>
        </dgm:presLayoutVars>
      </dgm:prSet>
      <dgm:spPr/>
    </dgm:pt>
    <dgm:pt modelId="{BCB6D56C-FA22-454E-A493-79D76D0E1638}" type="pres">
      <dgm:prSet presAssocID="{254D22DB-8F82-4CF9-A145-3E965B9C1E2E}" presName="ChildAccent1" presStyleCnt="0"/>
      <dgm:spPr/>
    </dgm:pt>
    <dgm:pt modelId="{F5B98B2E-8EC8-489B-BB01-AB8F1DC6A1C3}" type="pres">
      <dgm:prSet presAssocID="{254D22DB-8F82-4CF9-A145-3E965B9C1E2E}" presName="ChildAccent" presStyleLbl="alignImgPlace1" presStyleIdx="3" presStyleCnt="4"/>
      <dgm:spPr/>
    </dgm:pt>
    <dgm:pt modelId="{BFEE607D-6034-4753-8DE5-00BE583B8D9A}" type="pres">
      <dgm:prSet presAssocID="{254D22DB-8F82-4CF9-A145-3E965B9C1E2E}" presName="Child1" presStyleLbl="revTx" presStyleIdx="0" presStyleCnt="0">
        <dgm:presLayoutVars>
          <dgm:chMax val="0"/>
          <dgm:chPref val="0"/>
          <dgm:bulletEnabled val="1"/>
        </dgm:presLayoutVars>
      </dgm:prSet>
      <dgm:spPr/>
    </dgm:pt>
    <dgm:pt modelId="{CF82451F-9C25-418B-8A31-1FE4AB5CFF0A}" type="pres">
      <dgm:prSet presAssocID="{254D22DB-8F82-4CF9-A145-3E965B9C1E2E}" presName="Parent1" presStyleLbl="node1" presStyleIdx="3" presStyleCnt="4">
        <dgm:presLayoutVars>
          <dgm:chMax val="2"/>
          <dgm:chPref val="1"/>
          <dgm:bulletEnabled val="1"/>
        </dgm:presLayoutVars>
      </dgm:prSet>
      <dgm:spPr/>
    </dgm:pt>
  </dgm:ptLst>
  <dgm:cxnLst>
    <dgm:cxn modelId="{B69C0D06-7698-42EE-BD97-A54D2EFD2CEC}" type="presOf" srcId="{F8017C89-3B2E-4DCE-B4CF-BE71B690482E}" destId="{5CBA290A-44B2-4378-9EAD-BACE33F4ADCD}" srcOrd="0" destOrd="2" presId="urn:microsoft.com/office/officeart/2011/layout/InterconnectedBlockProcess"/>
    <dgm:cxn modelId="{2BED3806-443E-465C-8610-92DACF7C333E}" type="presOf" srcId="{32FE28ED-A06D-4A4B-BF41-528429D45695}" destId="{D73A17EF-A8D0-4594-8627-72B71144FCF2}" srcOrd="0" destOrd="2" presId="urn:microsoft.com/office/officeart/2011/layout/InterconnectedBlockProcess"/>
    <dgm:cxn modelId="{132EA207-F542-4B4A-9F2B-D1809269C15D}" srcId="{254D22DB-8F82-4CF9-A145-3E965B9C1E2E}" destId="{BBA1959E-288B-42BC-A0D5-64D42112BD5A}" srcOrd="6" destOrd="0" parTransId="{3C46BF5F-AF3B-49F9-A837-A853FF9D6AFD}" sibTransId="{4A4F853B-27F7-4480-A3A6-C41A265F22A3}"/>
    <dgm:cxn modelId="{7BD8DA07-11A3-40DF-9460-31D5E916F91A}" type="presOf" srcId="{BBA1959E-288B-42BC-A0D5-64D42112BD5A}" destId="{F5B98B2E-8EC8-489B-BB01-AB8F1DC6A1C3}" srcOrd="0" destOrd="6" presId="urn:microsoft.com/office/officeart/2011/layout/InterconnectedBlockProcess"/>
    <dgm:cxn modelId="{D3EC6908-99A5-433B-9C7C-87CC927A4336}" type="presOf" srcId="{4BEC4689-2F0C-4AF9-B072-121F82B1EFB1}" destId="{F3F755FA-068C-4D2E-86BD-1EF35A63F214}" srcOrd="0" destOrd="5" presId="urn:microsoft.com/office/officeart/2011/layout/InterconnectedBlockProcess"/>
    <dgm:cxn modelId="{CC6D170A-5A22-48C8-9CD3-213EA6F0A5D4}" type="presOf" srcId="{A603BC53-9757-4A1A-9087-5DD74C50E2F0}" destId="{D73A17EF-A8D0-4594-8627-72B71144FCF2}" srcOrd="0" destOrd="3" presId="urn:microsoft.com/office/officeart/2011/layout/InterconnectedBlockProcess"/>
    <dgm:cxn modelId="{9281240B-EF5E-4D2A-B9B8-E74BFEBE8CE8}" srcId="{72BA1D9C-5200-49DF-8B0D-EC7AE7865013}" destId="{F8017C89-3B2E-4DCE-B4CF-BE71B690482E}" srcOrd="2" destOrd="0" parTransId="{3EDA7E78-265B-4912-8AA2-8E59B328CAC9}" sibTransId="{12EA2268-A5C2-46BA-BF1E-B462F05B916A}"/>
    <dgm:cxn modelId="{5FB54D0D-2B39-492A-B935-CCF0F0BEEB3F}" type="presOf" srcId="{F254C2E1-D09A-4726-A8F9-246644763C24}" destId="{130591DA-2FF6-4518-BDAF-C86FBCB78A1D}" srcOrd="1" destOrd="4" presId="urn:microsoft.com/office/officeart/2011/layout/InterconnectedBlockProcess"/>
    <dgm:cxn modelId="{372A310F-E5BA-41BA-A075-AC486A06F7DE}" type="presOf" srcId="{D0C2D98B-A08B-4405-A8EB-EEE7B8BAF6E0}" destId="{BFEE607D-6034-4753-8DE5-00BE583B8D9A}" srcOrd="1" destOrd="4" presId="urn:microsoft.com/office/officeart/2011/layout/InterconnectedBlockProcess"/>
    <dgm:cxn modelId="{A62D3911-833D-4051-9761-885CF9013E3F}" srcId="{8ABC8969-CA0E-45D9-BD93-3110EB87B2EC}" destId="{DC292585-5ABC-4C07-8415-18D4E3BD2C46}" srcOrd="6" destOrd="0" parTransId="{F99766F8-3373-4F9B-9984-5910BDCC7F45}" sibTransId="{5F9AE93D-9B00-49C3-B638-0CE02D383D59}"/>
    <dgm:cxn modelId="{4894EF11-F54C-451F-AB09-73D562421F6E}" type="presOf" srcId="{0C152345-8B79-4FBE-A829-0BA82B38CB3D}" destId="{F3F755FA-068C-4D2E-86BD-1EF35A63F214}" srcOrd="0" destOrd="3" presId="urn:microsoft.com/office/officeart/2011/layout/InterconnectedBlockProcess"/>
    <dgm:cxn modelId="{D2487813-CCBE-4A5D-BE88-B75012BFA052}" type="presOf" srcId="{541C74DE-C2D7-4CAB-85D7-DDED3F03A481}" destId="{4C1E356B-CB10-4FDB-A1ED-35ABBC400090}" srcOrd="1" destOrd="0" presId="urn:microsoft.com/office/officeart/2011/layout/InterconnectedBlockProcess"/>
    <dgm:cxn modelId="{E1824A14-2592-4D41-B75E-F73B2830DBCB}" type="presOf" srcId="{1B9C9008-3133-4ED6-AF6B-E44DE5CF4CA3}" destId="{F5B98B2E-8EC8-489B-BB01-AB8F1DC6A1C3}" srcOrd="0" destOrd="0" presId="urn:microsoft.com/office/officeart/2011/layout/InterconnectedBlockProcess"/>
    <dgm:cxn modelId="{84C90515-D787-4C89-ACD5-AA1C0FE57EAA}" type="presOf" srcId="{F8017C89-3B2E-4DCE-B4CF-BE71B690482E}" destId="{4C1E356B-CB10-4FDB-A1ED-35ABBC400090}" srcOrd="1" destOrd="2" presId="urn:microsoft.com/office/officeart/2011/layout/InterconnectedBlockProcess"/>
    <dgm:cxn modelId="{2A659715-4A66-402C-BB03-BCD8E7768304}" type="presOf" srcId="{EBD6DF54-4656-4F16-AB8B-66A930BA105A}" destId="{5CBA290A-44B2-4378-9EAD-BACE33F4ADCD}" srcOrd="0" destOrd="3" presId="urn:microsoft.com/office/officeart/2011/layout/InterconnectedBlockProcess"/>
    <dgm:cxn modelId="{8027941C-BD0B-4A30-8A04-9F2732BB9191}" type="presOf" srcId="{F254C2E1-D09A-4726-A8F9-246644763C24}" destId="{D73A17EF-A8D0-4594-8627-72B71144FCF2}" srcOrd="0" destOrd="4" presId="urn:microsoft.com/office/officeart/2011/layout/InterconnectedBlockProcess"/>
    <dgm:cxn modelId="{FF050520-A246-495F-9F24-9B99B9286B35}" srcId="{254D22DB-8F82-4CF9-A145-3E965B9C1E2E}" destId="{6A16DDA6-0365-42BA-898D-9597C0E75BD8}" srcOrd="2" destOrd="0" parTransId="{282175E1-DD7C-4D37-8708-C69CFF36C0A5}" sibTransId="{CB5A8470-3F3B-4F50-8162-0998439E3A10}"/>
    <dgm:cxn modelId="{189BA023-CAEF-4737-A9A6-0CB68E7C1509}" srcId="{254D22DB-8F82-4CF9-A145-3E965B9C1E2E}" destId="{6B8AF929-812F-41EE-BCFD-F07F2387379C}" srcOrd="1" destOrd="0" parTransId="{1385AD4D-7DC9-42ED-ABAF-F3D593FD4473}" sibTransId="{893CFE06-7550-4F43-8A17-FBF6685E0447}"/>
    <dgm:cxn modelId="{95762D26-FC6D-42C8-BD92-74984C1B691C}" srcId="{8ABC8969-CA0E-45D9-BD93-3110EB87B2EC}" destId="{C81B4348-344D-4E71-A38F-EB3F482AD2C4}" srcOrd="0" destOrd="0" parTransId="{01E50FD9-AD85-4E9E-B129-013A86213872}" sibTransId="{72424096-6775-4E0A-BFDE-D40ACFB9139F}"/>
    <dgm:cxn modelId="{68BEDA26-6DE8-42FA-9A0A-A8F4F57488A0}" type="presOf" srcId="{EBD6DF54-4656-4F16-AB8B-66A930BA105A}" destId="{4C1E356B-CB10-4FDB-A1ED-35ABBC400090}" srcOrd="1" destOrd="3" presId="urn:microsoft.com/office/officeart/2011/layout/InterconnectedBlockProcess"/>
    <dgm:cxn modelId="{595FE726-4E3A-49E3-8468-BF4E3088F36B}" type="presOf" srcId="{254D22DB-8F82-4CF9-A145-3E965B9C1E2E}" destId="{CF82451F-9C25-418B-8A31-1FE4AB5CFF0A}" srcOrd="0" destOrd="0" presId="urn:microsoft.com/office/officeart/2011/layout/InterconnectedBlockProcess"/>
    <dgm:cxn modelId="{5BDB6627-333D-4ACC-BEB1-BD0F8E04B035}" type="presOf" srcId="{4514E31C-67D0-4396-A384-B0C52D8FE0F4}" destId="{D73A17EF-A8D0-4594-8627-72B71144FCF2}" srcOrd="0" destOrd="9" presId="urn:microsoft.com/office/officeart/2011/layout/InterconnectedBlockProcess"/>
    <dgm:cxn modelId="{E7AB8A2D-C233-4AF5-B90F-FC84A70DF3CB}" type="presOf" srcId="{8CA8FEC4-D577-4ADB-88A1-C9D1FBAF1AE6}" destId="{130591DA-2FF6-4518-BDAF-C86FBCB78A1D}" srcOrd="1" destOrd="8" presId="urn:microsoft.com/office/officeart/2011/layout/InterconnectedBlockProcess"/>
    <dgm:cxn modelId="{C24FD32F-4193-4E34-88F9-69F526EBA5BE}" type="presOf" srcId="{D0C2D98B-A08B-4405-A8EB-EEE7B8BAF6E0}" destId="{F5B98B2E-8EC8-489B-BB01-AB8F1DC6A1C3}" srcOrd="0" destOrd="4" presId="urn:microsoft.com/office/officeart/2011/layout/InterconnectedBlockProcess"/>
    <dgm:cxn modelId="{7DDAAF30-4401-499F-A209-66162585237B}" type="presOf" srcId="{B209EC34-4727-41B3-81AE-04FDA8C86D90}" destId="{D6B8C8AA-15A2-494F-A83E-EF0993AF4EC4}" srcOrd="1" destOrd="6" presId="urn:microsoft.com/office/officeart/2011/layout/InterconnectedBlockProcess"/>
    <dgm:cxn modelId="{DC590734-9B0A-4A86-A4F2-848B5DF06FED}" type="presOf" srcId="{2EE71DCA-9ECE-4418-88A2-9F594D8BCDC6}" destId="{4C1E356B-CB10-4FDB-A1ED-35ABBC400090}" srcOrd="1" destOrd="7" presId="urn:microsoft.com/office/officeart/2011/layout/InterconnectedBlockProcess"/>
    <dgm:cxn modelId="{A4B71635-FB60-40FF-9498-D1FE0AFC56FF}" srcId="{8ABC8969-CA0E-45D9-BD93-3110EB87B2EC}" destId="{8CA8FEC4-D577-4ADB-88A1-C9D1FBAF1AE6}" srcOrd="8" destOrd="0" parTransId="{A4634FFA-720E-4BFF-8A19-31144A08D47C}" sibTransId="{0AF5B3F5-4B3A-44F6-867E-C0F6898840ED}"/>
    <dgm:cxn modelId="{F514F935-E487-4890-B44B-923C003D47A3}" type="presOf" srcId="{6AC37A24-6467-4810-A719-FAEAFA02B958}" destId="{5CBA290A-44B2-4378-9EAD-BACE33F4ADCD}" srcOrd="0" destOrd="4" presId="urn:microsoft.com/office/officeart/2011/layout/InterconnectedBlockProcess"/>
    <dgm:cxn modelId="{F9845E36-9680-4DE6-9391-8A4D00C702A6}" srcId="{8ABC8969-CA0E-45D9-BD93-3110EB87B2EC}" destId="{32FE28ED-A06D-4A4B-BF41-528429D45695}" srcOrd="2" destOrd="0" parTransId="{1078DD56-FBA0-4BB4-9B9D-5287DBC756E7}" sibTransId="{9F4CB17F-CAA7-4E9E-9677-CDA3699A8B2E}"/>
    <dgm:cxn modelId="{0E176137-6688-4286-8FD6-E8161F5FD219}" type="presOf" srcId="{508A1E03-4DD5-46E8-83AB-701555B27CD0}" destId="{5CBA290A-44B2-4378-9EAD-BACE33F4ADCD}" srcOrd="0" destOrd="1" presId="urn:microsoft.com/office/officeart/2011/layout/InterconnectedBlockProcess"/>
    <dgm:cxn modelId="{ED3D5C3B-092A-4D5D-9EDC-7B7178D8DE64}" srcId="{E2717860-64B3-4F49-A9AA-391A6C46D339}" destId="{8D4DEEF7-FA4C-470F-9C96-858B6F326EBE}" srcOrd="2" destOrd="0" parTransId="{7F09DC29-2FC2-4F8D-96A9-5CB3B978A9B0}" sibTransId="{1779C9F6-F00A-4305-A57A-824A3F99EB1E}"/>
    <dgm:cxn modelId="{05FCC43D-B5D8-4823-899A-215003C27146}" srcId="{E2717860-64B3-4F49-A9AA-391A6C46D339}" destId="{80774BBF-8B92-45F0-88B6-AC27D181DEA1}" srcOrd="1" destOrd="0" parTransId="{1A1AE803-9DA4-4DEF-9564-519D7A0A2F2E}" sibTransId="{676ADB1B-207C-4A2C-A426-B06532DD7DEF}"/>
    <dgm:cxn modelId="{1C0E1760-9B9A-4564-BF5F-43BBEBF49D51}" type="presOf" srcId="{32FE28ED-A06D-4A4B-BF41-528429D45695}" destId="{130591DA-2FF6-4518-BDAF-C86FBCB78A1D}" srcOrd="1" destOrd="2" presId="urn:microsoft.com/office/officeart/2011/layout/InterconnectedBlockProcess"/>
    <dgm:cxn modelId="{5E8D5A61-4D5A-4E2E-AA94-5805CAD2FEE0}" srcId="{B3EAE84A-DA17-4E1E-A6F7-7F596B33D357}" destId="{E2717860-64B3-4F49-A9AA-391A6C46D339}" srcOrd="2" destOrd="0" parTransId="{C2FCC356-F7AA-4A0D-A3EB-ABF3802AC3F3}" sibTransId="{C43A761C-1615-432E-B8BF-BE9DD94286F5}"/>
    <dgm:cxn modelId="{9D8D9E61-2AAB-46BA-A878-7FC231C6EAAA}" type="presOf" srcId="{4514E31C-67D0-4396-A384-B0C52D8FE0F4}" destId="{130591DA-2FF6-4518-BDAF-C86FBCB78A1D}" srcOrd="1" destOrd="9" presId="urn:microsoft.com/office/officeart/2011/layout/InterconnectedBlockProcess"/>
    <dgm:cxn modelId="{48A20562-DF5D-4581-9C06-ED10EB542974}" type="presOf" srcId="{80774BBF-8B92-45F0-88B6-AC27D181DEA1}" destId="{D6B8C8AA-15A2-494F-A83E-EF0993AF4EC4}" srcOrd="1" destOrd="1" presId="urn:microsoft.com/office/officeart/2011/layout/InterconnectedBlockProcess"/>
    <dgm:cxn modelId="{A675B645-520F-47D0-878F-28AEAA58896C}" srcId="{254D22DB-8F82-4CF9-A145-3E965B9C1E2E}" destId="{FAE528D8-DAF3-42AD-9350-BFD1EF2709A8}" srcOrd="3" destOrd="0" parTransId="{6276B380-33E4-4C2C-885C-DBD15C79A323}" sibTransId="{EF416FD8-4895-44AD-B92C-C963FAAF1747}"/>
    <dgm:cxn modelId="{7969E246-FA58-4F82-9755-908C502DFED7}" srcId="{254D22DB-8F82-4CF9-A145-3E965B9C1E2E}" destId="{D0C2D98B-A08B-4405-A8EB-EEE7B8BAF6E0}" srcOrd="4" destOrd="0" parTransId="{05926C81-6886-4028-A5CF-7E8D335A8EC5}" sibTransId="{CD126E86-BCF6-4D33-9878-0EEC215B65A1}"/>
    <dgm:cxn modelId="{F9A9F446-2A59-4898-8059-F24C34B93BE7}" type="presOf" srcId="{8ABC8969-CA0E-45D9-BD93-3110EB87B2EC}" destId="{9848F37D-0CE7-4896-899C-BE240EDEA34F}" srcOrd="0" destOrd="0" presId="urn:microsoft.com/office/officeart/2011/layout/InterconnectedBlockProcess"/>
    <dgm:cxn modelId="{867B9367-8A03-4527-9A34-23BA1C5E350C}" type="presOf" srcId="{8D4DEEF7-FA4C-470F-9C96-858B6F326EBE}" destId="{F3F755FA-068C-4D2E-86BD-1EF35A63F214}" srcOrd="0" destOrd="2" presId="urn:microsoft.com/office/officeart/2011/layout/InterconnectedBlockProcess"/>
    <dgm:cxn modelId="{EAAD7B68-B91E-4EA8-A16C-36D940E0711A}" type="presOf" srcId="{6B8AF929-812F-41EE-BCFD-F07F2387379C}" destId="{BFEE607D-6034-4753-8DE5-00BE583B8D9A}" srcOrd="1" destOrd="1" presId="urn:microsoft.com/office/officeart/2011/layout/InterconnectedBlockProcess"/>
    <dgm:cxn modelId="{9E21794A-3FDD-4D01-A09E-B9255762F48C}" srcId="{8ABC8969-CA0E-45D9-BD93-3110EB87B2EC}" destId="{4514E31C-67D0-4396-A384-B0C52D8FE0F4}" srcOrd="9" destOrd="0" parTransId="{73CE3B43-F9F3-4797-A552-D8623A01B99F}" sibTransId="{4F501F49-40ED-4435-8103-DA35BBF32BBC}"/>
    <dgm:cxn modelId="{AA618C4A-F6C6-44AE-9C52-CECCE0E0223E}" type="presOf" srcId="{B209EC34-4727-41B3-81AE-04FDA8C86D90}" destId="{F3F755FA-068C-4D2E-86BD-1EF35A63F214}" srcOrd="0" destOrd="6" presId="urn:microsoft.com/office/officeart/2011/layout/InterconnectedBlockProcess"/>
    <dgm:cxn modelId="{C5C5DF4B-0989-4307-BE8D-82259AACFD88}" type="presOf" srcId="{C81B4348-344D-4E71-A38F-EB3F482AD2C4}" destId="{D73A17EF-A8D0-4594-8627-72B71144FCF2}" srcOrd="0" destOrd="0" presId="urn:microsoft.com/office/officeart/2011/layout/InterconnectedBlockProcess"/>
    <dgm:cxn modelId="{26D26F4C-4917-4F24-80A6-DDD4B468017B}" type="presOf" srcId="{72BA1D9C-5200-49DF-8B0D-EC7AE7865013}" destId="{B6C3246C-657F-4E1E-8C89-C2F6D3131A5A}" srcOrd="0" destOrd="0" presId="urn:microsoft.com/office/officeart/2011/layout/InterconnectedBlockProcess"/>
    <dgm:cxn modelId="{60AC646D-E567-41BC-82EC-1F896FEB19FD}" type="presOf" srcId="{6B8AF929-812F-41EE-BCFD-F07F2387379C}" destId="{F5B98B2E-8EC8-489B-BB01-AB8F1DC6A1C3}" srcOrd="0" destOrd="1" presId="urn:microsoft.com/office/officeart/2011/layout/InterconnectedBlockProcess"/>
    <dgm:cxn modelId="{7BE7A26E-3906-4411-BCC6-DABFBB6603C8}" type="presOf" srcId="{4F684FCD-2A71-4F70-BE9B-666B54BCDDAE}" destId="{D6B8C8AA-15A2-494F-A83E-EF0993AF4EC4}" srcOrd="1" destOrd="0" presId="urn:microsoft.com/office/officeart/2011/layout/InterconnectedBlockProcess"/>
    <dgm:cxn modelId="{77710C70-6344-4AC7-9320-F05EB0CF9312}" type="presOf" srcId="{0E42454D-9458-4F54-A1FB-90EB85539168}" destId="{D6B8C8AA-15A2-494F-A83E-EF0993AF4EC4}" srcOrd="1" destOrd="8" presId="urn:microsoft.com/office/officeart/2011/layout/InterconnectedBlockProcess"/>
    <dgm:cxn modelId="{870ABD70-B999-4836-8F9F-7AA08C085DD4}" type="presOf" srcId="{1B9C9008-3133-4ED6-AF6B-E44DE5CF4CA3}" destId="{BFEE607D-6034-4753-8DE5-00BE583B8D9A}" srcOrd="1" destOrd="0" presId="urn:microsoft.com/office/officeart/2011/layout/InterconnectedBlockProcess"/>
    <dgm:cxn modelId="{24F01671-6D94-4D74-A3EB-A6F80AA43BDB}" type="presOf" srcId="{80774BBF-8B92-45F0-88B6-AC27D181DEA1}" destId="{F3F755FA-068C-4D2E-86BD-1EF35A63F214}" srcOrd="0" destOrd="1" presId="urn:microsoft.com/office/officeart/2011/layout/InterconnectedBlockProcess"/>
    <dgm:cxn modelId="{01D25A71-C2AC-410C-BEF6-E3973191D556}" srcId="{72BA1D9C-5200-49DF-8B0D-EC7AE7865013}" destId="{508A1E03-4DD5-46E8-83AB-701555B27CD0}" srcOrd="1" destOrd="0" parTransId="{F2BD63AD-7E97-4DA5-9596-CC67CBA9804D}" sibTransId="{3D4924D5-A6D5-48DA-A838-557611177D67}"/>
    <dgm:cxn modelId="{A5EDB952-DC7A-41CE-A231-18421AB9F8E0}" type="presOf" srcId="{E2717860-64B3-4F49-A9AA-391A6C46D339}" destId="{89ABFC6F-CE2F-4F65-BF11-1A8DF94D55C6}" srcOrd="0" destOrd="0" presId="urn:microsoft.com/office/officeart/2011/layout/InterconnectedBlockProcess"/>
    <dgm:cxn modelId="{12DF8B53-B499-4283-80F8-6760B6211A5A}" type="presOf" srcId="{8D4DEEF7-FA4C-470F-9C96-858B6F326EBE}" destId="{D6B8C8AA-15A2-494F-A83E-EF0993AF4EC4}" srcOrd="1" destOrd="2" presId="urn:microsoft.com/office/officeart/2011/layout/InterconnectedBlockProcess"/>
    <dgm:cxn modelId="{B5300677-4FBC-4EAF-8555-CD1817FD04AF}" type="presOf" srcId="{BBA1959E-288B-42BC-A0D5-64D42112BD5A}" destId="{BFEE607D-6034-4753-8DE5-00BE583B8D9A}" srcOrd="1" destOrd="6" presId="urn:microsoft.com/office/officeart/2011/layout/InterconnectedBlockProcess"/>
    <dgm:cxn modelId="{8432FA59-F132-42B9-BDB4-76634361DB6E}" type="presOf" srcId="{C81B4348-344D-4E71-A38F-EB3F482AD2C4}" destId="{130591DA-2FF6-4518-BDAF-C86FBCB78A1D}" srcOrd="1" destOrd="0" presId="urn:microsoft.com/office/officeart/2011/layout/InterconnectedBlockProcess"/>
    <dgm:cxn modelId="{11161C7A-7F64-4A6D-B6F9-91F29C686E00}" type="presOf" srcId="{FAE528D8-DAF3-42AD-9350-BFD1EF2709A8}" destId="{BFEE607D-6034-4753-8DE5-00BE583B8D9A}" srcOrd="1" destOrd="3" presId="urn:microsoft.com/office/officeart/2011/layout/InterconnectedBlockProcess"/>
    <dgm:cxn modelId="{1C46867D-3CDB-4600-9C84-0D6A3488238E}" type="presOf" srcId="{7FD9B749-64A0-40C7-8C77-CAED7E15A9AA}" destId="{D6B8C8AA-15A2-494F-A83E-EF0993AF4EC4}" srcOrd="1" destOrd="4" presId="urn:microsoft.com/office/officeart/2011/layout/InterconnectedBlockProcess"/>
    <dgm:cxn modelId="{59A1227E-F773-4BA0-BB21-576E47685AC5}" srcId="{E2717860-64B3-4F49-A9AA-391A6C46D339}" destId="{4BEC4689-2F0C-4AF9-B072-121F82B1EFB1}" srcOrd="5" destOrd="0" parTransId="{93AA4F8C-6989-41E1-9C4F-058DDE58E8E1}" sibTransId="{EE8F37E1-0D20-4225-8B29-17698E9CA57F}"/>
    <dgm:cxn modelId="{208E897E-0850-4B3D-BCD3-78FFE93D3680}" type="presOf" srcId="{1EA08D47-4C5A-4C52-AF16-D2BCC986ABDC}" destId="{130591DA-2FF6-4518-BDAF-C86FBCB78A1D}" srcOrd="1" destOrd="7" presId="urn:microsoft.com/office/officeart/2011/layout/InterconnectedBlockProcess"/>
    <dgm:cxn modelId="{0C0C3C82-B5B2-47A2-AA5B-9564F22BC092}" type="presOf" srcId="{DB9DAB84-8702-474A-B4EC-25DC57F99DBC}" destId="{F3F755FA-068C-4D2E-86BD-1EF35A63F214}" srcOrd="0" destOrd="7" presId="urn:microsoft.com/office/officeart/2011/layout/InterconnectedBlockProcess"/>
    <dgm:cxn modelId="{615F1484-126D-4FF4-BEBB-CD01A126EBE7}" srcId="{E2717860-64B3-4F49-A9AA-391A6C46D339}" destId="{7FD9B749-64A0-40C7-8C77-CAED7E15A9AA}" srcOrd="4" destOrd="0" parTransId="{B0E52094-C9F8-452F-8862-0BBDA940FF7F}" sibTransId="{C45A6FC7-BE6D-49A1-938C-9BB5E2FDF151}"/>
    <dgm:cxn modelId="{A83E3786-9137-44E4-B775-AE58E318CEF4}" type="presOf" srcId="{5E8F7DBF-F19F-4EC3-AA9B-11A7D6B419A0}" destId="{5CBA290A-44B2-4378-9EAD-BACE33F4ADCD}" srcOrd="0" destOrd="6" presId="urn:microsoft.com/office/officeart/2011/layout/InterconnectedBlockProcess"/>
    <dgm:cxn modelId="{8D904787-8A75-42F2-9C22-E9193AE594A4}" srcId="{72BA1D9C-5200-49DF-8B0D-EC7AE7865013}" destId="{2EE71DCA-9ECE-4418-88A2-9F594D8BCDC6}" srcOrd="7" destOrd="0" parTransId="{83F307B4-9655-453A-BED3-A82B30505AEC}" sibTransId="{31F66017-E3AB-4899-BCFB-29E72FDF2789}"/>
    <dgm:cxn modelId="{7E1B4388-05AC-4CA2-A7FC-520ABA40C902}" srcId="{8ABC8969-CA0E-45D9-BD93-3110EB87B2EC}" destId="{1EA08D47-4C5A-4C52-AF16-D2BCC986ABDC}" srcOrd="7" destOrd="0" parTransId="{29F639A6-6978-4861-8C75-A75531607D7D}" sibTransId="{7632C87B-8A1D-4B20-8DBD-7DEC75702EE6}"/>
    <dgm:cxn modelId="{2D4DB989-0317-436D-95BF-6F2AA14C9F8E}" type="presOf" srcId="{2EE71DCA-9ECE-4418-88A2-9F594D8BCDC6}" destId="{5CBA290A-44B2-4378-9EAD-BACE33F4ADCD}" srcOrd="0" destOrd="7" presId="urn:microsoft.com/office/officeart/2011/layout/InterconnectedBlockProcess"/>
    <dgm:cxn modelId="{9F63428A-D3B5-494A-B8A0-A7FB74CF0FFC}" srcId="{E2717860-64B3-4F49-A9AA-391A6C46D339}" destId="{B209EC34-4727-41B3-81AE-04FDA8C86D90}" srcOrd="6" destOrd="0" parTransId="{A2F786C1-0595-4889-9CBC-F8CF233C4DB1}" sibTransId="{3B229528-5F91-4A8A-B428-56BF5A4E46B7}"/>
    <dgm:cxn modelId="{DB773F8C-A132-4EB8-B3D5-8FDE2EAF8354}" type="presOf" srcId="{4BEC4689-2F0C-4AF9-B072-121F82B1EFB1}" destId="{D6B8C8AA-15A2-494F-A83E-EF0993AF4EC4}" srcOrd="1" destOrd="5" presId="urn:microsoft.com/office/officeart/2011/layout/InterconnectedBlockProcess"/>
    <dgm:cxn modelId="{787CA98F-4E0F-4E1D-8961-765CC62795B4}" type="presOf" srcId="{A603BC53-9757-4A1A-9087-5DD74C50E2F0}" destId="{130591DA-2FF6-4518-BDAF-C86FBCB78A1D}" srcOrd="1" destOrd="3" presId="urn:microsoft.com/office/officeart/2011/layout/InterconnectedBlockProcess"/>
    <dgm:cxn modelId="{DCC8F494-3B46-4293-AF60-A831F96AD2E1}" srcId="{B3EAE84A-DA17-4E1E-A6F7-7F596B33D357}" destId="{8ABC8969-CA0E-45D9-BD93-3110EB87B2EC}" srcOrd="3" destOrd="0" parTransId="{6703895F-1B0D-496B-8DBE-0442D59CC5E3}" sibTransId="{F9544DEF-6218-4D61-AB77-6F900679D689}"/>
    <dgm:cxn modelId="{74703D95-6750-4395-B1E6-AE7DE113CC2E}" type="presOf" srcId="{8CA8FEC4-D577-4ADB-88A1-C9D1FBAF1AE6}" destId="{D73A17EF-A8D0-4594-8627-72B71144FCF2}" srcOrd="0" destOrd="8" presId="urn:microsoft.com/office/officeart/2011/layout/InterconnectedBlockProcess"/>
    <dgm:cxn modelId="{962EA595-EFC1-4A57-BADB-FF61D9C1AACB}" srcId="{E2717860-64B3-4F49-A9AA-391A6C46D339}" destId="{4F684FCD-2A71-4F70-BE9B-666B54BCDDAE}" srcOrd="0" destOrd="0" parTransId="{669F40BA-70AD-42F7-9F31-052458648D07}" sibTransId="{8862E4D7-8FA0-4814-B301-655B80382D98}"/>
    <dgm:cxn modelId="{8F38EC95-9721-4918-A821-3CC27B61C6B9}" type="presOf" srcId="{FAE528D8-DAF3-42AD-9350-BFD1EF2709A8}" destId="{F5B98B2E-8EC8-489B-BB01-AB8F1DC6A1C3}" srcOrd="0" destOrd="3" presId="urn:microsoft.com/office/officeart/2011/layout/InterconnectedBlockProcess"/>
    <dgm:cxn modelId="{9AAC9496-147D-4321-A0F8-3AD14747D121}" srcId="{254D22DB-8F82-4CF9-A145-3E965B9C1E2E}" destId="{8286AECF-39AF-4913-ACC1-8DD6E0C58BD1}" srcOrd="5" destOrd="0" parTransId="{95914CE1-7549-45CC-B7CB-6A7379929D36}" sibTransId="{0E482F9E-AED6-4DAC-8F31-70AAE39A839B}"/>
    <dgm:cxn modelId="{8E55F49F-1E9C-4F32-8BAC-4A3824581412}" type="presOf" srcId="{D6CDCA4E-BEA1-4D44-96FE-FF07835A6D91}" destId="{D73A17EF-A8D0-4594-8627-72B71144FCF2}" srcOrd="0" destOrd="5" presId="urn:microsoft.com/office/officeart/2011/layout/InterconnectedBlockProcess"/>
    <dgm:cxn modelId="{3BB71FA0-F0CF-4A79-B4CD-968A0595F168}" type="presOf" srcId="{508A1E03-4DD5-46E8-83AB-701555B27CD0}" destId="{4C1E356B-CB10-4FDB-A1ED-35ABBC400090}" srcOrd="1" destOrd="1" presId="urn:microsoft.com/office/officeart/2011/layout/InterconnectedBlockProcess"/>
    <dgm:cxn modelId="{119CB0A2-071D-49E1-85FB-628B9CDA8D81}" type="presOf" srcId="{08BBF327-AD67-4F7A-9622-41198569FE5E}" destId="{5CBA290A-44B2-4378-9EAD-BACE33F4ADCD}" srcOrd="0" destOrd="5" presId="urn:microsoft.com/office/officeart/2011/layout/InterconnectedBlockProcess"/>
    <dgm:cxn modelId="{1A5824A3-0E75-454F-9E01-40A75B2AFBCF}" type="presOf" srcId="{8286AECF-39AF-4913-ACC1-8DD6E0C58BD1}" destId="{BFEE607D-6034-4753-8DE5-00BE583B8D9A}" srcOrd="1" destOrd="5" presId="urn:microsoft.com/office/officeart/2011/layout/InterconnectedBlockProcess"/>
    <dgm:cxn modelId="{77B857A6-241E-43B1-B28B-B83F7AAE6F17}" srcId="{8ABC8969-CA0E-45D9-BD93-3110EB87B2EC}" destId="{D6CDCA4E-BEA1-4D44-96FE-FF07835A6D91}" srcOrd="5" destOrd="0" parTransId="{76B1CFDA-2B31-4230-A994-D4013EA4290C}" sibTransId="{38BF8C7B-38A4-4F95-8F9A-816CFB495509}"/>
    <dgm:cxn modelId="{C4187AA6-EE52-4648-AA13-D40508578BFF}" srcId="{72BA1D9C-5200-49DF-8B0D-EC7AE7865013}" destId="{6AC37A24-6467-4810-A719-FAEAFA02B958}" srcOrd="4" destOrd="0" parTransId="{5792617C-61B1-42FA-9E40-EBA74965E398}" sibTransId="{6F014FC2-0E77-4A90-A725-0D1D884F11AB}"/>
    <dgm:cxn modelId="{13975FA7-88C5-48A3-98F6-FD3615A040C9}" srcId="{8ABC8969-CA0E-45D9-BD93-3110EB87B2EC}" destId="{A603BC53-9757-4A1A-9087-5DD74C50E2F0}" srcOrd="3" destOrd="0" parTransId="{815D6737-16BF-4C57-B9F8-A87A699818A4}" sibTransId="{0F8FF6DA-15E9-4094-94D2-A92B10281987}"/>
    <dgm:cxn modelId="{EB4944A9-155E-4ABF-A4FE-DE7FB1D4E3B8}" srcId="{72BA1D9C-5200-49DF-8B0D-EC7AE7865013}" destId="{EBD6DF54-4656-4F16-AB8B-66A930BA105A}" srcOrd="3" destOrd="0" parTransId="{194EC7FF-2DCE-4C53-9237-395076B5732B}" sibTransId="{7DB7848A-0DF9-413F-850C-0249BF408D69}"/>
    <dgm:cxn modelId="{B87489A9-83BE-4B39-8155-C9AF564C16C0}" type="presOf" srcId="{D6CDCA4E-BEA1-4D44-96FE-FF07835A6D91}" destId="{130591DA-2FF6-4518-BDAF-C86FBCB78A1D}" srcOrd="1" destOrd="5" presId="urn:microsoft.com/office/officeart/2011/layout/InterconnectedBlockProcess"/>
    <dgm:cxn modelId="{390F7CAA-8C77-44F9-92F8-11A98DECF19C}" type="presOf" srcId="{5E8F7DBF-F19F-4EC3-AA9B-11A7D6B419A0}" destId="{4C1E356B-CB10-4FDB-A1ED-35ABBC400090}" srcOrd="1" destOrd="6" presId="urn:microsoft.com/office/officeart/2011/layout/InterconnectedBlockProcess"/>
    <dgm:cxn modelId="{B0F8CDAD-4807-4B71-A45E-ACAA0B81C1A6}" type="presOf" srcId="{0E42454D-9458-4F54-A1FB-90EB85539168}" destId="{F3F755FA-068C-4D2E-86BD-1EF35A63F214}" srcOrd="0" destOrd="8" presId="urn:microsoft.com/office/officeart/2011/layout/InterconnectedBlockProcess"/>
    <dgm:cxn modelId="{B05E2EAE-7CBD-4443-94BD-A4DABEE55EB9}" type="presOf" srcId="{541C74DE-C2D7-4CAB-85D7-DDED3F03A481}" destId="{5CBA290A-44B2-4378-9EAD-BACE33F4ADCD}" srcOrd="0" destOrd="0" presId="urn:microsoft.com/office/officeart/2011/layout/InterconnectedBlockProcess"/>
    <dgm:cxn modelId="{E9EA9DAF-0B39-4F52-BB9F-80C44EAD5B35}" type="presOf" srcId="{B3EAE84A-DA17-4E1E-A6F7-7F596B33D357}" destId="{FE3D7BB7-1DF5-4815-8B66-EB311C50C0D9}" srcOrd="0" destOrd="0" presId="urn:microsoft.com/office/officeart/2011/layout/InterconnectedBlockProcess"/>
    <dgm:cxn modelId="{BDEA17B3-BFB2-40CF-842E-CC5F49E085A7}" type="presOf" srcId="{DB9DAB84-8702-474A-B4EC-25DC57F99DBC}" destId="{D6B8C8AA-15A2-494F-A83E-EF0993AF4EC4}" srcOrd="1" destOrd="7" presId="urn:microsoft.com/office/officeart/2011/layout/InterconnectedBlockProcess"/>
    <dgm:cxn modelId="{435F2CB8-4FCB-44A4-BD14-825D21BC3E76}" type="presOf" srcId="{08BBF327-AD67-4F7A-9622-41198569FE5E}" destId="{4C1E356B-CB10-4FDB-A1ED-35ABBC400090}" srcOrd="1" destOrd="5" presId="urn:microsoft.com/office/officeart/2011/layout/InterconnectedBlockProcess"/>
    <dgm:cxn modelId="{5FB7E8BB-8BF6-4708-9015-ED10E3F3BFE4}" srcId="{8ABC8969-CA0E-45D9-BD93-3110EB87B2EC}" destId="{EBEB6A3D-8057-47B6-A3F0-920B29A7BDF5}" srcOrd="1" destOrd="0" parTransId="{86987C64-B5C2-4081-A724-186AD90D3101}" sibTransId="{62DF3D41-12AA-40AB-8125-71E1AC9F79F9}"/>
    <dgm:cxn modelId="{C6B666C8-3682-4E9F-9134-C1E09D3FF27D}" type="presOf" srcId="{6AC37A24-6467-4810-A719-FAEAFA02B958}" destId="{4C1E356B-CB10-4FDB-A1ED-35ABBC400090}" srcOrd="1" destOrd="4" presId="urn:microsoft.com/office/officeart/2011/layout/InterconnectedBlockProcess"/>
    <dgm:cxn modelId="{D48D93CC-59F6-4A25-B927-A1F4D0252B6D}" srcId="{E2717860-64B3-4F49-A9AA-391A6C46D339}" destId="{0C152345-8B79-4FBE-A829-0BA82B38CB3D}" srcOrd="3" destOrd="0" parTransId="{386F4AE1-287E-4EDD-B620-696585F2579F}" sibTransId="{37059D9E-D5FD-4530-A8A9-C9E9C4B85679}"/>
    <dgm:cxn modelId="{A7729FCE-FEAB-46B2-AE2F-0DA7F5CD87EF}" type="presOf" srcId="{EBEB6A3D-8057-47B6-A3F0-920B29A7BDF5}" destId="{D73A17EF-A8D0-4594-8627-72B71144FCF2}" srcOrd="0" destOrd="1" presId="urn:microsoft.com/office/officeart/2011/layout/InterconnectedBlockProcess"/>
    <dgm:cxn modelId="{4F84F3D0-3640-4DE3-B054-E8ADEC133788}" srcId="{E2717860-64B3-4F49-A9AA-391A6C46D339}" destId="{DB9DAB84-8702-474A-B4EC-25DC57F99DBC}" srcOrd="7" destOrd="0" parTransId="{32AF109E-7631-482F-B947-BDE5C325C392}" sibTransId="{4CA03A3C-9220-453B-8727-429B07D1A678}"/>
    <dgm:cxn modelId="{E4376AD4-F99E-419E-9A47-B23FA36A1E34}" srcId="{254D22DB-8F82-4CF9-A145-3E965B9C1E2E}" destId="{1B9C9008-3133-4ED6-AF6B-E44DE5CF4CA3}" srcOrd="0" destOrd="0" parTransId="{1DA3D8E7-F54E-4C9A-87E3-9F6ABF9C9618}" sibTransId="{30F2D000-101A-429B-9677-66B4A2A98BCB}"/>
    <dgm:cxn modelId="{673DDBD9-9230-4F4C-BC0D-549E1C29C211}" type="presOf" srcId="{0C152345-8B79-4FBE-A829-0BA82B38CB3D}" destId="{D6B8C8AA-15A2-494F-A83E-EF0993AF4EC4}" srcOrd="1" destOrd="3" presId="urn:microsoft.com/office/officeart/2011/layout/InterconnectedBlockProcess"/>
    <dgm:cxn modelId="{EBABE3DA-557F-4B9E-975F-CDACFDC52354}" srcId="{72BA1D9C-5200-49DF-8B0D-EC7AE7865013}" destId="{5E8F7DBF-F19F-4EC3-AA9B-11A7D6B419A0}" srcOrd="6" destOrd="0" parTransId="{62078ECF-C865-4F28-BB36-C28F9AE8E7E7}" sibTransId="{88FB7CBC-8EC7-4CD7-B6C0-55D0C540869D}"/>
    <dgm:cxn modelId="{9E1328DB-C8F2-4170-986B-1D144276F53E}" srcId="{E2717860-64B3-4F49-A9AA-391A6C46D339}" destId="{0E42454D-9458-4F54-A1FB-90EB85539168}" srcOrd="8" destOrd="0" parTransId="{78459ED2-2780-4EFE-BFCE-EED5BAD753D1}" sibTransId="{56952C05-D24F-4671-8E81-6DDE79A4F7DE}"/>
    <dgm:cxn modelId="{2DD70DDC-6821-4EFE-8490-10E57456DB6E}" srcId="{72BA1D9C-5200-49DF-8B0D-EC7AE7865013}" destId="{08BBF327-AD67-4F7A-9622-41198569FE5E}" srcOrd="5" destOrd="0" parTransId="{CA338E60-9A78-4E94-9F11-06BC5FF05959}" sibTransId="{BE3EF169-5909-4472-9A97-B49BE61A6207}"/>
    <dgm:cxn modelId="{A28010DE-D997-448B-A43B-B7877EC075B8}" srcId="{72BA1D9C-5200-49DF-8B0D-EC7AE7865013}" destId="{541C74DE-C2D7-4CAB-85D7-DDED3F03A481}" srcOrd="0" destOrd="0" parTransId="{C60F6515-7DC1-4509-8BDA-A5ABAE29B729}" sibTransId="{81438ADA-0071-46D3-93A9-31DF908A54A1}"/>
    <dgm:cxn modelId="{524832DF-1D8D-4436-95F1-31478D9A1EF6}" type="presOf" srcId="{4F684FCD-2A71-4F70-BE9B-666B54BCDDAE}" destId="{F3F755FA-068C-4D2E-86BD-1EF35A63F214}" srcOrd="0" destOrd="0" presId="urn:microsoft.com/office/officeart/2011/layout/InterconnectedBlockProcess"/>
    <dgm:cxn modelId="{51A247E5-E4A0-4A9B-951D-8DF68CC8A31B}" type="presOf" srcId="{EBEB6A3D-8057-47B6-A3F0-920B29A7BDF5}" destId="{130591DA-2FF6-4518-BDAF-C86FBCB78A1D}" srcOrd="1" destOrd="1" presId="urn:microsoft.com/office/officeart/2011/layout/InterconnectedBlockProcess"/>
    <dgm:cxn modelId="{199E93E6-9F76-4AD6-9B4B-1838558F27FD}" type="presOf" srcId="{8286AECF-39AF-4913-ACC1-8DD6E0C58BD1}" destId="{F5B98B2E-8EC8-489B-BB01-AB8F1DC6A1C3}" srcOrd="0" destOrd="5" presId="urn:microsoft.com/office/officeart/2011/layout/InterconnectedBlockProcess"/>
    <dgm:cxn modelId="{050EB1E7-8C81-46DB-BB56-C002DED7EF1B}" srcId="{B3EAE84A-DA17-4E1E-A6F7-7F596B33D357}" destId="{254D22DB-8F82-4CF9-A145-3E965B9C1E2E}" srcOrd="0" destOrd="0" parTransId="{809907E5-810E-48EE-B733-DE4677307B7E}" sibTransId="{9CD57EC6-E3CA-4A1C-8ED0-4D15D080620C}"/>
    <dgm:cxn modelId="{EA60F3F1-B36A-436D-9D7E-23507EABC1E9}" type="presOf" srcId="{1EA08D47-4C5A-4C52-AF16-D2BCC986ABDC}" destId="{D73A17EF-A8D0-4594-8627-72B71144FCF2}" srcOrd="0" destOrd="7" presId="urn:microsoft.com/office/officeart/2011/layout/InterconnectedBlockProcess"/>
    <dgm:cxn modelId="{0315BEF2-9F04-4D72-BB48-B0C1ABAFF1B4}" type="presOf" srcId="{7FD9B749-64A0-40C7-8C77-CAED7E15A9AA}" destId="{F3F755FA-068C-4D2E-86BD-1EF35A63F214}" srcOrd="0" destOrd="4" presId="urn:microsoft.com/office/officeart/2011/layout/InterconnectedBlockProcess"/>
    <dgm:cxn modelId="{637B84F3-7B89-44AB-B90E-1A08A32229FE}" type="presOf" srcId="{6A16DDA6-0365-42BA-898D-9597C0E75BD8}" destId="{F5B98B2E-8EC8-489B-BB01-AB8F1DC6A1C3}" srcOrd="0" destOrd="2" presId="urn:microsoft.com/office/officeart/2011/layout/InterconnectedBlockProcess"/>
    <dgm:cxn modelId="{7D28B4F4-3F3D-4925-B043-9309CFD8BC21}" srcId="{B3EAE84A-DA17-4E1E-A6F7-7F596B33D357}" destId="{72BA1D9C-5200-49DF-8B0D-EC7AE7865013}" srcOrd="1" destOrd="0" parTransId="{C87B14E9-E41E-417C-9526-9D9DA8762FC2}" sibTransId="{19E4CEE4-0773-4A04-8FDD-8D06704F895F}"/>
    <dgm:cxn modelId="{D76044F5-B8DF-4375-8F16-AD79BF646B58}" srcId="{8ABC8969-CA0E-45D9-BD93-3110EB87B2EC}" destId="{F254C2E1-D09A-4726-A8F9-246644763C24}" srcOrd="4" destOrd="0" parTransId="{94BEE19B-F712-4281-9679-901B918F5E2B}" sibTransId="{8B6E10C1-6F91-4FB4-9114-FF764CBFE4AC}"/>
    <dgm:cxn modelId="{F3B6BAFA-5692-4FBE-BE08-4CE2F7E0BE31}" type="presOf" srcId="{DC292585-5ABC-4C07-8415-18D4E3BD2C46}" destId="{D73A17EF-A8D0-4594-8627-72B71144FCF2}" srcOrd="0" destOrd="6" presId="urn:microsoft.com/office/officeart/2011/layout/InterconnectedBlockProcess"/>
    <dgm:cxn modelId="{BC46E1FB-6822-48D9-9825-4D55CFBC1E73}" type="presOf" srcId="{DC292585-5ABC-4C07-8415-18D4E3BD2C46}" destId="{130591DA-2FF6-4518-BDAF-C86FBCB78A1D}" srcOrd="1" destOrd="6" presId="urn:microsoft.com/office/officeart/2011/layout/InterconnectedBlockProcess"/>
    <dgm:cxn modelId="{301F98FC-250A-41EF-8D7C-F0EDB4719250}" type="presOf" srcId="{6A16DDA6-0365-42BA-898D-9597C0E75BD8}" destId="{BFEE607D-6034-4753-8DE5-00BE583B8D9A}" srcOrd="1" destOrd="2" presId="urn:microsoft.com/office/officeart/2011/layout/InterconnectedBlockProcess"/>
    <dgm:cxn modelId="{19964CFC-58E7-4AE4-A909-02F2A6DF34D7}" type="presParOf" srcId="{FE3D7BB7-1DF5-4815-8B66-EB311C50C0D9}" destId="{377133A6-EEAC-4A90-A52F-5E839EE1CA6A}" srcOrd="0" destOrd="0" presId="urn:microsoft.com/office/officeart/2011/layout/InterconnectedBlockProcess"/>
    <dgm:cxn modelId="{5A171718-7D4C-44FD-A3A7-94FFE86D39E5}" type="presParOf" srcId="{377133A6-EEAC-4A90-A52F-5E839EE1CA6A}" destId="{D73A17EF-A8D0-4594-8627-72B71144FCF2}" srcOrd="0" destOrd="0" presId="urn:microsoft.com/office/officeart/2011/layout/InterconnectedBlockProcess"/>
    <dgm:cxn modelId="{5A87E248-1524-4D24-9E15-CE41074DB69F}" type="presParOf" srcId="{FE3D7BB7-1DF5-4815-8B66-EB311C50C0D9}" destId="{130591DA-2FF6-4518-BDAF-C86FBCB78A1D}" srcOrd="1" destOrd="0" presId="urn:microsoft.com/office/officeart/2011/layout/InterconnectedBlockProcess"/>
    <dgm:cxn modelId="{E95CC76A-24AA-49AA-B363-01D83D0A1DC6}" type="presParOf" srcId="{FE3D7BB7-1DF5-4815-8B66-EB311C50C0D9}" destId="{9848F37D-0CE7-4896-899C-BE240EDEA34F}" srcOrd="2" destOrd="0" presId="urn:microsoft.com/office/officeart/2011/layout/InterconnectedBlockProcess"/>
    <dgm:cxn modelId="{148668F6-D46A-4FF8-9A64-AF626DF3D1FE}" type="presParOf" srcId="{FE3D7BB7-1DF5-4815-8B66-EB311C50C0D9}" destId="{7CB3891E-286E-40A6-BD9B-71B23D971868}" srcOrd="3" destOrd="0" presId="urn:microsoft.com/office/officeart/2011/layout/InterconnectedBlockProcess"/>
    <dgm:cxn modelId="{D329E7B0-344E-4AD2-B366-8FAE6D957B8C}" type="presParOf" srcId="{7CB3891E-286E-40A6-BD9B-71B23D971868}" destId="{F3F755FA-068C-4D2E-86BD-1EF35A63F214}" srcOrd="0" destOrd="0" presId="urn:microsoft.com/office/officeart/2011/layout/InterconnectedBlockProcess"/>
    <dgm:cxn modelId="{3A89C929-7EB9-40F3-8627-A0288EC5BCE9}" type="presParOf" srcId="{FE3D7BB7-1DF5-4815-8B66-EB311C50C0D9}" destId="{D6B8C8AA-15A2-494F-A83E-EF0993AF4EC4}" srcOrd="4" destOrd="0" presId="urn:microsoft.com/office/officeart/2011/layout/InterconnectedBlockProcess"/>
    <dgm:cxn modelId="{F935EAA1-B499-45C8-A4D7-2C3F47A4000F}" type="presParOf" srcId="{FE3D7BB7-1DF5-4815-8B66-EB311C50C0D9}" destId="{89ABFC6F-CE2F-4F65-BF11-1A8DF94D55C6}" srcOrd="5" destOrd="0" presId="urn:microsoft.com/office/officeart/2011/layout/InterconnectedBlockProcess"/>
    <dgm:cxn modelId="{765F84A8-28A6-48D1-9A4D-42B6838D1EB5}" type="presParOf" srcId="{FE3D7BB7-1DF5-4815-8B66-EB311C50C0D9}" destId="{4CC05A6D-6F8D-4986-B548-F698696A5E2A}" srcOrd="6" destOrd="0" presId="urn:microsoft.com/office/officeart/2011/layout/InterconnectedBlockProcess"/>
    <dgm:cxn modelId="{0158145A-D8B2-4850-B2A3-416BE0536E85}" type="presParOf" srcId="{4CC05A6D-6F8D-4986-B548-F698696A5E2A}" destId="{5CBA290A-44B2-4378-9EAD-BACE33F4ADCD}" srcOrd="0" destOrd="0" presId="urn:microsoft.com/office/officeart/2011/layout/InterconnectedBlockProcess"/>
    <dgm:cxn modelId="{2710069A-0322-4119-AE40-227F537EA692}" type="presParOf" srcId="{FE3D7BB7-1DF5-4815-8B66-EB311C50C0D9}" destId="{4C1E356B-CB10-4FDB-A1ED-35ABBC400090}" srcOrd="7" destOrd="0" presId="urn:microsoft.com/office/officeart/2011/layout/InterconnectedBlockProcess"/>
    <dgm:cxn modelId="{DCA8A937-8682-4334-A991-E1D44FAD3209}" type="presParOf" srcId="{FE3D7BB7-1DF5-4815-8B66-EB311C50C0D9}" destId="{B6C3246C-657F-4E1E-8C89-C2F6D3131A5A}" srcOrd="8" destOrd="0" presId="urn:microsoft.com/office/officeart/2011/layout/InterconnectedBlockProcess"/>
    <dgm:cxn modelId="{CAD5FD4F-184B-426C-8222-B89F57A8C644}" type="presParOf" srcId="{FE3D7BB7-1DF5-4815-8B66-EB311C50C0D9}" destId="{BCB6D56C-FA22-454E-A493-79D76D0E1638}" srcOrd="9" destOrd="0" presId="urn:microsoft.com/office/officeart/2011/layout/InterconnectedBlockProcess"/>
    <dgm:cxn modelId="{AEC08E2A-6472-45C1-BF46-5006B9AA6162}" type="presParOf" srcId="{BCB6D56C-FA22-454E-A493-79D76D0E1638}" destId="{F5B98B2E-8EC8-489B-BB01-AB8F1DC6A1C3}" srcOrd="0" destOrd="0" presId="urn:microsoft.com/office/officeart/2011/layout/InterconnectedBlockProcess"/>
    <dgm:cxn modelId="{5EE7DC20-0741-4E43-BAFB-E21FD2AD8C79}" type="presParOf" srcId="{FE3D7BB7-1DF5-4815-8B66-EB311C50C0D9}" destId="{BFEE607D-6034-4753-8DE5-00BE583B8D9A}" srcOrd="10" destOrd="0" presId="urn:microsoft.com/office/officeart/2011/layout/InterconnectedBlockProcess"/>
    <dgm:cxn modelId="{39E4A0A2-CA22-40A5-81BE-A6BE86F20261}" type="presParOf" srcId="{FE3D7BB7-1DF5-4815-8B66-EB311C50C0D9}" destId="{CF82451F-9C25-418B-8A31-1FE4AB5CFF0A}" srcOrd="11" destOrd="0" presId="urn:microsoft.com/office/officeart/2011/layout/Interconnected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A17EF-A8D0-4594-8627-72B71144FCF2}">
      <dsp:nvSpPr>
        <dsp:cNvPr id="0" name=""/>
        <dsp:cNvSpPr/>
      </dsp:nvSpPr>
      <dsp:spPr>
        <a:xfrm>
          <a:off x="5515204" y="943721"/>
          <a:ext cx="1698649" cy="4044237"/>
        </a:xfrm>
        <a:prstGeom prst="wedgeRectCallout">
          <a:avLst>
            <a:gd name="adj1" fmla="val 0"/>
            <a:gd name="adj2" fmla="val 0"/>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0" lvl="0" indent="0" algn="r" defTabSz="666750">
            <a:lnSpc>
              <a:spcPct val="90000"/>
            </a:lnSpc>
            <a:spcBef>
              <a:spcPct val="0"/>
            </a:spcBef>
            <a:spcAft>
              <a:spcPct val="35000"/>
            </a:spcAft>
            <a:buSzPts val="1400"/>
            <a:buFont typeface="Courier New" panose="02070309020205020404" pitchFamily="49" charset="0"/>
            <a:buNone/>
          </a:pPr>
          <a:r>
            <a:rPr lang="en-US" sz="1500" kern="1200" dirty="0"/>
            <a:t>1. 100% implementation</a:t>
          </a:r>
          <a:endParaRPr lang="en-IN" sz="1500" kern="1200" dirty="0"/>
        </a:p>
        <a:p>
          <a:pPr marL="0" lvl="0" indent="0" algn="r" defTabSz="666750">
            <a:lnSpc>
              <a:spcPct val="90000"/>
            </a:lnSpc>
            <a:spcBef>
              <a:spcPct val="0"/>
            </a:spcBef>
            <a:spcAft>
              <a:spcPct val="35000"/>
            </a:spcAft>
            <a:buNone/>
          </a:pPr>
          <a:r>
            <a:rPr lang="en-US" sz="1500" kern="1200" dirty="0"/>
            <a:t>2. 100% completed report </a:t>
          </a:r>
          <a:endParaRPr lang="en-IN" sz="1500" kern="1200" dirty="0"/>
        </a:p>
        <a:p>
          <a:pPr marL="0" lvl="0" indent="0" algn="r" defTabSz="666750">
            <a:lnSpc>
              <a:spcPct val="90000"/>
            </a:lnSpc>
            <a:spcBef>
              <a:spcPct val="0"/>
            </a:spcBef>
            <a:spcAft>
              <a:spcPct val="35000"/>
            </a:spcAft>
            <a:buNone/>
          </a:pPr>
          <a:endParaRPr lang="en-IN" sz="1500" kern="1200" dirty="0"/>
        </a:p>
        <a:p>
          <a:pPr marL="0" lvl="0" indent="0" algn="r" defTabSz="666750">
            <a:lnSpc>
              <a:spcPct val="90000"/>
            </a:lnSpc>
            <a:spcBef>
              <a:spcPct val="0"/>
            </a:spcBef>
            <a:spcAft>
              <a:spcPct val="35000"/>
            </a:spcAft>
            <a:buNone/>
          </a:pPr>
          <a:endParaRPr lang="en-IN" sz="1500" kern="1200" dirty="0"/>
        </a:p>
        <a:p>
          <a:pPr marL="0" lvl="0" indent="0" algn="r" defTabSz="666750">
            <a:lnSpc>
              <a:spcPct val="90000"/>
            </a:lnSpc>
            <a:spcBef>
              <a:spcPct val="0"/>
            </a:spcBef>
            <a:spcAft>
              <a:spcPct val="35000"/>
            </a:spcAft>
            <a:buNone/>
          </a:pPr>
          <a:endParaRPr lang="en-IN" sz="1500" kern="1200" dirty="0"/>
        </a:p>
        <a:p>
          <a:pPr marL="0" lvl="0" indent="0" algn="r" defTabSz="666750">
            <a:lnSpc>
              <a:spcPct val="90000"/>
            </a:lnSpc>
            <a:spcBef>
              <a:spcPct val="0"/>
            </a:spcBef>
            <a:spcAft>
              <a:spcPct val="35000"/>
            </a:spcAft>
            <a:buNone/>
          </a:pPr>
          <a:endParaRPr lang="en-IN" sz="1500" kern="1200" dirty="0"/>
        </a:p>
        <a:p>
          <a:pPr marL="0" lvl="0" indent="0" algn="r" defTabSz="666750">
            <a:lnSpc>
              <a:spcPct val="90000"/>
            </a:lnSpc>
            <a:spcBef>
              <a:spcPct val="0"/>
            </a:spcBef>
            <a:spcAft>
              <a:spcPct val="35000"/>
            </a:spcAft>
            <a:buNone/>
          </a:pPr>
          <a:endParaRPr lang="en-IN" sz="1500" kern="1200" dirty="0"/>
        </a:p>
        <a:p>
          <a:pPr marL="0" lvl="0" indent="0" algn="r" defTabSz="666750">
            <a:lnSpc>
              <a:spcPct val="90000"/>
            </a:lnSpc>
            <a:spcBef>
              <a:spcPct val="0"/>
            </a:spcBef>
            <a:spcAft>
              <a:spcPct val="35000"/>
            </a:spcAft>
            <a:buNone/>
          </a:pPr>
          <a:endParaRPr lang="en-IN" sz="1500" kern="1200" dirty="0"/>
        </a:p>
        <a:p>
          <a:pPr marL="0" lvl="0" indent="0" algn="r" defTabSz="666750">
            <a:lnSpc>
              <a:spcPct val="90000"/>
            </a:lnSpc>
            <a:spcBef>
              <a:spcPct val="0"/>
            </a:spcBef>
            <a:spcAft>
              <a:spcPct val="35000"/>
            </a:spcAft>
            <a:buNone/>
          </a:pPr>
          <a:endParaRPr lang="en-IN" sz="1500" kern="1200" dirty="0"/>
        </a:p>
        <a:p>
          <a:pPr marL="0" lvl="0" indent="0" algn="r" defTabSz="666750">
            <a:lnSpc>
              <a:spcPct val="90000"/>
            </a:lnSpc>
            <a:spcBef>
              <a:spcPct val="0"/>
            </a:spcBef>
            <a:spcAft>
              <a:spcPct val="35000"/>
            </a:spcAft>
            <a:buNone/>
          </a:pPr>
          <a:r>
            <a:rPr lang="en-US" sz="1500" kern="1200"/>
            <a:t>16-Apr-2025 To 19-Apr-2025</a:t>
          </a:r>
          <a:endParaRPr lang="en-IN" sz="1500" kern="1200" dirty="0"/>
        </a:p>
      </dsp:txBody>
      <dsp:txXfrm>
        <a:off x="5730593" y="943721"/>
        <a:ext cx="1483260" cy="4044237"/>
      </dsp:txXfrm>
    </dsp:sp>
    <dsp:sp modelId="{9848F37D-0CE7-4896-899C-BE240EDEA34F}">
      <dsp:nvSpPr>
        <dsp:cNvPr id="0" name=""/>
        <dsp:cNvSpPr/>
      </dsp:nvSpPr>
      <dsp:spPr>
        <a:xfrm>
          <a:off x="5515204" y="0"/>
          <a:ext cx="1698649" cy="943721"/>
        </a:xfrm>
        <a:prstGeom prst="rect">
          <a:avLst/>
        </a:prstGeom>
        <a:solidFill>
          <a:schemeClr val="accent4">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85725" rIns="85725" bIns="85725" numCol="1" spcCol="1270" anchor="ctr" anchorCtr="0">
          <a:noAutofit/>
        </a:bodyPr>
        <a:lstStyle/>
        <a:p>
          <a:pPr marL="0" lvl="0" indent="0" algn="ctr" defTabSz="1200150">
            <a:lnSpc>
              <a:spcPct val="90000"/>
            </a:lnSpc>
            <a:spcBef>
              <a:spcPct val="0"/>
            </a:spcBef>
            <a:spcAft>
              <a:spcPct val="35000"/>
            </a:spcAft>
            <a:buNone/>
          </a:pPr>
          <a:r>
            <a:rPr lang="en-US" sz="2700" kern="1200" dirty="0"/>
            <a:t>Review 3</a:t>
          </a:r>
          <a:endParaRPr lang="en-IN" sz="2700" kern="1200" dirty="0"/>
        </a:p>
      </dsp:txBody>
      <dsp:txXfrm>
        <a:off x="5515204" y="0"/>
        <a:ext cx="1698649" cy="943721"/>
      </dsp:txXfrm>
    </dsp:sp>
    <dsp:sp modelId="{F3F755FA-068C-4D2E-86BD-1EF35A63F214}">
      <dsp:nvSpPr>
        <dsp:cNvPr id="0" name=""/>
        <dsp:cNvSpPr/>
      </dsp:nvSpPr>
      <dsp:spPr>
        <a:xfrm>
          <a:off x="3816554" y="943721"/>
          <a:ext cx="1698649" cy="3774887"/>
        </a:xfrm>
        <a:prstGeom prst="wedgeRectCallout">
          <a:avLst>
            <a:gd name="adj1" fmla="val 62500"/>
            <a:gd name="adj2" fmla="val 20830"/>
          </a:avLst>
        </a:prstGeom>
        <a:solidFill>
          <a:schemeClr val="accent4">
            <a:tint val="50000"/>
            <a:hueOff val="-11177"/>
            <a:satOff val="-540"/>
            <a:lumOff val="40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0" lvl="0" indent="0" algn="r" defTabSz="666750">
            <a:lnSpc>
              <a:spcPct val="90000"/>
            </a:lnSpc>
            <a:spcBef>
              <a:spcPct val="0"/>
            </a:spcBef>
            <a:spcAft>
              <a:spcPct val="35000"/>
            </a:spcAft>
            <a:buSzPts val="1400"/>
            <a:buFont typeface="Courier New" panose="02070309020205020404" pitchFamily="49" charset="0"/>
            <a:buNone/>
          </a:pPr>
          <a:r>
            <a:rPr lang="en-US" sz="1500" kern="1200" dirty="0"/>
            <a:t>1. Algorithm Details</a:t>
          </a:r>
          <a:endParaRPr lang="en-IN" sz="1500" kern="1200" dirty="0"/>
        </a:p>
        <a:p>
          <a:pPr marL="0" lvl="0" indent="0" algn="r" defTabSz="666750">
            <a:lnSpc>
              <a:spcPct val="90000"/>
            </a:lnSpc>
            <a:spcBef>
              <a:spcPct val="0"/>
            </a:spcBef>
            <a:spcAft>
              <a:spcPct val="35000"/>
            </a:spcAft>
            <a:buSzPts val="1400"/>
            <a:buFont typeface="Courier New" panose="02070309020205020404" pitchFamily="49" charset="0"/>
            <a:buNone/>
          </a:pPr>
          <a:r>
            <a:rPr lang="en-US" sz="1500" kern="1200" dirty="0"/>
            <a:t>2. Source Code Details</a:t>
          </a:r>
          <a:endParaRPr lang="en-IN" sz="1500" kern="1200" dirty="0"/>
        </a:p>
        <a:p>
          <a:pPr marL="0" lvl="0" indent="0" algn="r" defTabSz="666750">
            <a:lnSpc>
              <a:spcPct val="90000"/>
            </a:lnSpc>
            <a:spcBef>
              <a:spcPct val="0"/>
            </a:spcBef>
            <a:spcAft>
              <a:spcPct val="35000"/>
            </a:spcAft>
            <a:buNone/>
          </a:pPr>
          <a:r>
            <a:rPr lang="en-US" sz="1500" kern="1200" dirty="0"/>
            <a:t>3. 50% implementation </a:t>
          </a:r>
          <a:endParaRPr lang="en-IN" sz="1500" kern="1200" dirty="0"/>
        </a:p>
        <a:p>
          <a:pPr marL="0" lvl="0" indent="0" algn="r" defTabSz="666750">
            <a:lnSpc>
              <a:spcPct val="90000"/>
            </a:lnSpc>
            <a:spcBef>
              <a:spcPct val="0"/>
            </a:spcBef>
            <a:spcAft>
              <a:spcPct val="35000"/>
            </a:spcAft>
            <a:buNone/>
          </a:pPr>
          <a:endParaRPr lang="en-IN" sz="1500" kern="1200" dirty="0"/>
        </a:p>
        <a:p>
          <a:pPr marL="0" lvl="0" indent="0" algn="r" defTabSz="666750">
            <a:lnSpc>
              <a:spcPct val="90000"/>
            </a:lnSpc>
            <a:spcBef>
              <a:spcPct val="0"/>
            </a:spcBef>
            <a:spcAft>
              <a:spcPct val="35000"/>
            </a:spcAft>
            <a:buNone/>
          </a:pPr>
          <a:endParaRPr lang="en-IN" sz="1500" kern="1200" dirty="0"/>
        </a:p>
        <a:p>
          <a:pPr marL="0" lvl="0" indent="0" algn="r" defTabSz="666750">
            <a:lnSpc>
              <a:spcPct val="90000"/>
            </a:lnSpc>
            <a:spcBef>
              <a:spcPct val="0"/>
            </a:spcBef>
            <a:spcAft>
              <a:spcPct val="35000"/>
            </a:spcAft>
            <a:buNone/>
          </a:pPr>
          <a:endParaRPr lang="en-IN" sz="1500" kern="1200" dirty="0"/>
        </a:p>
        <a:p>
          <a:pPr marL="0" lvl="0" indent="0" algn="r" defTabSz="666750">
            <a:lnSpc>
              <a:spcPct val="90000"/>
            </a:lnSpc>
            <a:spcBef>
              <a:spcPct val="0"/>
            </a:spcBef>
            <a:spcAft>
              <a:spcPct val="35000"/>
            </a:spcAft>
            <a:buNone/>
          </a:pPr>
          <a:endParaRPr lang="en-IN" sz="1500" kern="1200" dirty="0"/>
        </a:p>
        <a:p>
          <a:pPr marL="0" lvl="0" indent="0" algn="r" defTabSz="666750">
            <a:lnSpc>
              <a:spcPct val="90000"/>
            </a:lnSpc>
            <a:spcBef>
              <a:spcPct val="0"/>
            </a:spcBef>
            <a:spcAft>
              <a:spcPct val="35000"/>
            </a:spcAft>
            <a:buNone/>
          </a:pPr>
          <a:endParaRPr lang="en-IN" sz="1500" kern="1200" dirty="0"/>
        </a:p>
        <a:p>
          <a:pPr marL="0" lvl="0" indent="0" algn="r" defTabSz="666750">
            <a:lnSpc>
              <a:spcPct val="90000"/>
            </a:lnSpc>
            <a:spcBef>
              <a:spcPct val="0"/>
            </a:spcBef>
            <a:spcAft>
              <a:spcPct val="35000"/>
            </a:spcAft>
            <a:buNone/>
          </a:pPr>
          <a:r>
            <a:rPr lang="en-US" sz="1500" kern="1200"/>
            <a:t>17-Mar-2025 To 21-Mar-2025</a:t>
          </a:r>
          <a:endParaRPr lang="en-IN" sz="1500" kern="1200" dirty="0"/>
        </a:p>
      </dsp:txBody>
      <dsp:txXfrm>
        <a:off x="4031943" y="943721"/>
        <a:ext cx="1483260" cy="3774887"/>
      </dsp:txXfrm>
    </dsp:sp>
    <dsp:sp modelId="{89ABFC6F-CE2F-4F65-BF11-1A8DF94D55C6}">
      <dsp:nvSpPr>
        <dsp:cNvPr id="0" name=""/>
        <dsp:cNvSpPr/>
      </dsp:nvSpPr>
      <dsp:spPr>
        <a:xfrm>
          <a:off x="3816554" y="137168"/>
          <a:ext cx="1698649" cy="809046"/>
        </a:xfrm>
        <a:prstGeom prst="rect">
          <a:avLst/>
        </a:prstGeom>
        <a:solidFill>
          <a:schemeClr val="accent4">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85725" rIns="85725" bIns="85725" numCol="1" spcCol="1270" anchor="ctr" anchorCtr="0">
          <a:noAutofit/>
        </a:bodyPr>
        <a:lstStyle/>
        <a:p>
          <a:pPr marL="0" lvl="0" indent="0" algn="ctr" defTabSz="1200150">
            <a:lnSpc>
              <a:spcPct val="90000"/>
            </a:lnSpc>
            <a:spcBef>
              <a:spcPct val="0"/>
            </a:spcBef>
            <a:spcAft>
              <a:spcPct val="35000"/>
            </a:spcAft>
            <a:buNone/>
          </a:pPr>
          <a:r>
            <a:rPr lang="en-US" sz="2700" kern="1200" dirty="0"/>
            <a:t>Review 2</a:t>
          </a:r>
          <a:endParaRPr lang="en-IN" sz="2700" kern="1200" dirty="0"/>
        </a:p>
      </dsp:txBody>
      <dsp:txXfrm>
        <a:off x="3816554" y="137168"/>
        <a:ext cx="1698649" cy="809046"/>
      </dsp:txXfrm>
    </dsp:sp>
    <dsp:sp modelId="{5CBA290A-44B2-4378-9EAD-BACE33F4ADCD}">
      <dsp:nvSpPr>
        <dsp:cNvPr id="0" name=""/>
        <dsp:cNvSpPr/>
      </dsp:nvSpPr>
      <dsp:spPr>
        <a:xfrm>
          <a:off x="2117905" y="943721"/>
          <a:ext cx="1698649" cy="3505038"/>
        </a:xfrm>
        <a:prstGeom prst="wedgeRectCallout">
          <a:avLst>
            <a:gd name="adj1" fmla="val 62500"/>
            <a:gd name="adj2" fmla="val 20830"/>
          </a:avLst>
        </a:prstGeom>
        <a:solidFill>
          <a:schemeClr val="accent4">
            <a:tint val="50000"/>
            <a:hueOff val="-22354"/>
            <a:satOff val="-1081"/>
            <a:lumOff val="803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0" lvl="0" indent="0" algn="r" defTabSz="666750">
            <a:lnSpc>
              <a:spcPct val="90000"/>
            </a:lnSpc>
            <a:spcBef>
              <a:spcPct val="0"/>
            </a:spcBef>
            <a:spcAft>
              <a:spcPct val="35000"/>
            </a:spcAft>
            <a:buSzPts val="1400"/>
            <a:buFont typeface="Courier New" panose="02070309020205020404" pitchFamily="49" charset="0"/>
            <a:buNone/>
          </a:pPr>
          <a:r>
            <a:rPr lang="en-US" sz="1500" kern="1200" dirty="0"/>
            <a:t>1. Architecture Diagram</a:t>
          </a:r>
          <a:endParaRPr lang="en-IN" sz="1500" kern="1200" dirty="0"/>
        </a:p>
        <a:p>
          <a:pPr marL="0" lvl="0" indent="0" algn="r" defTabSz="666750">
            <a:lnSpc>
              <a:spcPct val="90000"/>
            </a:lnSpc>
            <a:spcBef>
              <a:spcPct val="0"/>
            </a:spcBef>
            <a:spcAft>
              <a:spcPct val="35000"/>
            </a:spcAft>
            <a:buSzPts val="1400"/>
            <a:buFont typeface="Courier New" panose="02070309020205020404" pitchFamily="49" charset="0"/>
            <a:buNone/>
          </a:pPr>
          <a:r>
            <a:rPr lang="en-US" sz="1500" kern="1200" dirty="0"/>
            <a:t>2. Modules</a:t>
          </a:r>
          <a:endParaRPr lang="en-IN" sz="1500" kern="1200" dirty="0"/>
        </a:p>
        <a:p>
          <a:pPr marL="0" lvl="0" indent="0" algn="r" defTabSz="666750">
            <a:lnSpc>
              <a:spcPct val="90000"/>
            </a:lnSpc>
            <a:spcBef>
              <a:spcPct val="0"/>
            </a:spcBef>
            <a:spcAft>
              <a:spcPct val="35000"/>
            </a:spcAft>
            <a:buSzPts val="1400"/>
            <a:buFont typeface="Courier New" panose="02070309020205020404" pitchFamily="49" charset="0"/>
            <a:buNone/>
          </a:pPr>
          <a:r>
            <a:rPr lang="en-US" sz="1500" kern="1200" dirty="0"/>
            <a:t>3. Hardware and Software Details</a:t>
          </a:r>
          <a:endParaRPr lang="en-IN" sz="1500" kern="1200" dirty="0"/>
        </a:p>
        <a:p>
          <a:pPr marL="0" lvl="0" indent="0" algn="r" defTabSz="666750">
            <a:lnSpc>
              <a:spcPct val="90000"/>
            </a:lnSpc>
            <a:spcBef>
              <a:spcPct val="0"/>
            </a:spcBef>
            <a:spcAft>
              <a:spcPct val="35000"/>
            </a:spcAft>
            <a:buSzPts val="1400"/>
            <a:buFont typeface="Courier New" panose="02070309020205020404" pitchFamily="49" charset="0"/>
            <a:buNone/>
          </a:pPr>
          <a:endParaRPr lang="en-IN" sz="1500" kern="1200" dirty="0"/>
        </a:p>
        <a:p>
          <a:pPr marL="0" lvl="0" indent="0" algn="r" defTabSz="666750">
            <a:lnSpc>
              <a:spcPct val="90000"/>
            </a:lnSpc>
            <a:spcBef>
              <a:spcPct val="0"/>
            </a:spcBef>
            <a:spcAft>
              <a:spcPct val="35000"/>
            </a:spcAft>
            <a:buSzPts val="1400"/>
            <a:buFont typeface="Courier New" panose="02070309020205020404" pitchFamily="49" charset="0"/>
            <a:buNone/>
          </a:pPr>
          <a:endParaRPr lang="en-IN" sz="1500" kern="1200" dirty="0"/>
        </a:p>
        <a:p>
          <a:pPr marL="0" lvl="0" indent="0" algn="r" defTabSz="666750">
            <a:lnSpc>
              <a:spcPct val="90000"/>
            </a:lnSpc>
            <a:spcBef>
              <a:spcPct val="0"/>
            </a:spcBef>
            <a:spcAft>
              <a:spcPct val="35000"/>
            </a:spcAft>
            <a:buSzPts val="1400"/>
            <a:buFont typeface="Courier New" panose="02070309020205020404" pitchFamily="49" charset="0"/>
            <a:buNone/>
          </a:pPr>
          <a:endParaRPr lang="en-IN" sz="1500" kern="1200" dirty="0"/>
        </a:p>
        <a:p>
          <a:pPr marL="0" lvl="0" indent="0" algn="r" defTabSz="666750">
            <a:lnSpc>
              <a:spcPct val="90000"/>
            </a:lnSpc>
            <a:spcBef>
              <a:spcPct val="0"/>
            </a:spcBef>
            <a:spcAft>
              <a:spcPct val="35000"/>
            </a:spcAft>
            <a:buSzPts val="1400"/>
            <a:buFont typeface="Courier New" panose="02070309020205020404" pitchFamily="49" charset="0"/>
            <a:buNone/>
          </a:pPr>
          <a:endParaRPr lang="en-IN" sz="1500" kern="1200" dirty="0"/>
        </a:p>
        <a:p>
          <a:pPr marL="0" lvl="0" indent="0" algn="r" defTabSz="666750">
            <a:lnSpc>
              <a:spcPct val="90000"/>
            </a:lnSpc>
            <a:spcBef>
              <a:spcPct val="0"/>
            </a:spcBef>
            <a:spcAft>
              <a:spcPct val="35000"/>
            </a:spcAft>
            <a:buSzPts val="1400"/>
            <a:buFont typeface="Courier New" panose="02070309020205020404" pitchFamily="49" charset="0"/>
            <a:buNone/>
          </a:pPr>
          <a:r>
            <a:rPr lang="en-US" sz="1500" kern="1200" dirty="0"/>
            <a:t>18-Feb-2025 To 21-Feb-2025</a:t>
          </a:r>
          <a:endParaRPr lang="en-IN" sz="1500" kern="1200" dirty="0"/>
        </a:p>
      </dsp:txBody>
      <dsp:txXfrm>
        <a:off x="2333294" y="943721"/>
        <a:ext cx="1483260" cy="3505038"/>
      </dsp:txXfrm>
    </dsp:sp>
    <dsp:sp modelId="{B6C3246C-657F-4E1E-8C89-C2F6D3131A5A}">
      <dsp:nvSpPr>
        <dsp:cNvPr id="0" name=""/>
        <dsp:cNvSpPr/>
      </dsp:nvSpPr>
      <dsp:spPr>
        <a:xfrm>
          <a:off x="2117905" y="269848"/>
          <a:ext cx="1698649" cy="673873"/>
        </a:xfrm>
        <a:prstGeom prst="rect">
          <a:avLst/>
        </a:prstGeom>
        <a:solidFill>
          <a:schemeClr val="accent4">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85725" rIns="85725" bIns="85725" numCol="1" spcCol="1270" anchor="ctr" anchorCtr="0">
          <a:noAutofit/>
        </a:bodyPr>
        <a:lstStyle/>
        <a:p>
          <a:pPr marL="0" lvl="0" indent="0" algn="ctr" defTabSz="1200150">
            <a:lnSpc>
              <a:spcPct val="90000"/>
            </a:lnSpc>
            <a:spcBef>
              <a:spcPct val="0"/>
            </a:spcBef>
            <a:spcAft>
              <a:spcPct val="35000"/>
            </a:spcAft>
            <a:buNone/>
          </a:pPr>
          <a:r>
            <a:rPr lang="en-US" sz="2700" kern="1200" dirty="0"/>
            <a:t>Review 1</a:t>
          </a:r>
          <a:endParaRPr lang="en-IN" sz="2700" kern="1200" dirty="0"/>
        </a:p>
      </dsp:txBody>
      <dsp:txXfrm>
        <a:off x="2117905" y="269848"/>
        <a:ext cx="1698649" cy="673873"/>
      </dsp:txXfrm>
    </dsp:sp>
    <dsp:sp modelId="{F5B98B2E-8EC8-489B-BB01-AB8F1DC6A1C3}">
      <dsp:nvSpPr>
        <dsp:cNvPr id="0" name=""/>
        <dsp:cNvSpPr/>
      </dsp:nvSpPr>
      <dsp:spPr>
        <a:xfrm>
          <a:off x="419256" y="943721"/>
          <a:ext cx="1698649" cy="3235190"/>
        </a:xfrm>
        <a:prstGeom prst="wedgeRectCallout">
          <a:avLst>
            <a:gd name="adj1" fmla="val 62500"/>
            <a:gd name="adj2" fmla="val 20830"/>
          </a:avLst>
        </a:prstGeom>
        <a:solidFill>
          <a:schemeClr val="accent4">
            <a:tint val="50000"/>
            <a:hueOff val="-33530"/>
            <a:satOff val="-1621"/>
            <a:lumOff val="1204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0" lvl="0" indent="0" algn="r" defTabSz="666750">
            <a:lnSpc>
              <a:spcPct val="90000"/>
            </a:lnSpc>
            <a:spcBef>
              <a:spcPct val="0"/>
            </a:spcBef>
            <a:spcAft>
              <a:spcPct val="35000"/>
            </a:spcAft>
            <a:buFont typeface="Arial" panose="020B0604020202020204" pitchFamily="34" charset="0"/>
            <a:buNone/>
          </a:pPr>
          <a:r>
            <a:rPr lang="en-US" sz="1500" kern="1200" dirty="0"/>
            <a:t>1. Literature survey &amp; studies</a:t>
          </a:r>
          <a:endParaRPr lang="en-IN" sz="1500" kern="1200" dirty="0"/>
        </a:p>
        <a:p>
          <a:pPr marL="0" lvl="0" indent="0" algn="r" defTabSz="666750">
            <a:lnSpc>
              <a:spcPct val="90000"/>
            </a:lnSpc>
            <a:spcBef>
              <a:spcPct val="0"/>
            </a:spcBef>
            <a:spcAft>
              <a:spcPct val="35000"/>
            </a:spcAft>
            <a:buFont typeface="Arial" panose="020B0604020202020204" pitchFamily="34" charset="0"/>
            <a:buNone/>
          </a:pPr>
          <a:r>
            <a:rPr lang="en-US" sz="1500" kern="1200" dirty="0"/>
            <a:t>2. Finalized objectives</a:t>
          </a:r>
          <a:endParaRPr lang="en-IN" sz="1500" kern="1200" dirty="0"/>
        </a:p>
        <a:p>
          <a:pPr marL="0" lvl="0" indent="0" algn="r" defTabSz="666750">
            <a:lnSpc>
              <a:spcPct val="90000"/>
            </a:lnSpc>
            <a:spcBef>
              <a:spcPct val="0"/>
            </a:spcBef>
            <a:spcAft>
              <a:spcPct val="35000"/>
            </a:spcAft>
            <a:buFont typeface="Arial" panose="020B0604020202020204" pitchFamily="34" charset="0"/>
            <a:buNone/>
          </a:pPr>
          <a:r>
            <a:rPr lang="en-IN" sz="1500" kern="1200" dirty="0"/>
            <a:t>3. Proposed methods</a:t>
          </a:r>
        </a:p>
        <a:p>
          <a:pPr marL="0" lvl="0" indent="0" algn="r" defTabSz="666750">
            <a:lnSpc>
              <a:spcPct val="90000"/>
            </a:lnSpc>
            <a:spcBef>
              <a:spcPct val="0"/>
            </a:spcBef>
            <a:spcAft>
              <a:spcPct val="35000"/>
            </a:spcAft>
            <a:buFont typeface="Arial" panose="020B0604020202020204" pitchFamily="34" charset="0"/>
            <a:buNone/>
          </a:pPr>
          <a:endParaRPr lang="en-IN" sz="1500" kern="1200" dirty="0"/>
        </a:p>
        <a:p>
          <a:pPr marL="0" lvl="0" indent="0" algn="r" defTabSz="666750">
            <a:lnSpc>
              <a:spcPct val="90000"/>
            </a:lnSpc>
            <a:spcBef>
              <a:spcPct val="0"/>
            </a:spcBef>
            <a:spcAft>
              <a:spcPct val="35000"/>
            </a:spcAft>
            <a:buFont typeface="Arial" panose="020B0604020202020204" pitchFamily="34" charset="0"/>
            <a:buNone/>
          </a:pPr>
          <a:endParaRPr lang="en-IN" sz="1500" kern="1200" dirty="0"/>
        </a:p>
        <a:p>
          <a:pPr marL="0" lvl="0" indent="0" algn="r" defTabSz="666750">
            <a:lnSpc>
              <a:spcPct val="90000"/>
            </a:lnSpc>
            <a:spcBef>
              <a:spcPct val="0"/>
            </a:spcBef>
            <a:spcAft>
              <a:spcPct val="35000"/>
            </a:spcAft>
            <a:buFont typeface="Arial" panose="020B0604020202020204" pitchFamily="34" charset="0"/>
            <a:buNone/>
          </a:pPr>
          <a:endParaRPr lang="en-IN" sz="1500" kern="1200" dirty="0"/>
        </a:p>
        <a:p>
          <a:pPr marL="0" lvl="0" indent="0" algn="r" defTabSz="666750">
            <a:lnSpc>
              <a:spcPct val="90000"/>
            </a:lnSpc>
            <a:spcBef>
              <a:spcPct val="0"/>
            </a:spcBef>
            <a:spcAft>
              <a:spcPct val="35000"/>
            </a:spcAft>
            <a:buNone/>
          </a:pPr>
          <a:r>
            <a:rPr lang="en-US" sz="1500" kern="1200"/>
            <a:t>29-Jan-2025 To 31-Jan-2025 </a:t>
          </a:r>
          <a:endParaRPr lang="en-IN" sz="1500" kern="1200" dirty="0"/>
        </a:p>
      </dsp:txBody>
      <dsp:txXfrm>
        <a:off x="634644" y="943721"/>
        <a:ext cx="1483260" cy="3235190"/>
      </dsp:txXfrm>
    </dsp:sp>
    <dsp:sp modelId="{CF82451F-9C25-418B-8A31-1FE4AB5CFF0A}">
      <dsp:nvSpPr>
        <dsp:cNvPr id="0" name=""/>
        <dsp:cNvSpPr/>
      </dsp:nvSpPr>
      <dsp:spPr>
        <a:xfrm>
          <a:off x="419256" y="404523"/>
          <a:ext cx="1698649" cy="539198"/>
        </a:xfrm>
        <a:prstGeom prst="rect">
          <a:avLst/>
        </a:prstGeom>
        <a:solidFill>
          <a:schemeClr val="accent4">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85725" rIns="85725" bIns="85725" numCol="1" spcCol="1270" anchor="ctr" anchorCtr="0">
          <a:noAutofit/>
        </a:bodyPr>
        <a:lstStyle/>
        <a:p>
          <a:pPr marL="0" lvl="0" indent="0" algn="ctr" defTabSz="1200150">
            <a:lnSpc>
              <a:spcPct val="90000"/>
            </a:lnSpc>
            <a:spcBef>
              <a:spcPct val="0"/>
            </a:spcBef>
            <a:spcAft>
              <a:spcPct val="35000"/>
            </a:spcAft>
            <a:buNone/>
          </a:pPr>
          <a:r>
            <a:rPr lang="en-US" sz="2700" kern="1200" dirty="0"/>
            <a:t>Review 0</a:t>
          </a:r>
          <a:endParaRPr lang="en-IN" sz="2700" kern="1200" dirty="0"/>
        </a:p>
      </dsp:txBody>
      <dsp:txXfrm>
        <a:off x="419256" y="404523"/>
        <a:ext cx="1698649" cy="539198"/>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Sustainable Fertilizer Usage Optimizer</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COM - 24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986117984"/>
              </p:ext>
            </p:extLst>
          </p:nvPr>
        </p:nvGraphicFramePr>
        <p:xfrm>
          <a:off x="553347" y="2721840"/>
          <a:ext cx="5332675" cy="2468940"/>
        </p:xfrm>
        <a:graphic>
          <a:graphicData uri="http://schemas.openxmlformats.org/drawingml/2006/table">
            <a:tbl>
              <a:tblPr firstRow="1" bandRow="1">
                <a:noFill/>
                <a:tableStyleId>{57690726-49DA-4552-BDEB-330DD8EA8BD9}</a:tableStyleId>
              </a:tblPr>
              <a:tblGrid>
                <a:gridCol w="1999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t>20221LCE0010</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Anjana M J</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u="none" strike="noStrike" cap="none" dirty="0"/>
                        <a:t>20221LCE0004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a:t>Sushmitha R</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u="none" strike="noStrike" cap="none" dirty="0"/>
                        <a:t>20221LCE0005</a:t>
                      </a:r>
                    </a:p>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u="none" strike="noStrike" cap="none" dirty="0"/>
                        <a:t>Kruthika K Y</a:t>
                      </a:r>
                    </a:p>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r>
              <a:rPr lang="en-US" sz="1700" b="1" i="0" u="none" strike="noStrike" cap="none" dirty="0">
                <a:solidFill>
                  <a:schemeClr val="bg2">
                    <a:lumMod val="75000"/>
                  </a:schemeClr>
                </a:solidFill>
                <a:latin typeface="Cambria" panose="02040503050406030204" pitchFamily="18" charset="0"/>
                <a:ea typeface="Cambria" panose="02040503050406030204" pitchFamily="18" charset="0"/>
                <a:cs typeface="Verdana"/>
                <a:sym typeface="Verdana"/>
              </a:rPr>
              <a:t>Joe Arun Raja</a:t>
            </a:r>
            <a:endParaRPr lang="en-US" sz="1700" dirty="0">
              <a:solidFill>
                <a:schemeClr val="bg2">
                  <a:lumMod val="75000"/>
                </a:schemeClr>
              </a:solidFill>
              <a:latin typeface="Cambria" panose="02040503050406030204" pitchFamily="18" charset="0"/>
              <a:ea typeface="Cambria" panose="02040503050406030204" pitchFamily="18" charset="0"/>
            </a:endParaRPr>
          </a:p>
          <a:p>
            <a:pPr>
              <a:spcBef>
                <a:spcPts val="340"/>
              </a:spcBef>
              <a:buClr>
                <a:srgbClr val="17365D"/>
              </a:buClr>
              <a:buSzPts val="1700"/>
            </a:pPr>
            <a:r>
              <a:rPr lang="en-GB" sz="1700" b="1" i="0" u="none" strike="noStrike" cap="none" dirty="0">
                <a:solidFill>
                  <a:schemeClr val="bg2">
                    <a:lumMod val="75000"/>
                  </a:schemeClr>
                </a:solidFill>
                <a:latin typeface="Cambria" panose="02040503050406030204" pitchFamily="18" charset="0"/>
                <a:ea typeface="Cambria" panose="02040503050406030204" pitchFamily="18" charset="0"/>
                <a:cs typeface="Verdana"/>
                <a:sym typeface="Verdana"/>
              </a:rPr>
              <a:t>Professor</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 Associate Professor / Assistant Professor</a:t>
            </a:r>
            <a:endParaRPr lang="en-GB"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 Tech</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a:t>
            </a:r>
            <a:r>
              <a:rPr lang="en-US" sz="2000" b="1" dirty="0">
                <a:solidFill>
                  <a:schemeClr val="tx1"/>
                </a:solidFill>
                <a:latin typeface="Cambria" panose="02040503050406030204" pitchFamily="18" charset="0"/>
                <a:ea typeface="Cambria" panose="02040503050406030204" pitchFamily="18" charset="0"/>
                <a:cs typeface="Verdana"/>
                <a:sym typeface="Verdana"/>
              </a:rPr>
              <a:t> Dr. Gopal Krishna Shyam</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Joe Arun Raja</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21B0-4AE3-69BF-EA41-983DBA5DB794}"/>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Proposed Methods </a:t>
            </a:r>
            <a:endParaRPr lang="en-IN" dirty="0"/>
          </a:p>
        </p:txBody>
      </p:sp>
      <p:sp>
        <p:nvSpPr>
          <p:cNvPr id="3" name="Text Placeholder 2">
            <a:extLst>
              <a:ext uri="{FF2B5EF4-FFF2-40B4-BE49-F238E27FC236}">
                <a16:creationId xmlns:a16="http://schemas.microsoft.com/office/drawing/2014/main" id="{063A7EFF-35F2-CCF7-9F0E-BE6D454F1CCC}"/>
              </a:ext>
            </a:extLst>
          </p:cNvPr>
          <p:cNvSpPr>
            <a:spLocks noGrp="1"/>
          </p:cNvSpPr>
          <p:nvPr>
            <p:ph type="body" idx="1"/>
          </p:nvPr>
        </p:nvSpPr>
        <p:spPr/>
        <p:txBody>
          <a:bodyPr/>
          <a:lstStyle/>
          <a:p>
            <a:pPr algn="just"/>
            <a:r>
              <a:rPr lang="en-US" dirty="0">
                <a:latin typeface="Times New Roman" panose="02020603050405020304" pitchFamily="18" charset="0"/>
                <a:ea typeface="Cambria" panose="02040503050406030204" pitchFamily="18" charset="0"/>
                <a:cs typeface="Times New Roman" panose="02020603050405020304" pitchFamily="18" charset="0"/>
              </a:rPr>
              <a:t>Educational Outreach: Develop training materials and workshops to educate farmers on the benefits and usage of the optimizer tool.</a:t>
            </a:r>
          </a:p>
          <a:p>
            <a:pPr algn="just"/>
            <a:r>
              <a:rPr lang="en-US" dirty="0">
                <a:latin typeface="Times New Roman" panose="02020603050405020304" pitchFamily="18" charset="0"/>
                <a:ea typeface="Cambria" panose="02040503050406030204" pitchFamily="18" charset="0"/>
                <a:cs typeface="Times New Roman" panose="02020603050405020304" pitchFamily="18" charset="0"/>
              </a:rPr>
              <a:t>Sustainability Assessment: Evaluate the environmental impact of optimized fertilizer usage, focusing on soil health and biodiversity.</a:t>
            </a:r>
          </a:p>
          <a:p>
            <a:pPr algn="just"/>
            <a:r>
              <a:rPr lang="en-US" dirty="0">
                <a:latin typeface="Times New Roman" panose="02020603050405020304" pitchFamily="18" charset="0"/>
                <a:ea typeface="Cambria" panose="02040503050406030204" pitchFamily="18" charset="0"/>
                <a:cs typeface="Times New Roman" panose="02020603050405020304" pitchFamily="18" charset="0"/>
              </a:rPr>
              <a:t>Scalability Planning: Design the system to be scalable, allowing adaptation to various regions and crop types.</a:t>
            </a:r>
            <a:endParaRPr lang="en-IN"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868430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05AA3-9B38-F522-399C-257611EE9654}"/>
              </a:ext>
            </a:extLst>
          </p:cNvPr>
          <p:cNvSpPr>
            <a:spLocks noGrp="1"/>
          </p:cNvSpPr>
          <p:nvPr>
            <p:ph type="title"/>
          </p:nvPr>
        </p:nvSpPr>
        <p:spPr/>
        <p:txBody>
          <a:bodyPr/>
          <a:lstStyle/>
          <a:p>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System Workflow</a:t>
            </a:r>
            <a:br>
              <a:rPr lang="en-IN"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3AD8A92-493A-B299-BD72-DA76171DF072}"/>
              </a:ext>
            </a:extLst>
          </p:cNvPr>
          <p:cNvSpPr>
            <a:spLocks noGrp="1"/>
          </p:cNvSpPr>
          <p:nvPr>
            <p:ph type="body" idx="1"/>
          </p:nvPr>
        </p:nvSpPr>
        <p:spPr/>
        <p:txBody>
          <a:bodyPr/>
          <a:lstStyle/>
          <a:p>
            <a:pPr algn="just">
              <a:lnSpc>
                <a:spcPct val="150000"/>
              </a:lnSpc>
              <a:spcAft>
                <a:spcPts val="800"/>
              </a:spcAft>
              <a:buNone/>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Aft>
                <a:spcPts val="800"/>
              </a:spcAft>
              <a:buNone/>
              <a:tabLst>
                <a:tab pos="4572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1. User Input: Soil parameters (pH, NPK), crop type, and weather conditions are submitted via a web interface.</a:t>
            </a:r>
          </a:p>
          <a:p>
            <a:pPr marL="0" lvl="0" indent="0" algn="just">
              <a:lnSpc>
                <a:spcPct val="150000"/>
              </a:lnSpc>
              <a:spcAft>
                <a:spcPts val="800"/>
              </a:spcAft>
              <a:buNone/>
              <a:tabLst>
                <a:tab pos="4572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2. Backend Processing:</a:t>
            </a:r>
          </a:p>
          <a:p>
            <a:pPr marL="742950" lvl="1" indent="-285750" algn="just">
              <a:lnSpc>
                <a:spcPct val="150000"/>
              </a:lnSpc>
              <a:spcAft>
                <a:spcPts val="800"/>
              </a:spcAft>
              <a:buSzPts val="1000"/>
              <a:buFont typeface="Courier New" panose="02070309020205020404" pitchFamily="49" charset="0"/>
              <a:buChar char="o"/>
              <a:tabLst>
                <a:tab pos="9144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Input validation and preprocessing (normalization, null checks)</a:t>
            </a:r>
          </a:p>
          <a:p>
            <a:pPr marL="742950" lvl="1" indent="-285750" algn="just">
              <a:lnSpc>
                <a:spcPct val="150000"/>
              </a:lnSpc>
              <a:spcAft>
                <a:spcPts val="800"/>
              </a:spcAft>
              <a:buSzPts val="1000"/>
              <a:buFont typeface="Courier New" panose="02070309020205020404" pitchFamily="49" charset="0"/>
              <a:buChar char="o"/>
              <a:tabLst>
                <a:tab pos="9144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Fertilizer prediction via a trained Random Forest model</a:t>
            </a:r>
          </a:p>
          <a:p>
            <a:pPr marL="0" lvl="0" indent="0" algn="just">
              <a:lnSpc>
                <a:spcPct val="150000"/>
              </a:lnSpc>
              <a:spcAft>
                <a:spcPts val="800"/>
              </a:spcAft>
              <a:buNone/>
              <a:tabLst>
                <a:tab pos="4572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3. Database Storage: Inputs and outputs are logged in a MySQL database.</a:t>
            </a:r>
          </a:p>
          <a:p>
            <a:pPr marL="0" lvl="0" indent="0" algn="just">
              <a:lnSpc>
                <a:spcPct val="150000"/>
              </a:lnSpc>
              <a:spcAft>
                <a:spcPts val="800"/>
              </a:spcAft>
              <a:buNone/>
              <a:tabLst>
                <a:tab pos="4572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4. Output: The predicted fertilizer type, quantity, and timing are displayed on a user-friendly dashboard.</a:t>
            </a:r>
          </a:p>
          <a:p>
            <a:pPr marL="76200" indent="0">
              <a:buNone/>
            </a:pPr>
            <a:endParaRPr lang="en-IN" dirty="0"/>
          </a:p>
        </p:txBody>
      </p:sp>
      <p:pic>
        <p:nvPicPr>
          <p:cNvPr id="22" name="Picture 21">
            <a:extLst>
              <a:ext uri="{FF2B5EF4-FFF2-40B4-BE49-F238E27FC236}">
                <a16:creationId xmlns:a16="http://schemas.microsoft.com/office/drawing/2014/main" id="{C9B85E4B-B51D-DEDD-591B-7CE702A6ACFB}"/>
              </a:ext>
            </a:extLst>
          </p:cNvPr>
          <p:cNvPicPr>
            <a:picLocks noChangeAspect="1"/>
          </p:cNvPicPr>
          <p:nvPr/>
        </p:nvPicPr>
        <p:blipFill>
          <a:blip r:embed="rId2"/>
          <a:stretch>
            <a:fillRect/>
          </a:stretch>
        </p:blipFill>
        <p:spPr>
          <a:xfrm>
            <a:off x="7889161" y="1143001"/>
            <a:ext cx="3410426" cy="3743847"/>
          </a:xfrm>
          <a:prstGeom prst="rect">
            <a:avLst/>
          </a:prstGeom>
        </p:spPr>
      </p:pic>
    </p:spTree>
    <p:extLst>
      <p:ext uri="{BB962C8B-B14F-4D97-AF65-F5344CB8AC3E}">
        <p14:creationId xmlns:p14="http://schemas.microsoft.com/office/powerpoint/2010/main" val="3061359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8F64-B9C4-0AEC-23D6-C11D6752ACB2}"/>
              </a:ext>
            </a:extLst>
          </p:cNvPr>
          <p:cNvSpPr>
            <a:spLocks noGrp="1"/>
          </p:cNvSpPr>
          <p:nvPr>
            <p:ph type="title"/>
          </p:nvPr>
        </p:nvSpPr>
        <p:spPr/>
        <p:txBody>
          <a:bodyPr/>
          <a:lstStyle/>
          <a:p>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Results and Analysis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4651D007-AEBA-392E-0E6B-AD3648C4931E}"/>
              </a:ext>
            </a:extLst>
          </p:cNvPr>
          <p:cNvSpPr>
            <a:spLocks noGrp="1"/>
          </p:cNvSpPr>
          <p:nvPr>
            <p:ph type="body" idx="1"/>
          </p:nvPr>
        </p:nvSpPr>
        <p:spPr/>
        <p:txBody>
          <a:bodyPr/>
          <a:lstStyle/>
          <a:p>
            <a:pPr marL="76200" indent="0">
              <a:buNone/>
            </a:pPr>
            <a:r>
              <a:rPr lang="en-IN" sz="1800" b="1" dirty="0">
                <a:effectLst/>
                <a:latin typeface="Times New Roman" panose="02020603050405020304" pitchFamily="18" charset="0"/>
                <a:ea typeface="Calibri" panose="020F0502020204030204" pitchFamily="34" charset="0"/>
              </a:rPr>
              <a:t>Sample Fertilizer Recommendations</a:t>
            </a:r>
          </a:p>
          <a:p>
            <a:pPr marL="76200" indent="0">
              <a:buNone/>
            </a:pPr>
            <a:endParaRPr lang="en-IN" dirty="0"/>
          </a:p>
        </p:txBody>
      </p:sp>
      <p:graphicFrame>
        <p:nvGraphicFramePr>
          <p:cNvPr id="6" name="Table 5">
            <a:extLst>
              <a:ext uri="{FF2B5EF4-FFF2-40B4-BE49-F238E27FC236}">
                <a16:creationId xmlns:a16="http://schemas.microsoft.com/office/drawing/2014/main" id="{A01E0A6E-45D7-E2E5-075D-7EB0A47E241D}"/>
              </a:ext>
            </a:extLst>
          </p:cNvPr>
          <p:cNvGraphicFramePr>
            <a:graphicFrameLocks noGrp="1"/>
          </p:cNvGraphicFramePr>
          <p:nvPr>
            <p:extLst>
              <p:ext uri="{D42A27DB-BD31-4B8C-83A1-F6EECF244321}">
                <p14:modId xmlns:p14="http://schemas.microsoft.com/office/powerpoint/2010/main" val="269648923"/>
              </p:ext>
            </p:extLst>
          </p:nvPr>
        </p:nvGraphicFramePr>
        <p:xfrm>
          <a:off x="812800" y="2021840"/>
          <a:ext cx="9784082" cy="2263015"/>
        </p:xfrm>
        <a:graphic>
          <a:graphicData uri="http://schemas.openxmlformats.org/drawingml/2006/table">
            <a:tbl>
              <a:tblPr firstRow="1" firstCol="1" bandRow="1"/>
              <a:tblGrid>
                <a:gridCol w="1397726">
                  <a:extLst>
                    <a:ext uri="{9D8B030D-6E8A-4147-A177-3AD203B41FA5}">
                      <a16:colId xmlns:a16="http://schemas.microsoft.com/office/drawing/2014/main" val="1835910163"/>
                    </a:ext>
                  </a:extLst>
                </a:gridCol>
                <a:gridCol w="1397726">
                  <a:extLst>
                    <a:ext uri="{9D8B030D-6E8A-4147-A177-3AD203B41FA5}">
                      <a16:colId xmlns:a16="http://schemas.microsoft.com/office/drawing/2014/main" val="14740930"/>
                    </a:ext>
                  </a:extLst>
                </a:gridCol>
                <a:gridCol w="1397726">
                  <a:extLst>
                    <a:ext uri="{9D8B030D-6E8A-4147-A177-3AD203B41FA5}">
                      <a16:colId xmlns:a16="http://schemas.microsoft.com/office/drawing/2014/main" val="3042935243"/>
                    </a:ext>
                  </a:extLst>
                </a:gridCol>
                <a:gridCol w="1397726">
                  <a:extLst>
                    <a:ext uri="{9D8B030D-6E8A-4147-A177-3AD203B41FA5}">
                      <a16:colId xmlns:a16="http://schemas.microsoft.com/office/drawing/2014/main" val="359807695"/>
                    </a:ext>
                  </a:extLst>
                </a:gridCol>
                <a:gridCol w="1397726">
                  <a:extLst>
                    <a:ext uri="{9D8B030D-6E8A-4147-A177-3AD203B41FA5}">
                      <a16:colId xmlns:a16="http://schemas.microsoft.com/office/drawing/2014/main" val="1577869338"/>
                    </a:ext>
                  </a:extLst>
                </a:gridCol>
                <a:gridCol w="1397726">
                  <a:extLst>
                    <a:ext uri="{9D8B030D-6E8A-4147-A177-3AD203B41FA5}">
                      <a16:colId xmlns:a16="http://schemas.microsoft.com/office/drawing/2014/main" val="3378288145"/>
                    </a:ext>
                  </a:extLst>
                </a:gridCol>
                <a:gridCol w="1397726">
                  <a:extLst>
                    <a:ext uri="{9D8B030D-6E8A-4147-A177-3AD203B41FA5}">
                      <a16:colId xmlns:a16="http://schemas.microsoft.com/office/drawing/2014/main" val="1559300146"/>
                    </a:ext>
                  </a:extLst>
                </a:gridCol>
              </a:tblGrid>
              <a:tr h="915637">
                <a:tc>
                  <a:txBody>
                    <a:bodyPr/>
                    <a:lstStyle/>
                    <a:p>
                      <a:pPr algn="just">
                        <a:lnSpc>
                          <a:spcPct val="150000"/>
                        </a:lnSpc>
                        <a:spcAft>
                          <a:spcPts val="800"/>
                        </a:spcAft>
                        <a:buNone/>
                      </a:pPr>
                      <a:r>
                        <a:rPr lang="en-IN" sz="1200" b="1" kern="100">
                          <a:effectLst/>
                          <a:latin typeface="Times New Roman" panose="02020603050405020304" pitchFamily="18" charset="0"/>
                          <a:ea typeface="Calibri" panose="020F0502020204030204" pitchFamily="34" charset="0"/>
                          <a:cs typeface="Times New Roman" panose="02020603050405020304" pitchFamily="18" charset="0"/>
                        </a:rPr>
                        <a:t>Crop</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spcAft>
                          <a:spcPts val="800"/>
                        </a:spcAft>
                        <a:buNone/>
                      </a:pPr>
                      <a:r>
                        <a:rPr lang="en-IN" sz="1200" b="1" kern="100">
                          <a:effectLst/>
                          <a:latin typeface="Times New Roman" panose="02020603050405020304" pitchFamily="18" charset="0"/>
                          <a:ea typeface="Calibri" panose="020F0502020204030204" pitchFamily="34" charset="0"/>
                          <a:cs typeface="Times New Roman" panose="02020603050405020304" pitchFamily="18" charset="0"/>
                        </a:rPr>
                        <a:t>pH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spcAft>
                          <a:spcPts val="800"/>
                        </a:spcAft>
                        <a:buNone/>
                      </a:pPr>
                      <a:r>
                        <a:rPr lang="en-IN" sz="1200" b="1" kern="100">
                          <a:effectLst/>
                          <a:latin typeface="Times New Roman" panose="02020603050405020304" pitchFamily="18" charset="0"/>
                          <a:ea typeface="Calibri" panose="020F0502020204030204" pitchFamily="34" charset="0"/>
                          <a:cs typeface="Times New Roman" panose="02020603050405020304" pitchFamily="18" charset="0"/>
                        </a:rPr>
                        <a:t>Nitrogen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spcAft>
                          <a:spcPts val="800"/>
                        </a:spcAft>
                        <a:buNone/>
                      </a:pPr>
                      <a:r>
                        <a:rPr lang="en-IN" sz="1200" b="1" kern="100">
                          <a:effectLst/>
                          <a:latin typeface="Times New Roman" panose="02020603050405020304" pitchFamily="18" charset="0"/>
                          <a:ea typeface="Calibri" panose="020F0502020204030204" pitchFamily="34" charset="0"/>
                          <a:cs typeface="Times New Roman" panose="02020603050405020304" pitchFamily="18" charset="0"/>
                        </a:rPr>
                        <a:t>Phosphorus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spcAft>
                          <a:spcPts val="800"/>
                        </a:spcAft>
                        <a:buNone/>
                      </a:pPr>
                      <a:r>
                        <a:rPr lang="en-IN" sz="1200" b="1" kern="100">
                          <a:effectLst/>
                          <a:latin typeface="Times New Roman" panose="02020603050405020304" pitchFamily="18" charset="0"/>
                          <a:ea typeface="Calibri" panose="020F0502020204030204" pitchFamily="34" charset="0"/>
                          <a:cs typeface="Times New Roman" panose="02020603050405020304" pitchFamily="18" charset="0"/>
                        </a:rPr>
                        <a:t>Potassium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spcAft>
                          <a:spcPts val="800"/>
                        </a:spcAft>
                        <a:buNone/>
                      </a:pPr>
                      <a:r>
                        <a:rPr lang="en-IN" sz="1200" b="1" kern="100">
                          <a:effectLst/>
                          <a:latin typeface="Times New Roman" panose="02020603050405020304" pitchFamily="18" charset="0"/>
                          <a:ea typeface="Calibri" panose="020F0502020204030204" pitchFamily="34" charset="0"/>
                          <a:cs typeface="Times New Roman" panose="02020603050405020304" pitchFamily="18" charset="0"/>
                        </a:rPr>
                        <a:t>Weather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spcAft>
                          <a:spcPts val="800"/>
                        </a:spcAft>
                        <a:buNone/>
                      </a:pPr>
                      <a:r>
                        <a:rPr lang="en-IN" sz="1200" b="1" kern="100">
                          <a:effectLst/>
                          <a:latin typeface="Times New Roman" panose="02020603050405020304" pitchFamily="18" charset="0"/>
                          <a:ea typeface="Calibri" panose="020F0502020204030204" pitchFamily="34" charset="0"/>
                          <a:cs typeface="Times New Roman" panose="02020603050405020304" pitchFamily="18" charset="0"/>
                        </a:rPr>
                        <a:t>Recommended Fertilizer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89630098"/>
                  </a:ext>
                </a:extLst>
              </a:tr>
              <a:tr h="449126">
                <a:tc>
                  <a:txBody>
                    <a:bodyPr/>
                    <a:lstStyle/>
                    <a:p>
                      <a:pPr algn="just">
                        <a:lnSpc>
                          <a:spcPct val="150000"/>
                        </a:lnSpc>
                        <a:spcAft>
                          <a:spcPts val="800"/>
                        </a:spcAft>
                        <a:buNone/>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Ragi</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spcAft>
                          <a:spcPts val="800"/>
                        </a:spcAft>
                        <a:buNone/>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8.5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spcAft>
                          <a:spcPts val="800"/>
                        </a:spcAft>
                        <a:buNone/>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43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spcAft>
                          <a:spcPts val="800"/>
                        </a:spcAft>
                        <a:buNone/>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75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spcAft>
                          <a:spcPts val="800"/>
                        </a:spcAft>
                        <a:buNone/>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spcAft>
                          <a:spcPts val="800"/>
                        </a:spcAft>
                        <a:buNone/>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Rainy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spcAft>
                          <a:spcPts val="800"/>
                        </a:spcAft>
                        <a:buNone/>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Humus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47593532"/>
                  </a:ext>
                </a:extLst>
              </a:tr>
              <a:tr h="449126">
                <a:tc>
                  <a:txBody>
                    <a:bodyPr/>
                    <a:lstStyle/>
                    <a:p>
                      <a:pPr algn="just">
                        <a:lnSpc>
                          <a:spcPct val="150000"/>
                        </a:lnSpc>
                        <a:spcAft>
                          <a:spcPts val="800"/>
                        </a:spcAft>
                        <a:buNone/>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Wheat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spcAft>
                          <a:spcPts val="800"/>
                        </a:spcAft>
                        <a:buNone/>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6.3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spcAft>
                          <a:spcPts val="800"/>
                        </a:spcAft>
                        <a:buNone/>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50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spcAft>
                          <a:spcPts val="800"/>
                        </a:spcAft>
                        <a:buNone/>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60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spcAft>
                          <a:spcPts val="800"/>
                        </a:spcAft>
                        <a:buNone/>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45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spcAft>
                          <a:spcPts val="800"/>
                        </a:spcAft>
                        <a:buNone/>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Dry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spcAft>
                          <a:spcPts val="800"/>
                        </a:spcAft>
                        <a:buNone/>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Urea + MOP</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42832906"/>
                  </a:ext>
                </a:extLst>
              </a:tr>
              <a:tr h="449126">
                <a:tc>
                  <a:txBody>
                    <a:bodyPr/>
                    <a:lstStyle/>
                    <a:p>
                      <a:pPr algn="just">
                        <a:lnSpc>
                          <a:spcPct val="150000"/>
                        </a:lnSpc>
                        <a:spcAft>
                          <a:spcPts val="800"/>
                        </a:spcAft>
                        <a:buNone/>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Rice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spcAft>
                          <a:spcPts val="800"/>
                        </a:spcAft>
                        <a:buNone/>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5.8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spcAft>
                          <a:spcPts val="800"/>
                        </a:spcAft>
                        <a:buNone/>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70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spcAft>
                          <a:spcPts val="800"/>
                        </a:spcAft>
                        <a:buNone/>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40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spcAft>
                          <a:spcPts val="800"/>
                        </a:spcAft>
                        <a:buNone/>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60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spcAft>
                          <a:spcPts val="800"/>
                        </a:spcAft>
                        <a:buNone/>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Humid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50000"/>
                        </a:lnSpc>
                        <a:spcAft>
                          <a:spcPts val="800"/>
                        </a:spcAft>
                        <a:buNone/>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DAP + Vermicompost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55579771"/>
                  </a:ext>
                </a:extLst>
              </a:tr>
            </a:tbl>
          </a:graphicData>
        </a:graphic>
      </p:graphicFrame>
    </p:spTree>
    <p:extLst>
      <p:ext uri="{BB962C8B-B14F-4D97-AF65-F5344CB8AC3E}">
        <p14:creationId xmlns:p14="http://schemas.microsoft.com/office/powerpoint/2010/main" val="2836430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graphicFrame>
        <p:nvGraphicFramePr>
          <p:cNvPr id="5" name="Diagram 4">
            <a:extLst>
              <a:ext uri="{FF2B5EF4-FFF2-40B4-BE49-F238E27FC236}">
                <a16:creationId xmlns:a16="http://schemas.microsoft.com/office/drawing/2014/main" id="{24C1F284-3880-AA39-C61A-968ED20CBFE4}"/>
              </a:ext>
            </a:extLst>
          </p:cNvPr>
          <p:cNvGraphicFramePr/>
          <p:nvPr>
            <p:extLst>
              <p:ext uri="{D42A27DB-BD31-4B8C-83A1-F6EECF244321}">
                <p14:modId xmlns:p14="http://schemas.microsoft.com/office/powerpoint/2010/main" val="717098834"/>
              </p:ext>
            </p:extLst>
          </p:nvPr>
        </p:nvGraphicFramePr>
        <p:xfrm>
          <a:off x="2526890" y="1150374"/>
          <a:ext cx="7633110" cy="49879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989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lgn="just">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“Fertile ground: why reducing emissions from fertiliser production and use is ripe for innovation," Reuters, Oct. 23, 2024. </a:t>
            </a:r>
          </a:p>
          <a:p>
            <a:pPr marL="495300" indent="-342900" algn="just">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“US to fund lower-emission fertilizer with eye to greener ethanol," Reuters, Jul. 11, 2024. </a:t>
            </a:r>
          </a:p>
          <a:p>
            <a:pPr marL="495300" indent="-342900" algn="just">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 Review on Challenges and Opportunities of Fertilizer Use Efficiency and Their Role in Sustainable Agriculture with Future Prospects and Recommendations," International Journal of Agricultural Research,2024. </a:t>
            </a:r>
          </a:p>
          <a:p>
            <a:pPr marL="495300" indent="-342900" algn="just">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"Transfer of Manure from Livestock Farms to Crop Fields as Fertilizer using an Ant Inspired Approach," 2020. </a:t>
            </a:r>
          </a:p>
          <a:p>
            <a:pPr marL="495300" indent="-342900" algn="just">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"Process simulation and optimization of agro-systems by DNDC model," 2019. </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43167"/>
          </a:xfrm>
          <a:prstGeom prst="rect">
            <a:avLst/>
          </a:prstGeom>
          <a:noFill/>
          <a:ln>
            <a:noFill/>
          </a:ln>
        </p:spPr>
        <p:txBody>
          <a:bodyPr spcFirstLastPara="1" wrap="square" lIns="91425" tIns="45700" rIns="91425" bIns="45700" anchor="t" anchorCtr="0">
            <a:normAutofit fontScale="62500" lnSpcReduction="20000"/>
          </a:bodyPr>
          <a:lstStyle/>
          <a:p>
            <a:pPr marL="495300" indent="-342900" algn="just">
              <a:lnSpc>
                <a:spcPct val="200000"/>
              </a:lnSpc>
              <a:spcBef>
                <a:spcPts val="0"/>
              </a:spcBef>
              <a:buFont typeface="Wingdings" panose="05000000000000000000" pitchFamily="2" charset="2"/>
              <a:buChar char="Ø"/>
            </a:pPr>
            <a:r>
              <a:rPr lang="en-US" sz="3400"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sz="3400" dirty="0">
                <a:latin typeface="Cambria" panose="02040503050406030204" pitchFamily="18" charset="0"/>
                <a:ea typeface="Cambria" panose="02040503050406030204" pitchFamily="18" charset="0"/>
              </a:rPr>
              <a:t>Analysis of Problem Statement</a:t>
            </a:r>
          </a:p>
          <a:p>
            <a:pPr marL="495300" lvl="0" indent="-342900" algn="just">
              <a:lnSpc>
                <a:spcPct val="200000"/>
              </a:lnSpc>
              <a:spcBef>
                <a:spcPts val="0"/>
              </a:spcBef>
              <a:buFont typeface="Wingdings" panose="05000000000000000000" pitchFamily="2" charset="2"/>
              <a:buChar char="Ø"/>
            </a:pPr>
            <a:r>
              <a:rPr lang="en-US" sz="3400" dirty="0">
                <a:latin typeface="Cambria" panose="02040503050406030204" pitchFamily="18" charset="0"/>
                <a:ea typeface="Cambria" panose="02040503050406030204" pitchFamily="18" charset="0"/>
              </a:rPr>
              <a:t>Literature Survey </a:t>
            </a:r>
          </a:p>
          <a:p>
            <a:pPr marL="495300" lvl="0" indent="-342900" algn="just">
              <a:lnSpc>
                <a:spcPct val="200000"/>
              </a:lnSpc>
              <a:spcBef>
                <a:spcPts val="0"/>
              </a:spcBef>
              <a:buFont typeface="Wingdings" panose="05000000000000000000" pitchFamily="2" charset="2"/>
              <a:buChar char="Ø"/>
            </a:pPr>
            <a:r>
              <a:rPr lang="en-US" sz="3400" dirty="0">
                <a:latin typeface="Cambria" panose="02040503050406030204" pitchFamily="18" charset="0"/>
                <a:ea typeface="Cambria" panose="02040503050406030204" pitchFamily="18" charset="0"/>
              </a:rPr>
              <a:t>Literature Studies</a:t>
            </a:r>
          </a:p>
          <a:p>
            <a:pPr marL="495300" lvl="0" indent="-342900" algn="just">
              <a:lnSpc>
                <a:spcPct val="200000"/>
              </a:lnSpc>
              <a:spcBef>
                <a:spcPts val="0"/>
              </a:spcBef>
              <a:buFont typeface="Wingdings" panose="05000000000000000000" pitchFamily="2" charset="2"/>
              <a:buChar char="Ø"/>
            </a:pPr>
            <a:r>
              <a:rPr lang="en-US" sz="3400" dirty="0">
                <a:latin typeface="Cambria" panose="02040503050406030204" pitchFamily="18" charset="0"/>
                <a:ea typeface="Cambria" panose="02040503050406030204" pitchFamily="18" charset="0"/>
              </a:rPr>
              <a:t>Finalized Objectives</a:t>
            </a:r>
          </a:p>
          <a:p>
            <a:pPr marL="495300" lvl="0" indent="-342900" algn="just">
              <a:lnSpc>
                <a:spcPct val="200000"/>
              </a:lnSpc>
              <a:spcBef>
                <a:spcPts val="0"/>
              </a:spcBef>
              <a:buFont typeface="Wingdings" panose="05000000000000000000" pitchFamily="2" charset="2"/>
              <a:buChar char="Ø"/>
            </a:pPr>
            <a:r>
              <a:rPr lang="en-US" sz="3400" dirty="0">
                <a:latin typeface="Cambria" panose="02040503050406030204" pitchFamily="18" charset="0"/>
                <a:ea typeface="Cambria" panose="02040503050406030204" pitchFamily="18" charset="0"/>
              </a:rPr>
              <a:t>Prosed Methods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3400"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3400"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PSCS_344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85000" lnSpcReduction="20000"/>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Ministry of Agriculture and Farmers Welfare</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 Software</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 </a:t>
            </a:r>
            <a:r>
              <a:rPr lang="en-US" sz="2200" b="0" i="0" u="none" strike="noStrike" dirty="0">
                <a:solidFill>
                  <a:srgbClr val="000000"/>
                </a:solidFill>
                <a:effectLst/>
                <a:latin typeface="Cambria" panose="02040503050406030204" pitchFamily="18" charset="0"/>
                <a:ea typeface="Cambria" panose="02040503050406030204" pitchFamily="18" charset="0"/>
              </a:rPr>
              <a:t>Excessive and improper use of fertilizers leads to soil degradation and reduced agricultural productivity, negatively impacting farmers’ income. Description: Create a data-driven solution that recommends optimal fertilizer types and quantities based on soil health, crop type, and weather patterns, ensuring sustainable agricultural practices. Expected Solution: An application that analyzes soil data and provides tailored fertilizer recommendations, promoting sustainable farming while enhancing crop yield and farmer income.</a:t>
            </a:r>
            <a:r>
              <a:rPr lang="en-US" sz="3000" dirty="0">
                <a:latin typeface="Cambria" panose="02040503050406030204" pitchFamily="18" charset="0"/>
                <a:ea typeface="Cambria" panose="02040503050406030204" pitchFamily="18" charset="0"/>
              </a:rPr>
              <a:t> </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Level: Simple</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15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Frontend: HTML, CSS, JavaScript (React or Angular)</a:t>
            </a:r>
          </a:p>
          <a:p>
            <a:pPr marL="342900" lvl="0" indent="-190500" algn="just" rtl="0">
              <a:lnSpc>
                <a:spcPct val="15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Backend: Flask (Python)</a:t>
            </a:r>
          </a:p>
          <a:p>
            <a:pPr marL="342900" lvl="0" indent="-190500" algn="just" rtl="0">
              <a:lnSpc>
                <a:spcPct val="15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Machine Learning: Random Forest (for model training)</a:t>
            </a: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a:t>
            </a: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Python, Flask, VS Code</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Literature Survey</a:t>
            </a:r>
          </a:p>
        </p:txBody>
      </p:sp>
      <p:sp>
        <p:nvSpPr>
          <p:cNvPr id="115" name="Google Shape;115;p17"/>
          <p:cNvSpPr txBox="1">
            <a:spLocks noGrp="1"/>
          </p:cNvSpPr>
          <p:nvPr>
            <p:ph type="body" idx="1"/>
          </p:nvPr>
        </p:nvSpPr>
        <p:spPr>
          <a:xfrm>
            <a:off x="762000" y="1178642"/>
            <a:ext cx="10668000" cy="4953000"/>
          </a:xfrm>
          <a:prstGeom prst="rect">
            <a:avLst/>
          </a:prstGeom>
          <a:noFill/>
          <a:ln>
            <a:noFill/>
          </a:ln>
        </p:spPr>
        <p:txBody>
          <a:bodyPr spcFirstLastPara="1" wrap="square" lIns="91425" tIns="45700" rIns="91425" bIns="45700" anchor="t" anchorCtr="0">
            <a:noAutofit/>
          </a:bodyPr>
          <a:lstStyle/>
          <a:p>
            <a:pPr marL="495300" indent="-342900" algn="just">
              <a:spcBef>
                <a:spcPts val="0"/>
              </a:spcBef>
              <a:buSzPct val="100000"/>
              <a:buFont typeface="+mj-lt"/>
              <a:buAutoNum type="arabicPeriod"/>
            </a:pPr>
            <a:r>
              <a:rPr lang="en-US" sz="1700" dirty="0">
                <a:latin typeface="Cambria" panose="02040503050406030204" pitchFamily="18" charset="0"/>
                <a:ea typeface="Cambria" panose="02040503050406030204" pitchFamily="18" charset="0"/>
              </a:rPr>
              <a:t>Long-Term Fertilizer Optimization with Slow-Release and Organic Fertilizers (2023): n eight-year field study evaluated the effects of successive fertilizer optimization using slow-release and organic fertilizers. The findings highlighted the importance of understanding soil responses to promote sustainable agricultural development.</a:t>
            </a:r>
          </a:p>
          <a:p>
            <a:pPr marL="495300" indent="-342900" algn="just">
              <a:spcBef>
                <a:spcPts val="0"/>
              </a:spcBef>
              <a:buSzPct val="100000"/>
              <a:buFont typeface="+mj-lt"/>
              <a:buAutoNum type="arabicPeriod"/>
            </a:pPr>
            <a:r>
              <a:rPr lang="en-US" sz="1700" dirty="0">
                <a:latin typeface="Cambria" panose="02040503050406030204" pitchFamily="18" charset="0"/>
                <a:ea typeface="Cambria" panose="02040503050406030204" pitchFamily="18" charset="0"/>
              </a:rPr>
              <a:t>Optimizing Fertilizer Use for Sustainable Food Systems: An Integrated Approach (2023): his study emphasized the need for a balanced approach to chemical fertilizer application, considering both food security and environmental concerns. It advocated for integrated soil-crop system management to enhance fertilizer use efficiency.</a:t>
            </a:r>
          </a:p>
          <a:p>
            <a:pPr marL="495300" indent="-342900" algn="just">
              <a:spcBef>
                <a:spcPts val="0"/>
              </a:spcBef>
              <a:buSzPct val="100000"/>
              <a:buFont typeface="+mj-lt"/>
              <a:buAutoNum type="arabicPeriod"/>
            </a:pPr>
            <a:r>
              <a:rPr lang="en-US" sz="1700" dirty="0">
                <a:latin typeface="Cambria" panose="02040503050406030204" pitchFamily="18" charset="0"/>
                <a:ea typeface="Cambria" panose="02040503050406030204" pitchFamily="18" charset="0"/>
              </a:rPr>
              <a:t>Optimizing Fertilizer Usage in Agriculture with AI-Driven Recommendations (2022): </a:t>
            </a:r>
            <a:r>
              <a:rPr lang="en-US" sz="1700" dirty="0" err="1">
                <a:latin typeface="Cambria" panose="02040503050406030204" pitchFamily="18" charset="0"/>
                <a:ea typeface="Cambria" panose="02040503050406030204" pitchFamily="18" charset="0"/>
              </a:rPr>
              <a:t>esearchers</a:t>
            </a:r>
            <a:r>
              <a:rPr lang="en-US" sz="1700" dirty="0">
                <a:latin typeface="Cambria" panose="02040503050406030204" pitchFamily="18" charset="0"/>
                <a:ea typeface="Cambria" panose="02040503050406030204" pitchFamily="18" charset="0"/>
              </a:rPr>
              <a:t> developed a predictive model integrating machine learning algorithms with comprehensive soil and crop data. The model provided precise fertilizer application rates tailored to specific field conditions, demonstrating the potential of AI in sustainable agriculture. </a:t>
            </a:r>
          </a:p>
          <a:p>
            <a:pPr marL="495300" indent="-342900" algn="just">
              <a:spcBef>
                <a:spcPts val="0"/>
              </a:spcBef>
              <a:buSzPct val="100000"/>
              <a:buFont typeface="+mj-lt"/>
              <a:buAutoNum type="arabicPeriod"/>
            </a:pPr>
            <a:r>
              <a:rPr lang="en-US" sz="1700" dirty="0">
                <a:latin typeface="Cambria" panose="02040503050406030204" pitchFamily="18" charset="0"/>
                <a:ea typeface="Cambria" panose="02040503050406030204" pitchFamily="18" charset="0"/>
              </a:rPr>
              <a:t>Innovative Research for Sustainable Fertilizer Production and Nutrient Management (2023): his research highlighted the role of innovative approaches in fertilizer production and nutrient management, aiming to address challenges in food security and environmental sustainability.</a:t>
            </a:r>
          </a:p>
        </p:txBody>
      </p:sp>
    </p:spTree>
    <p:extLst>
      <p:ext uri="{BB962C8B-B14F-4D97-AF65-F5344CB8AC3E}">
        <p14:creationId xmlns:p14="http://schemas.microsoft.com/office/powerpoint/2010/main" val="2000455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5FAE4-D8E3-61A4-83B2-D5B6C26F48EB}"/>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Literature Studies</a:t>
            </a:r>
            <a:endParaRPr lang="en-IN" dirty="0"/>
          </a:p>
        </p:txBody>
      </p:sp>
      <p:sp>
        <p:nvSpPr>
          <p:cNvPr id="3" name="Text Placeholder 2">
            <a:extLst>
              <a:ext uri="{FF2B5EF4-FFF2-40B4-BE49-F238E27FC236}">
                <a16:creationId xmlns:a16="http://schemas.microsoft.com/office/drawing/2014/main" id="{568C3401-8F38-462F-57E8-47106A6F93EE}"/>
              </a:ext>
            </a:extLst>
          </p:cNvPr>
          <p:cNvSpPr>
            <a:spLocks noGrp="1"/>
          </p:cNvSpPr>
          <p:nvPr>
            <p:ph type="body" idx="1"/>
          </p:nvPr>
        </p:nvSpPr>
        <p:spPr/>
        <p:txBody>
          <a:bodyPr>
            <a:normAutofit fontScale="70000" lnSpcReduction="20000"/>
          </a:bodyPr>
          <a:lstStyle/>
          <a:p>
            <a:pPr marL="533400" indent="-457200" algn="just">
              <a:lnSpc>
                <a:spcPct val="120000"/>
              </a:lnSpc>
              <a:buSzPct val="95000"/>
              <a:buFont typeface="+mj-lt"/>
              <a:buAutoNum type="arabicPeriod"/>
            </a:pPr>
            <a:r>
              <a:rPr lang="en-US" dirty="0">
                <a:latin typeface="Cambria" panose="02040503050406030204" pitchFamily="18" charset="0"/>
                <a:ea typeface="Cambria" panose="02040503050406030204" pitchFamily="18" charset="0"/>
              </a:rPr>
              <a:t>AI-Driven Fertilizer Recommendations (2024): his study explored the application of AI in optimizing fertilizer use integrating machine learning algorithms with comprehensive soil and crop data, researchers developed a predictive model offering precise fertilizer application rates tailored to specific field conditions. </a:t>
            </a:r>
          </a:p>
          <a:p>
            <a:pPr marL="533400" indent="-457200" algn="just">
              <a:lnSpc>
                <a:spcPct val="120000"/>
              </a:lnSpc>
              <a:buSzPct val="92000"/>
              <a:buFont typeface="+mj-lt"/>
              <a:buAutoNum type="arabicPeriod"/>
            </a:pPr>
            <a:r>
              <a:rPr lang="en-US" dirty="0">
                <a:latin typeface="Cambria" panose="02040503050406030204" pitchFamily="18" charset="0"/>
                <a:ea typeface="Cambria" panose="02040503050406030204" pitchFamily="18" charset="0"/>
              </a:rPr>
              <a:t>Long-Term Fertilizer Optimization (2023): an eight-year field experiment, the effects of successive fertilizer optimization with slow-release and organic fertilizers were evaluated. he study emphasized the importance of considering soil response and feedback for sustainable agricultural development. </a:t>
            </a:r>
          </a:p>
          <a:p>
            <a:pPr marL="533400" indent="-457200" algn="just">
              <a:lnSpc>
                <a:spcPct val="120000"/>
              </a:lnSpc>
              <a:buSzPct val="92000"/>
              <a:buFont typeface="+mj-lt"/>
              <a:buAutoNum type="arabicPeriod"/>
            </a:pPr>
            <a:r>
              <a:rPr lang="en-US" dirty="0">
                <a:latin typeface="Cambria" panose="02040503050406030204" pitchFamily="18" charset="0"/>
                <a:ea typeface="Cambria" panose="02040503050406030204" pitchFamily="18" charset="0"/>
              </a:rPr>
              <a:t>Integrated Water and Fertilizer Systems (2023):  search assessed the impact of adopting IWFS on chemical fertilizer use efficiency findings revealed a 22.3% increase in efficiency, highlighting the potential of IWFS in promoting sustainable food systems.</a:t>
            </a:r>
          </a:p>
          <a:p>
            <a:pPr marL="533400" indent="-457200" algn="just">
              <a:lnSpc>
                <a:spcPct val="120000"/>
              </a:lnSpc>
              <a:buSzPct val="92000"/>
              <a:buFont typeface="+mj-lt"/>
              <a:buAutoNum type="arabicPeriod"/>
            </a:pPr>
            <a:r>
              <a:rPr lang="en-US" dirty="0">
                <a:latin typeface="Cambria" panose="02040503050406030204" pitchFamily="18" charset="0"/>
                <a:ea typeface="Cambria" panose="02040503050406030204" pitchFamily="18" charset="0"/>
              </a:rPr>
              <a:t>Machine Learning in Fertilizer Prediction (2024): his comprehensive review examined methodologies employed in fertilizer prediction using machine learning. he study analyzed various ML techniques, including neural networks and decision trees, for their effectiveness in predicting optimal fertilizer types and quantities. </a:t>
            </a:r>
          </a:p>
          <a:p>
            <a:pPr marL="533400" indent="-457200" algn="just">
              <a:lnSpc>
                <a:spcPct val="120000"/>
              </a:lnSpc>
              <a:buSzPct val="92000"/>
              <a:buFont typeface="+mj-lt"/>
              <a:buAutoNum type="arabicPeriod"/>
            </a:pPr>
            <a:r>
              <a:rPr lang="en-US" dirty="0">
                <a:latin typeface="Cambria" panose="02040503050406030204" pitchFamily="18" charset="0"/>
                <a:ea typeface="Cambria" panose="02040503050406030204" pitchFamily="18" charset="0"/>
              </a:rPr>
              <a:t>Enhancing Fertilizer Utilization Efficiency (2022): dressing the global demand for food and the need to mitigate environmental impacts, this study reviewed strategies to enhance fertilizer efficiency emphasized sustainable utilization practices to prevent agricultural water pollution caused by excessive fertilizer use.</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46109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105A1-50DB-C646-7039-BCD51E0D6530}"/>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Finalized Objectives </a:t>
            </a:r>
            <a:endParaRPr lang="en-IN" dirty="0"/>
          </a:p>
        </p:txBody>
      </p:sp>
      <p:sp>
        <p:nvSpPr>
          <p:cNvPr id="3" name="Text Placeholder 2">
            <a:extLst>
              <a:ext uri="{FF2B5EF4-FFF2-40B4-BE49-F238E27FC236}">
                <a16:creationId xmlns:a16="http://schemas.microsoft.com/office/drawing/2014/main" id="{B2E1ED53-89A9-1E2D-2D65-A6CDBCC112F1}"/>
              </a:ext>
            </a:extLst>
          </p:cNvPr>
          <p:cNvSpPr>
            <a:spLocks noGrp="1"/>
          </p:cNvSpPr>
          <p:nvPr>
            <p:ph type="body" idx="1"/>
          </p:nvPr>
        </p:nvSpPr>
        <p:spPr>
          <a:xfrm>
            <a:off x="711200" y="762138"/>
            <a:ext cx="10668000" cy="4953000"/>
          </a:xfrm>
        </p:spPr>
        <p:txBody>
          <a:bodyPr>
            <a:noAutofit/>
          </a:bodyPr>
          <a:lstStyle/>
          <a:p>
            <a:pPr marL="6350" marR="57150" indent="-6350" algn="just">
              <a:lnSpc>
                <a:spcPct val="150000"/>
              </a:lnSpc>
              <a:spcAft>
                <a:spcPts val="25"/>
              </a:spcAft>
              <a:buNone/>
            </a:pPr>
            <a:r>
              <a:rPr lang="en-IN" sz="1700" b="1" kern="100" dirty="0">
                <a:solidFill>
                  <a:srgbClr val="000000"/>
                </a:solidFill>
                <a:effectLst/>
                <a:latin typeface="Cambria" panose="02040503050406030204" pitchFamily="18" charset="0"/>
                <a:ea typeface="Cambria" panose="02040503050406030204" pitchFamily="18" charset="0"/>
              </a:rPr>
              <a:t>Objective 1: Minimize Fertilizer Wastage</a:t>
            </a:r>
            <a:endParaRPr lang="en-IN" sz="1700" kern="100" dirty="0">
              <a:solidFill>
                <a:srgbClr val="000000"/>
              </a:solidFill>
              <a:effectLst/>
              <a:latin typeface="Cambria" panose="02040503050406030204" pitchFamily="18" charset="0"/>
              <a:ea typeface="Cambria" panose="02040503050406030204" pitchFamily="18" charset="0"/>
            </a:endParaRPr>
          </a:p>
          <a:p>
            <a:pPr marL="342900" marR="57150" lvl="0" indent="-342900" algn="just">
              <a:lnSpc>
                <a:spcPct val="150000"/>
              </a:lnSpc>
              <a:spcAft>
                <a:spcPts val="25"/>
              </a:spcAft>
              <a:buSzPts val="1000"/>
              <a:buFont typeface="Symbol" panose="05050102010706020507" pitchFamily="18" charset="2"/>
              <a:buChar char=""/>
              <a:tabLst>
                <a:tab pos="457200" algn="l"/>
              </a:tabLst>
            </a:pPr>
            <a:r>
              <a:rPr lang="en-IN" sz="1700" kern="100" dirty="0">
                <a:solidFill>
                  <a:srgbClr val="000000"/>
                </a:solidFill>
                <a:effectLst/>
                <a:latin typeface="Cambria" panose="02040503050406030204" pitchFamily="18" charset="0"/>
                <a:ea typeface="Cambria" panose="02040503050406030204" pitchFamily="18" charset="0"/>
              </a:rPr>
              <a:t>Develop a system that </a:t>
            </a:r>
            <a:r>
              <a:rPr lang="en-IN" sz="1700" kern="100" dirty="0" err="1">
                <a:solidFill>
                  <a:srgbClr val="000000"/>
                </a:solidFill>
                <a:effectLst/>
                <a:latin typeface="Cambria" panose="02040503050406030204" pitchFamily="18" charset="0"/>
                <a:ea typeface="Cambria" panose="02040503050406030204" pitchFamily="18" charset="0"/>
              </a:rPr>
              <a:t>analyzes</a:t>
            </a:r>
            <a:r>
              <a:rPr lang="en-IN" sz="1700" kern="100" dirty="0">
                <a:solidFill>
                  <a:srgbClr val="000000"/>
                </a:solidFill>
                <a:effectLst/>
                <a:latin typeface="Cambria" panose="02040503050406030204" pitchFamily="18" charset="0"/>
                <a:ea typeface="Cambria" panose="02040503050406030204" pitchFamily="18" charset="0"/>
              </a:rPr>
              <a:t> real-time soil and crop data to determine the exact quantity and type of fertilizers required.</a:t>
            </a:r>
          </a:p>
          <a:p>
            <a:pPr marL="342900" marR="57150" lvl="0" indent="-342900" algn="just">
              <a:lnSpc>
                <a:spcPct val="150000"/>
              </a:lnSpc>
              <a:spcAft>
                <a:spcPts val="25"/>
              </a:spcAft>
              <a:buSzPts val="1000"/>
              <a:buFont typeface="Symbol" panose="05050102010706020507" pitchFamily="18" charset="2"/>
              <a:buChar char=""/>
              <a:tabLst>
                <a:tab pos="457200" algn="l"/>
              </a:tabLst>
            </a:pPr>
            <a:r>
              <a:rPr lang="en-IN" sz="1700" kern="100" dirty="0">
                <a:solidFill>
                  <a:srgbClr val="000000"/>
                </a:solidFill>
                <a:effectLst/>
                <a:latin typeface="Cambria" panose="02040503050406030204" pitchFamily="18" charset="0"/>
                <a:ea typeface="Cambria" panose="02040503050406030204" pitchFamily="18" charset="0"/>
              </a:rPr>
              <a:t>Reduce excessive application of nitrogen, phosphorus, and potassium, thereby preventing runoff and nutrient leaching.</a:t>
            </a:r>
          </a:p>
          <a:p>
            <a:pPr marL="6350" marR="57150" indent="-6350" algn="just">
              <a:lnSpc>
                <a:spcPct val="150000"/>
              </a:lnSpc>
              <a:spcAft>
                <a:spcPts val="25"/>
              </a:spcAft>
              <a:buNone/>
            </a:pPr>
            <a:r>
              <a:rPr lang="en-IN" sz="1700" b="1" kern="100" dirty="0">
                <a:solidFill>
                  <a:srgbClr val="000000"/>
                </a:solidFill>
                <a:effectLst/>
                <a:latin typeface="Cambria" panose="02040503050406030204" pitchFamily="18" charset="0"/>
                <a:ea typeface="Cambria" panose="02040503050406030204" pitchFamily="18" charset="0"/>
              </a:rPr>
              <a:t>Objective 2: Enhance Crop Yield and Productivity</a:t>
            </a:r>
            <a:endParaRPr lang="en-IN" sz="1700" kern="100" dirty="0">
              <a:solidFill>
                <a:srgbClr val="000000"/>
              </a:solidFill>
              <a:effectLst/>
              <a:latin typeface="Cambria" panose="02040503050406030204" pitchFamily="18" charset="0"/>
              <a:ea typeface="Cambria" panose="02040503050406030204" pitchFamily="18" charset="0"/>
            </a:endParaRPr>
          </a:p>
          <a:p>
            <a:pPr marL="342900" marR="57150" lvl="0" indent="-342900" algn="just">
              <a:lnSpc>
                <a:spcPct val="150000"/>
              </a:lnSpc>
              <a:spcAft>
                <a:spcPts val="25"/>
              </a:spcAft>
              <a:buSzPts val="1000"/>
              <a:buFont typeface="Symbol" panose="05050102010706020507" pitchFamily="18" charset="2"/>
              <a:buChar char=""/>
              <a:tabLst>
                <a:tab pos="457200" algn="l"/>
              </a:tabLst>
            </a:pPr>
            <a:r>
              <a:rPr lang="en-IN" sz="1700" kern="100" dirty="0">
                <a:solidFill>
                  <a:srgbClr val="000000"/>
                </a:solidFill>
                <a:effectLst/>
                <a:latin typeface="Cambria" panose="02040503050406030204" pitchFamily="18" charset="0"/>
                <a:ea typeface="Cambria" panose="02040503050406030204" pitchFamily="18" charset="0"/>
              </a:rPr>
              <a:t>Utilize machine learning models to provide accurate, crop-specific fertilizer recommendations that enhance overall yield.</a:t>
            </a:r>
          </a:p>
          <a:p>
            <a:pPr marL="342900" marR="57150" lvl="0" indent="-342900" algn="just">
              <a:lnSpc>
                <a:spcPct val="150000"/>
              </a:lnSpc>
              <a:spcAft>
                <a:spcPts val="25"/>
              </a:spcAft>
              <a:buSzPts val="1000"/>
              <a:buFont typeface="Symbol" panose="05050102010706020507" pitchFamily="18" charset="2"/>
              <a:buChar char=""/>
              <a:tabLst>
                <a:tab pos="457200" algn="l"/>
              </a:tabLst>
            </a:pPr>
            <a:r>
              <a:rPr lang="en-IN" sz="1700" kern="100" dirty="0">
                <a:solidFill>
                  <a:srgbClr val="000000"/>
                </a:solidFill>
                <a:effectLst/>
                <a:latin typeface="Cambria" panose="02040503050406030204" pitchFamily="18" charset="0"/>
                <a:ea typeface="Cambria" panose="02040503050406030204" pitchFamily="18" charset="0"/>
              </a:rPr>
              <a:t>Adjust application rates dynamically based on crop growth stages, weather conditions, and real-time field feedback.</a:t>
            </a:r>
          </a:p>
          <a:p>
            <a:pPr marL="6350" marR="57150" indent="-6350" algn="just">
              <a:lnSpc>
                <a:spcPct val="150000"/>
              </a:lnSpc>
              <a:spcAft>
                <a:spcPts val="25"/>
              </a:spcAft>
              <a:buNone/>
            </a:pPr>
            <a:r>
              <a:rPr lang="en-IN" sz="1700" b="1" kern="100" dirty="0">
                <a:solidFill>
                  <a:srgbClr val="000000"/>
                </a:solidFill>
                <a:effectLst/>
                <a:latin typeface="Cambria" panose="02040503050406030204" pitchFamily="18" charset="0"/>
                <a:ea typeface="Cambria" panose="02040503050406030204" pitchFamily="18" charset="0"/>
              </a:rPr>
              <a:t>Objective 3: Improve Soil Health and Longevity</a:t>
            </a:r>
            <a:endParaRPr lang="en-IN" sz="1700" kern="100" dirty="0">
              <a:solidFill>
                <a:srgbClr val="000000"/>
              </a:solidFill>
              <a:effectLst/>
              <a:latin typeface="Cambria" panose="02040503050406030204" pitchFamily="18" charset="0"/>
              <a:ea typeface="Cambria" panose="02040503050406030204" pitchFamily="18" charset="0"/>
            </a:endParaRPr>
          </a:p>
          <a:p>
            <a:pPr marL="342900" marR="57150" lvl="0" indent="-342900" algn="just">
              <a:lnSpc>
                <a:spcPct val="150000"/>
              </a:lnSpc>
              <a:spcAft>
                <a:spcPts val="25"/>
              </a:spcAft>
              <a:buSzPts val="1000"/>
              <a:buFont typeface="Symbol" panose="05050102010706020507" pitchFamily="18" charset="2"/>
              <a:buChar char=""/>
              <a:tabLst>
                <a:tab pos="457200" algn="l"/>
              </a:tabLst>
            </a:pPr>
            <a:r>
              <a:rPr lang="en-IN" sz="1700" kern="100" dirty="0">
                <a:solidFill>
                  <a:srgbClr val="000000"/>
                </a:solidFill>
                <a:effectLst/>
                <a:latin typeface="Cambria" panose="02040503050406030204" pitchFamily="18" charset="0"/>
                <a:ea typeface="Cambria" panose="02040503050406030204" pitchFamily="18" charset="0"/>
              </a:rPr>
              <a:t>Promote balanced nutrient distribution to maintain optimal soil fertility and prevent long-term degradation.</a:t>
            </a:r>
          </a:p>
          <a:p>
            <a:pPr marL="342900" marR="57150" lvl="0" indent="-342900" algn="just">
              <a:lnSpc>
                <a:spcPct val="150000"/>
              </a:lnSpc>
              <a:spcAft>
                <a:spcPts val="25"/>
              </a:spcAft>
              <a:buSzPts val="1000"/>
              <a:buFont typeface="Symbol" panose="05050102010706020507" pitchFamily="18" charset="2"/>
              <a:buChar char=""/>
              <a:tabLst>
                <a:tab pos="457200" algn="l"/>
              </a:tabLst>
            </a:pPr>
            <a:r>
              <a:rPr lang="en-IN" sz="1700" kern="100" dirty="0">
                <a:solidFill>
                  <a:srgbClr val="000000"/>
                </a:solidFill>
                <a:effectLst/>
                <a:latin typeface="Cambria" panose="02040503050406030204" pitchFamily="18" charset="0"/>
                <a:ea typeface="Cambria" panose="02040503050406030204" pitchFamily="18" charset="0"/>
              </a:rPr>
              <a:t>Monitor soil parameters regularly to assess health indicators and recommend corrective measures proactively.</a:t>
            </a:r>
          </a:p>
          <a:p>
            <a:pPr marL="76200" indent="0" algn="just">
              <a:buNone/>
            </a:pPr>
            <a:endParaRPr lang="en-IN" sz="17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06581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57782-AC9E-EDA2-C35E-6527678569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6504D2-C916-ADAD-806F-7CB52C7F6522}"/>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Finalized Objectives </a:t>
            </a:r>
            <a:endParaRPr lang="en-IN" dirty="0"/>
          </a:p>
        </p:txBody>
      </p:sp>
      <p:sp>
        <p:nvSpPr>
          <p:cNvPr id="3" name="Text Placeholder 2">
            <a:extLst>
              <a:ext uri="{FF2B5EF4-FFF2-40B4-BE49-F238E27FC236}">
                <a16:creationId xmlns:a16="http://schemas.microsoft.com/office/drawing/2014/main" id="{929C9D7C-6225-578F-3238-EB209C436150}"/>
              </a:ext>
            </a:extLst>
          </p:cNvPr>
          <p:cNvSpPr>
            <a:spLocks noGrp="1"/>
          </p:cNvSpPr>
          <p:nvPr>
            <p:ph type="body" idx="1"/>
          </p:nvPr>
        </p:nvSpPr>
        <p:spPr>
          <a:xfrm>
            <a:off x="684981" y="838201"/>
            <a:ext cx="10668000" cy="4953000"/>
          </a:xfrm>
        </p:spPr>
        <p:txBody>
          <a:bodyPr>
            <a:noAutofit/>
          </a:bodyPr>
          <a:lstStyle/>
          <a:p>
            <a:pPr marL="6350" marR="57150" indent="-6350" algn="just">
              <a:lnSpc>
                <a:spcPct val="150000"/>
              </a:lnSpc>
              <a:spcAft>
                <a:spcPts val="25"/>
              </a:spcAft>
              <a:buNone/>
            </a:pPr>
            <a:r>
              <a:rPr lang="en-IN" sz="1700" b="1" kern="100" dirty="0">
                <a:solidFill>
                  <a:srgbClr val="000000"/>
                </a:solidFill>
                <a:effectLst/>
                <a:latin typeface="Cambria" panose="02040503050406030204" pitchFamily="18" charset="0"/>
                <a:ea typeface="Cambria" panose="02040503050406030204" pitchFamily="18" charset="0"/>
              </a:rPr>
              <a:t>Objective 4: Reduce Environmental Impact</a:t>
            </a:r>
            <a:endParaRPr lang="en-IN" sz="1700" kern="100" dirty="0">
              <a:solidFill>
                <a:srgbClr val="000000"/>
              </a:solidFill>
              <a:effectLst/>
              <a:latin typeface="Cambria" panose="02040503050406030204" pitchFamily="18" charset="0"/>
              <a:ea typeface="Cambria" panose="02040503050406030204" pitchFamily="18" charset="0"/>
            </a:endParaRPr>
          </a:p>
          <a:p>
            <a:pPr marL="342900" marR="57150" lvl="0" indent="-342900" algn="just">
              <a:lnSpc>
                <a:spcPct val="150000"/>
              </a:lnSpc>
              <a:spcAft>
                <a:spcPts val="25"/>
              </a:spcAft>
              <a:buSzPts val="1000"/>
              <a:buFont typeface="Symbol" panose="05050102010706020507" pitchFamily="18" charset="2"/>
              <a:buChar char=""/>
              <a:tabLst>
                <a:tab pos="457200" algn="l"/>
              </a:tabLst>
            </a:pPr>
            <a:r>
              <a:rPr lang="en-IN" sz="1700" kern="100" dirty="0">
                <a:solidFill>
                  <a:srgbClr val="000000"/>
                </a:solidFill>
                <a:effectLst/>
                <a:latin typeface="Cambria" panose="02040503050406030204" pitchFamily="18" charset="0"/>
                <a:ea typeface="Cambria" panose="02040503050406030204" pitchFamily="18" charset="0"/>
              </a:rPr>
              <a:t>Decrease the ecological footprint of agriculture by minimizing greenhouse gas emissions and water contamination caused by chemical fertilizers.</a:t>
            </a:r>
          </a:p>
          <a:p>
            <a:pPr marL="342900" marR="57150" lvl="0" indent="-342900" algn="just">
              <a:lnSpc>
                <a:spcPct val="150000"/>
              </a:lnSpc>
              <a:spcAft>
                <a:spcPts val="25"/>
              </a:spcAft>
              <a:buSzPts val="1000"/>
              <a:buFont typeface="Symbol" panose="05050102010706020507" pitchFamily="18" charset="2"/>
              <a:buChar char=""/>
              <a:tabLst>
                <a:tab pos="457200" algn="l"/>
              </a:tabLst>
            </a:pPr>
            <a:r>
              <a:rPr lang="en-IN" sz="1700" kern="100" dirty="0">
                <a:solidFill>
                  <a:srgbClr val="000000"/>
                </a:solidFill>
                <a:effectLst/>
                <a:latin typeface="Cambria" panose="02040503050406030204" pitchFamily="18" charset="0"/>
                <a:ea typeface="Cambria" panose="02040503050406030204" pitchFamily="18" charset="0"/>
              </a:rPr>
              <a:t>Encourage environmentally responsible farming practices through precision agriculture tools.</a:t>
            </a:r>
          </a:p>
          <a:p>
            <a:pPr marL="6350" marR="57150" indent="-6350" algn="just">
              <a:lnSpc>
                <a:spcPct val="150000"/>
              </a:lnSpc>
              <a:spcAft>
                <a:spcPts val="25"/>
              </a:spcAft>
              <a:buNone/>
            </a:pPr>
            <a:r>
              <a:rPr lang="en-IN" sz="1700" b="1" kern="100" dirty="0">
                <a:solidFill>
                  <a:srgbClr val="000000"/>
                </a:solidFill>
                <a:effectLst/>
                <a:latin typeface="Cambria" panose="02040503050406030204" pitchFamily="18" charset="0"/>
                <a:ea typeface="Cambria" panose="02040503050406030204" pitchFamily="18" charset="0"/>
              </a:rPr>
              <a:t>Objective 5: Provide Real-Time Decision Support</a:t>
            </a:r>
            <a:endParaRPr lang="en-IN" sz="1700" kern="100" dirty="0">
              <a:solidFill>
                <a:srgbClr val="000000"/>
              </a:solidFill>
              <a:effectLst/>
              <a:latin typeface="Cambria" panose="02040503050406030204" pitchFamily="18" charset="0"/>
              <a:ea typeface="Cambria" panose="02040503050406030204" pitchFamily="18" charset="0"/>
            </a:endParaRPr>
          </a:p>
          <a:p>
            <a:pPr marL="342900" marR="57150" lvl="0" indent="-342900" algn="just">
              <a:lnSpc>
                <a:spcPct val="150000"/>
              </a:lnSpc>
              <a:spcAft>
                <a:spcPts val="25"/>
              </a:spcAft>
              <a:buSzPts val="1000"/>
              <a:buFont typeface="Symbol" panose="05050102010706020507" pitchFamily="18" charset="2"/>
              <a:buChar char=""/>
              <a:tabLst>
                <a:tab pos="457200" algn="l"/>
              </a:tabLst>
            </a:pPr>
            <a:r>
              <a:rPr lang="en-IN" sz="1700" kern="100" dirty="0">
                <a:solidFill>
                  <a:srgbClr val="000000"/>
                </a:solidFill>
                <a:effectLst/>
                <a:latin typeface="Cambria" panose="02040503050406030204" pitchFamily="18" charset="0"/>
                <a:ea typeface="Cambria" panose="02040503050406030204" pitchFamily="18" charset="0"/>
              </a:rPr>
              <a:t>Create a user-friendly platform that delivers instant alerts, visual analytics, and actionable insights based on field conditions.</a:t>
            </a:r>
          </a:p>
          <a:p>
            <a:pPr marL="342900" marR="57150" lvl="0" indent="-342900" algn="just">
              <a:lnSpc>
                <a:spcPct val="150000"/>
              </a:lnSpc>
              <a:spcAft>
                <a:spcPts val="25"/>
              </a:spcAft>
              <a:buSzPts val="1000"/>
              <a:buFont typeface="Symbol" panose="05050102010706020507" pitchFamily="18" charset="2"/>
              <a:buChar char=""/>
              <a:tabLst>
                <a:tab pos="457200" algn="l"/>
              </a:tabLst>
            </a:pPr>
            <a:r>
              <a:rPr lang="en-IN" sz="1700" kern="100" dirty="0">
                <a:solidFill>
                  <a:srgbClr val="000000"/>
                </a:solidFill>
                <a:effectLst/>
                <a:latin typeface="Cambria" panose="02040503050406030204" pitchFamily="18" charset="0"/>
                <a:ea typeface="Cambria" panose="02040503050406030204" pitchFamily="18" charset="0"/>
              </a:rPr>
              <a:t>Enable farmers to make informed decisions using evidence-based recommendations.</a:t>
            </a:r>
          </a:p>
          <a:p>
            <a:pPr marL="6350" marR="57150" indent="-6350" algn="just">
              <a:lnSpc>
                <a:spcPct val="150000"/>
              </a:lnSpc>
              <a:spcAft>
                <a:spcPts val="25"/>
              </a:spcAft>
              <a:buNone/>
            </a:pPr>
            <a:r>
              <a:rPr lang="en-IN" sz="1700" b="1" kern="100" dirty="0">
                <a:solidFill>
                  <a:srgbClr val="000000"/>
                </a:solidFill>
                <a:effectLst/>
                <a:latin typeface="Cambria" panose="02040503050406030204" pitchFamily="18" charset="0"/>
                <a:ea typeface="Cambria" panose="02040503050406030204" pitchFamily="18" charset="0"/>
              </a:rPr>
              <a:t>Objective 6: Ensure Scalability and Affordability</a:t>
            </a:r>
            <a:endParaRPr lang="en-IN" sz="1700" kern="100" dirty="0">
              <a:solidFill>
                <a:srgbClr val="000000"/>
              </a:solidFill>
              <a:effectLst/>
              <a:latin typeface="Cambria" panose="02040503050406030204" pitchFamily="18" charset="0"/>
              <a:ea typeface="Cambria" panose="02040503050406030204" pitchFamily="18" charset="0"/>
            </a:endParaRPr>
          </a:p>
          <a:p>
            <a:pPr marL="342900" marR="57150" lvl="0" indent="-342900" algn="just">
              <a:lnSpc>
                <a:spcPct val="150000"/>
              </a:lnSpc>
              <a:spcAft>
                <a:spcPts val="25"/>
              </a:spcAft>
              <a:buSzPts val="1000"/>
              <a:buFont typeface="Symbol" panose="05050102010706020507" pitchFamily="18" charset="2"/>
              <a:buChar char=""/>
              <a:tabLst>
                <a:tab pos="457200" algn="l"/>
              </a:tabLst>
            </a:pPr>
            <a:r>
              <a:rPr lang="en-IN" sz="1700" kern="100" dirty="0">
                <a:solidFill>
                  <a:srgbClr val="000000"/>
                </a:solidFill>
                <a:effectLst/>
                <a:latin typeface="Cambria" panose="02040503050406030204" pitchFamily="18" charset="0"/>
                <a:ea typeface="Cambria" panose="02040503050406030204" pitchFamily="18" charset="0"/>
              </a:rPr>
              <a:t>Design a modular and cost-effective system that can be implemented on small farms, large agricultural enterprises, and across different geographies.</a:t>
            </a:r>
          </a:p>
          <a:p>
            <a:pPr marL="342900" marR="57150" lvl="0" indent="-342900" algn="just">
              <a:lnSpc>
                <a:spcPct val="150000"/>
              </a:lnSpc>
              <a:spcAft>
                <a:spcPts val="25"/>
              </a:spcAft>
              <a:buSzPts val="1000"/>
              <a:buFont typeface="Symbol" panose="05050102010706020507" pitchFamily="18" charset="2"/>
              <a:buChar char=""/>
              <a:tabLst>
                <a:tab pos="457200" algn="l"/>
              </a:tabLst>
            </a:pPr>
            <a:r>
              <a:rPr lang="en-IN" sz="1700" kern="100" dirty="0">
                <a:solidFill>
                  <a:srgbClr val="000000"/>
                </a:solidFill>
                <a:effectLst/>
                <a:latin typeface="Cambria" panose="02040503050406030204" pitchFamily="18" charset="0"/>
                <a:ea typeface="Cambria" panose="02040503050406030204" pitchFamily="18" charset="0"/>
              </a:rPr>
              <a:t>Use open-source tools and scalable cloud infrastructure to lower the barrier to adoption.</a:t>
            </a:r>
          </a:p>
          <a:p>
            <a:pPr marL="76200" indent="0" algn="just">
              <a:buNone/>
            </a:pPr>
            <a:endParaRPr lang="en-IN" sz="17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52351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924CB-64BE-CCAD-6DCE-8569F12EF901}"/>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Proposed Methods </a:t>
            </a:r>
            <a:endParaRPr lang="en-IN" dirty="0"/>
          </a:p>
        </p:txBody>
      </p:sp>
      <p:sp>
        <p:nvSpPr>
          <p:cNvPr id="3" name="Text Placeholder 2">
            <a:extLst>
              <a:ext uri="{FF2B5EF4-FFF2-40B4-BE49-F238E27FC236}">
                <a16:creationId xmlns:a16="http://schemas.microsoft.com/office/drawing/2014/main" id="{46A324DD-CA25-A5D7-7544-1FBEA3C7975C}"/>
              </a:ext>
            </a:extLst>
          </p:cNvPr>
          <p:cNvSpPr>
            <a:spLocks noGrp="1"/>
          </p:cNvSpPr>
          <p:nvPr>
            <p:ph type="body" idx="1"/>
          </p:nvPr>
        </p:nvSpPr>
        <p:spPr/>
        <p:txBody>
          <a:bodyPr>
            <a:normAutofit/>
          </a:bodyPr>
          <a:lstStyle/>
          <a:p>
            <a:pPr algn="just"/>
            <a:r>
              <a:rPr lang="en-US" dirty="0">
                <a:latin typeface="Cambria" panose="02040503050406030204" pitchFamily="18" charset="0"/>
                <a:ea typeface="Cambria" panose="02040503050406030204" pitchFamily="18" charset="0"/>
              </a:rPr>
              <a:t>Data Collection: Gather comprehensive data on soil properties, crop types, weather patterns, and historical fertilizer usage.</a:t>
            </a:r>
          </a:p>
          <a:p>
            <a:pPr algn="just"/>
            <a:r>
              <a:rPr lang="en-US" dirty="0">
                <a:latin typeface="Cambria" panose="02040503050406030204" pitchFamily="18" charset="0"/>
                <a:ea typeface="Cambria" panose="02040503050406030204" pitchFamily="18" charset="0"/>
              </a:rPr>
              <a:t>Model Development: Develop a machine learning model using algorithms such as Random Forest or Gradient Boosting to predict optimal fertilizer recommendations.</a:t>
            </a:r>
          </a:p>
          <a:p>
            <a:pPr algn="just"/>
            <a:r>
              <a:rPr lang="en-US" dirty="0">
                <a:latin typeface="Cambria" panose="02040503050406030204" pitchFamily="18" charset="0"/>
                <a:ea typeface="Cambria" panose="02040503050406030204" pitchFamily="18" charset="0"/>
              </a:rPr>
              <a:t>System Integration: Integrate the predictive model into a user-friendly application accessible to farmers.</a:t>
            </a:r>
          </a:p>
          <a:p>
            <a:pPr algn="just"/>
            <a:r>
              <a:rPr lang="en-US" dirty="0">
                <a:latin typeface="Cambria" panose="02040503050406030204" pitchFamily="18" charset="0"/>
                <a:ea typeface="Cambria" panose="02040503050406030204" pitchFamily="18" charset="0"/>
              </a:rPr>
              <a:t>Field Testing: Conduct field trials to validate the model's recommendations and assess their impact on crop yield and soil health.</a:t>
            </a:r>
          </a:p>
          <a:p>
            <a:pPr algn="just"/>
            <a:r>
              <a:rPr lang="en-US" dirty="0">
                <a:latin typeface="Cambria" panose="02040503050406030204" pitchFamily="18" charset="0"/>
                <a:ea typeface="Cambria" panose="02040503050406030204" pitchFamily="18" charset="0"/>
              </a:rPr>
              <a:t>Feedback Mechanism: Implement a feedback system allowing farmers to report outcomes, facilitating continuous model improvement.</a:t>
            </a:r>
          </a:p>
          <a:p>
            <a:pPr algn="just"/>
            <a:endParaRPr lang="en-US" dirty="0">
              <a:latin typeface="Cambria" panose="02040503050406030204" pitchFamily="18" charset="0"/>
              <a:ea typeface="Cambria" panose="02040503050406030204" pitchFamily="18" charset="0"/>
            </a:endParaRPr>
          </a:p>
          <a:p>
            <a:pPr algn="just"/>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91350747"/>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1409</Words>
  <Application>Microsoft Office PowerPoint</Application>
  <PresentationFormat>Widescreen</PresentationFormat>
  <Paragraphs>152</Paragraphs>
  <Slides>15</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Cambria</vt:lpstr>
      <vt:lpstr>Courier New</vt:lpstr>
      <vt:lpstr>Symbol</vt:lpstr>
      <vt:lpstr>Times New Roman</vt:lpstr>
      <vt:lpstr>Verdana</vt:lpstr>
      <vt:lpstr>Wingdings</vt:lpstr>
      <vt:lpstr>Bioinformatics</vt:lpstr>
      <vt:lpstr>Sustainable Fertilizer Usage Optimizer</vt:lpstr>
      <vt:lpstr>Content</vt:lpstr>
      <vt:lpstr>Problem Statement Number: PSCS_344 </vt:lpstr>
      <vt:lpstr>Analysis of Problem Statement</vt:lpstr>
      <vt:lpstr>Literature Survey</vt:lpstr>
      <vt:lpstr>Literature Studies</vt:lpstr>
      <vt:lpstr>Finalized Objectives </vt:lpstr>
      <vt:lpstr>Finalized Objectives </vt:lpstr>
      <vt:lpstr>Proposed Methods </vt:lpstr>
      <vt:lpstr>Proposed Methods </vt:lpstr>
      <vt:lpstr>System Workflow </vt:lpstr>
      <vt:lpstr>Results and Analysis </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Kruthika KY</cp:lastModifiedBy>
  <cp:revision>43</cp:revision>
  <dcterms:modified xsi:type="dcterms:W3CDTF">2025-05-23T07:50:49Z</dcterms:modified>
</cp:coreProperties>
</file>