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3"/>
  </p:notesMasterIdLst>
  <p:sldIdLst>
    <p:sldId id="260" r:id="rId2"/>
    <p:sldId id="274" r:id="rId3"/>
    <p:sldId id="269" r:id="rId4"/>
    <p:sldId id="273" r:id="rId5"/>
    <p:sldId id="271" r:id="rId6"/>
    <p:sldId id="272" r:id="rId7"/>
    <p:sldId id="261" r:id="rId8"/>
    <p:sldId id="257" r:id="rId9"/>
    <p:sldId id="258" r:id="rId10"/>
    <p:sldId id="265" r:id="rId11"/>
    <p:sldId id="266" r:id="rId12"/>
    <p:sldId id="268" r:id="rId13"/>
    <p:sldId id="277" r:id="rId14"/>
    <p:sldId id="267" r:id="rId15"/>
    <p:sldId id="275" r:id="rId16"/>
    <p:sldId id="276" r:id="rId17"/>
    <p:sldId id="278" r:id="rId18"/>
    <p:sldId id="282" r:id="rId19"/>
    <p:sldId id="283"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774" autoAdjust="0"/>
  </p:normalViewPr>
  <p:slideViewPr>
    <p:cSldViewPr snapToGrid="0">
      <p:cViewPr varScale="1">
        <p:scale>
          <a:sx n="55" d="100"/>
          <a:sy n="55" d="100"/>
        </p:scale>
        <p:origin x="10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14EA-7470-4A3E-B79D-00CEB8AC6851}" type="datetimeFigureOut">
              <a:rPr lang="en-IN" smtClean="0"/>
              <a:t>02-08-2024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A2D4C-D35C-49A2-8C05-9C323BB911C9}" type="slidenum">
              <a:rPr lang="en-IN" smtClean="0"/>
              <a:t>‹#›</a:t>
            </a:fld>
            <a:endParaRPr lang="en-IN"/>
          </a:p>
        </p:txBody>
      </p:sp>
    </p:spTree>
    <p:extLst>
      <p:ext uri="{BB962C8B-B14F-4D97-AF65-F5344CB8AC3E}">
        <p14:creationId xmlns:p14="http://schemas.microsoft.com/office/powerpoint/2010/main" val="241691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5A2D4C-D35C-49A2-8C05-9C323BB911C9}" type="slidenum">
              <a:rPr lang="en-IN" smtClean="0"/>
              <a:t>11</a:t>
            </a:fld>
            <a:endParaRPr lang="en-IN"/>
          </a:p>
        </p:txBody>
      </p:sp>
    </p:spTree>
    <p:extLst>
      <p:ext uri="{BB962C8B-B14F-4D97-AF65-F5344CB8AC3E}">
        <p14:creationId xmlns:p14="http://schemas.microsoft.com/office/powerpoint/2010/main" val="140210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330643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353950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409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3957985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3784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279936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2757459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134157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182113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72CDD-1C26-4C3D-B1DF-BDEBF2300E01}"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277614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72CDD-1C26-4C3D-B1DF-BDEBF2300E01}"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316415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72CDD-1C26-4C3D-B1DF-BDEBF2300E01}"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17141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72CDD-1C26-4C3D-B1DF-BDEBF2300E01}"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270198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72CDD-1C26-4C3D-B1DF-BDEBF2300E01}"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401065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72CDD-1C26-4C3D-B1DF-BDEBF2300E01}"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227977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72CDD-1C26-4C3D-B1DF-BDEBF2300E01}"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1276C-8E24-418C-9882-63D631F832A8}" type="slidenum">
              <a:rPr lang="en-IN" smtClean="0"/>
              <a:t>‹#›</a:t>
            </a:fld>
            <a:endParaRPr lang="en-IN"/>
          </a:p>
        </p:txBody>
      </p:sp>
    </p:spTree>
    <p:extLst>
      <p:ext uri="{BB962C8B-B14F-4D97-AF65-F5344CB8AC3E}">
        <p14:creationId xmlns:p14="http://schemas.microsoft.com/office/powerpoint/2010/main" val="69566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572CDD-1C26-4C3D-B1DF-BDEBF2300E01}" type="datetimeFigureOut">
              <a:rPr lang="en-IN" smtClean="0"/>
              <a:t>02-08-2024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31276C-8E24-418C-9882-63D631F832A8}" type="slidenum">
              <a:rPr lang="en-IN" smtClean="0"/>
              <a:t>‹#›</a:t>
            </a:fld>
            <a:endParaRPr lang="en-IN"/>
          </a:p>
        </p:txBody>
      </p:sp>
    </p:spTree>
    <p:extLst>
      <p:ext uri="{BB962C8B-B14F-4D97-AF65-F5344CB8AC3E}">
        <p14:creationId xmlns:p14="http://schemas.microsoft.com/office/powerpoint/2010/main" val="11267369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ourteen_Points"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615F-BD00-7948-C1B6-64E62316B82B}"/>
              </a:ext>
            </a:extLst>
          </p:cNvPr>
          <p:cNvSpPr>
            <a:spLocks noGrp="1"/>
          </p:cNvSpPr>
          <p:nvPr>
            <p:ph type="ctrTitle"/>
          </p:nvPr>
        </p:nvSpPr>
        <p:spPr>
          <a:xfrm>
            <a:off x="897467" y="1305076"/>
            <a:ext cx="8964990" cy="2319867"/>
          </a:xfrm>
        </p:spPr>
        <p:txBody>
          <a:bodyPr/>
          <a:lstStyle/>
          <a:p>
            <a:pPr algn="ctr"/>
            <a:r>
              <a:rPr lang="en-US" sz="6000" dirty="0"/>
              <a:t>FACE RECOGNITION-AUTHENTICATION</a:t>
            </a:r>
            <a:endParaRPr lang="en-IN" sz="6000" dirty="0"/>
          </a:p>
        </p:txBody>
      </p:sp>
      <p:sp>
        <p:nvSpPr>
          <p:cNvPr id="3" name="Subtitle 2">
            <a:extLst>
              <a:ext uri="{FF2B5EF4-FFF2-40B4-BE49-F238E27FC236}">
                <a16:creationId xmlns:a16="http://schemas.microsoft.com/office/drawing/2014/main" id="{FDC2E06F-E900-77BD-15CB-8415517BEE42}"/>
              </a:ext>
            </a:extLst>
          </p:cNvPr>
          <p:cNvSpPr>
            <a:spLocks noGrp="1"/>
          </p:cNvSpPr>
          <p:nvPr>
            <p:ph type="subTitle" idx="1"/>
          </p:nvPr>
        </p:nvSpPr>
        <p:spPr>
          <a:xfrm>
            <a:off x="-604761" y="4071257"/>
            <a:ext cx="12002104" cy="1283303"/>
          </a:xfrm>
        </p:spPr>
        <p:txBody>
          <a:bodyPr>
            <a:normAutofit/>
          </a:bodyPr>
          <a:lstStyle/>
          <a:p>
            <a:pPr algn="ctr"/>
            <a:r>
              <a:rPr lang="en-US" sz="3600" dirty="0"/>
              <a:t>PYTHON CIA-2 PROJECT</a:t>
            </a:r>
            <a:endParaRPr lang="en-IN" sz="3600" dirty="0"/>
          </a:p>
        </p:txBody>
      </p:sp>
    </p:spTree>
    <p:extLst>
      <p:ext uri="{BB962C8B-B14F-4D97-AF65-F5344CB8AC3E}">
        <p14:creationId xmlns:p14="http://schemas.microsoft.com/office/powerpoint/2010/main" val="286852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E033-7AAD-D38C-68CF-CC1A744DDAE2}"/>
              </a:ext>
            </a:extLst>
          </p:cNvPr>
          <p:cNvSpPr>
            <a:spLocks noGrp="1"/>
          </p:cNvSpPr>
          <p:nvPr>
            <p:ph type="title"/>
          </p:nvPr>
        </p:nvSpPr>
        <p:spPr>
          <a:xfrm>
            <a:off x="838200" y="346837"/>
            <a:ext cx="10515600" cy="897233"/>
          </a:xfrm>
        </p:spPr>
        <p:txBody>
          <a:bodyPr/>
          <a:lstStyle/>
          <a:p>
            <a:r>
              <a:rPr lang="en-US" dirty="0"/>
              <a:t>CODE:</a:t>
            </a:r>
            <a:endParaRPr lang="en-IN" dirty="0"/>
          </a:p>
        </p:txBody>
      </p:sp>
      <p:pic>
        <p:nvPicPr>
          <p:cNvPr id="5" name="Picture 4">
            <a:extLst>
              <a:ext uri="{FF2B5EF4-FFF2-40B4-BE49-F238E27FC236}">
                <a16:creationId xmlns:a16="http://schemas.microsoft.com/office/drawing/2014/main" id="{DCD4F80F-C769-A00F-5D5B-88840DF2FC2F}"/>
              </a:ext>
            </a:extLst>
          </p:cNvPr>
          <p:cNvPicPr>
            <a:picLocks noChangeAspect="1"/>
          </p:cNvPicPr>
          <p:nvPr/>
        </p:nvPicPr>
        <p:blipFill rotWithShape="1">
          <a:blip r:embed="rId2">
            <a:extLst>
              <a:ext uri="{28A0092B-C50C-407E-A947-70E740481C1C}">
                <a14:useLocalDpi xmlns:a14="http://schemas.microsoft.com/office/drawing/2010/main" val="0"/>
              </a:ext>
            </a:extLst>
          </a:blip>
          <a:srcRect r="10961"/>
          <a:stretch/>
        </p:blipFill>
        <p:spPr>
          <a:xfrm>
            <a:off x="675613" y="1677638"/>
            <a:ext cx="9454435" cy="4256239"/>
          </a:xfrm>
          <a:prstGeom prst="rect">
            <a:avLst/>
          </a:prstGeom>
        </p:spPr>
      </p:pic>
    </p:spTree>
    <p:extLst>
      <p:ext uri="{BB962C8B-B14F-4D97-AF65-F5344CB8AC3E}">
        <p14:creationId xmlns:p14="http://schemas.microsoft.com/office/powerpoint/2010/main" val="306543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B75D7E-35C2-7995-3576-C9B1A9CAB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35" y="519922"/>
            <a:ext cx="8927041" cy="5762006"/>
          </a:xfrm>
          <a:prstGeom prst="rect">
            <a:avLst/>
          </a:prstGeom>
        </p:spPr>
      </p:pic>
    </p:spTree>
    <p:extLst>
      <p:ext uri="{BB962C8B-B14F-4D97-AF65-F5344CB8AC3E}">
        <p14:creationId xmlns:p14="http://schemas.microsoft.com/office/powerpoint/2010/main" val="274796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6E3302-B10F-EE7D-FA67-1E621AE3E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32" y="859537"/>
            <a:ext cx="9926437" cy="5157216"/>
          </a:xfrm>
          <a:prstGeom prst="rect">
            <a:avLst/>
          </a:prstGeom>
        </p:spPr>
      </p:pic>
    </p:spTree>
    <p:extLst>
      <p:ext uri="{BB962C8B-B14F-4D97-AF65-F5344CB8AC3E}">
        <p14:creationId xmlns:p14="http://schemas.microsoft.com/office/powerpoint/2010/main" val="190551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2235F1-99EB-6180-9693-660C9A0A6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20" y="603504"/>
            <a:ext cx="10382284" cy="5440680"/>
          </a:xfrm>
          <a:prstGeom prst="rect">
            <a:avLst/>
          </a:prstGeom>
        </p:spPr>
      </p:pic>
    </p:spTree>
    <p:extLst>
      <p:ext uri="{BB962C8B-B14F-4D97-AF65-F5344CB8AC3E}">
        <p14:creationId xmlns:p14="http://schemas.microsoft.com/office/powerpoint/2010/main" val="231561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1139-0A02-A92E-85AE-314C5497E602}"/>
              </a:ext>
            </a:extLst>
          </p:cNvPr>
          <p:cNvSpPr>
            <a:spLocks noGrp="1"/>
          </p:cNvSpPr>
          <p:nvPr>
            <p:ph type="title"/>
          </p:nvPr>
        </p:nvSpPr>
        <p:spPr>
          <a:xfrm>
            <a:off x="838200" y="365126"/>
            <a:ext cx="10515600" cy="678748"/>
          </a:xfrm>
        </p:spPr>
        <p:txBody>
          <a:bodyPr>
            <a:normAutofit/>
          </a:bodyPr>
          <a:lstStyle/>
          <a:p>
            <a:r>
              <a:rPr lang="en-US" dirty="0"/>
              <a:t>OUTPUT</a:t>
            </a:r>
            <a:endParaRPr lang="en-IN" dirty="0"/>
          </a:p>
        </p:txBody>
      </p:sp>
      <p:pic>
        <p:nvPicPr>
          <p:cNvPr id="5" name="Content Placeholder 4">
            <a:extLst>
              <a:ext uri="{FF2B5EF4-FFF2-40B4-BE49-F238E27FC236}">
                <a16:creationId xmlns:a16="http://schemas.microsoft.com/office/drawing/2014/main" id="{35C31FF5-1A25-3121-6D1A-0BFF1CEBAB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299"/>
          <a:stretch/>
        </p:blipFill>
        <p:spPr>
          <a:xfrm>
            <a:off x="1165634" y="1448689"/>
            <a:ext cx="8909756" cy="4696079"/>
          </a:xfrm>
        </p:spPr>
      </p:pic>
    </p:spTree>
    <p:extLst>
      <p:ext uri="{BB962C8B-B14F-4D97-AF65-F5344CB8AC3E}">
        <p14:creationId xmlns:p14="http://schemas.microsoft.com/office/powerpoint/2010/main" val="126060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6774D5-5D25-1BA1-9073-336761AF84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323"/>
          <a:stretch/>
        </p:blipFill>
        <p:spPr>
          <a:xfrm>
            <a:off x="412158" y="1072896"/>
            <a:ext cx="9706187" cy="5114544"/>
          </a:xfrm>
        </p:spPr>
      </p:pic>
    </p:spTree>
    <p:extLst>
      <p:ext uri="{BB962C8B-B14F-4D97-AF65-F5344CB8AC3E}">
        <p14:creationId xmlns:p14="http://schemas.microsoft.com/office/powerpoint/2010/main" val="291178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085B1B-0878-CF74-D581-31785AFB8D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3395"/>
          <a:stretch/>
        </p:blipFill>
        <p:spPr>
          <a:xfrm>
            <a:off x="369136" y="916349"/>
            <a:ext cx="10315628" cy="5025302"/>
          </a:xfrm>
        </p:spPr>
      </p:pic>
    </p:spTree>
    <p:extLst>
      <p:ext uri="{BB962C8B-B14F-4D97-AF65-F5344CB8AC3E}">
        <p14:creationId xmlns:p14="http://schemas.microsoft.com/office/powerpoint/2010/main" val="4066225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5935E9-D358-C5AE-0A1C-EBD9899D0F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943"/>
          <a:stretch/>
        </p:blipFill>
        <p:spPr>
          <a:xfrm>
            <a:off x="430446" y="1149096"/>
            <a:ext cx="9828106" cy="4812792"/>
          </a:xfrm>
        </p:spPr>
      </p:pic>
    </p:spTree>
    <p:extLst>
      <p:ext uri="{BB962C8B-B14F-4D97-AF65-F5344CB8AC3E}">
        <p14:creationId xmlns:p14="http://schemas.microsoft.com/office/powerpoint/2010/main" val="413260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7787F2-DB68-4AD2-82EF-6EFA043C59F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567"/>
          <a:stretch/>
        </p:blipFill>
        <p:spPr>
          <a:xfrm>
            <a:off x="430445" y="935736"/>
            <a:ext cx="10024533" cy="4986528"/>
          </a:xfrm>
        </p:spPr>
      </p:pic>
    </p:spTree>
    <p:extLst>
      <p:ext uri="{BB962C8B-B14F-4D97-AF65-F5344CB8AC3E}">
        <p14:creationId xmlns:p14="http://schemas.microsoft.com/office/powerpoint/2010/main" val="294110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85223B-D87C-2B76-3F5B-FF52C409E1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976"/>
          <a:stretch/>
        </p:blipFill>
        <p:spPr>
          <a:xfrm>
            <a:off x="375582" y="1270000"/>
            <a:ext cx="9666816" cy="4895088"/>
          </a:xfrm>
        </p:spPr>
      </p:pic>
    </p:spTree>
    <p:extLst>
      <p:ext uri="{BB962C8B-B14F-4D97-AF65-F5344CB8AC3E}">
        <p14:creationId xmlns:p14="http://schemas.microsoft.com/office/powerpoint/2010/main" val="272926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9B0E-7DA4-9252-C381-4E00DD141111}"/>
              </a:ext>
            </a:extLst>
          </p:cNvPr>
          <p:cNvSpPr>
            <a:spLocks noGrp="1"/>
          </p:cNvSpPr>
          <p:nvPr>
            <p:ph type="title"/>
          </p:nvPr>
        </p:nvSpPr>
        <p:spPr/>
        <p:txBody>
          <a:bodyPr>
            <a:normAutofit/>
          </a:bodyPr>
          <a:lstStyle/>
          <a:p>
            <a:r>
              <a:rPr lang="en-US" sz="4800" dirty="0"/>
              <a:t>GROUP MEMBERS</a:t>
            </a:r>
            <a:endParaRPr lang="en-IN" sz="4800" dirty="0"/>
          </a:p>
        </p:txBody>
      </p:sp>
      <p:sp>
        <p:nvSpPr>
          <p:cNvPr id="3" name="Content Placeholder 2">
            <a:extLst>
              <a:ext uri="{FF2B5EF4-FFF2-40B4-BE49-F238E27FC236}">
                <a16:creationId xmlns:a16="http://schemas.microsoft.com/office/drawing/2014/main" id="{B0C47585-A550-E5CA-63A7-7E3C5754B1F9}"/>
              </a:ext>
            </a:extLst>
          </p:cNvPr>
          <p:cNvSpPr>
            <a:spLocks noGrp="1"/>
          </p:cNvSpPr>
          <p:nvPr>
            <p:ph idx="1"/>
          </p:nvPr>
        </p:nvSpPr>
        <p:spPr>
          <a:xfrm>
            <a:off x="677334" y="2013856"/>
            <a:ext cx="8596668" cy="4343191"/>
          </a:xfrm>
        </p:spPr>
        <p:txBody>
          <a:bodyPr>
            <a:normAutofit/>
          </a:bodyPr>
          <a:lstStyle/>
          <a:p>
            <a:r>
              <a:rPr lang="en-US" sz="3200" dirty="0"/>
              <a:t>VENKATSARAN VASIREDDY</a:t>
            </a:r>
          </a:p>
          <a:p>
            <a:r>
              <a:rPr lang="en-US" sz="3200" dirty="0"/>
              <a:t>AKHILA RAYALA</a:t>
            </a:r>
          </a:p>
          <a:p>
            <a:r>
              <a:rPr lang="en-US" sz="3200" dirty="0"/>
              <a:t>TEJASWI TATINENI</a:t>
            </a:r>
          </a:p>
          <a:p>
            <a:r>
              <a:rPr lang="en-US" sz="3200" dirty="0"/>
              <a:t>KRUTHIKA ELESWARAPU</a:t>
            </a:r>
            <a:endParaRPr lang="en-IN" sz="3200" dirty="0"/>
          </a:p>
        </p:txBody>
      </p:sp>
    </p:spTree>
    <p:extLst>
      <p:ext uri="{BB962C8B-B14F-4D97-AF65-F5344CB8AC3E}">
        <p14:creationId xmlns:p14="http://schemas.microsoft.com/office/powerpoint/2010/main" val="16726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C7FAE3-A29C-EEFA-53E9-F883CDB8F4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685"/>
          <a:stretch/>
        </p:blipFill>
        <p:spPr>
          <a:xfrm>
            <a:off x="595038" y="835152"/>
            <a:ext cx="9778417" cy="5187696"/>
          </a:xfrm>
        </p:spPr>
      </p:pic>
    </p:spTree>
    <p:extLst>
      <p:ext uri="{BB962C8B-B14F-4D97-AF65-F5344CB8AC3E}">
        <p14:creationId xmlns:p14="http://schemas.microsoft.com/office/powerpoint/2010/main" val="312556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CD1B80-C00A-BA2C-03B3-476DEE6942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897"/>
          <a:stretch/>
        </p:blipFill>
        <p:spPr>
          <a:xfrm>
            <a:off x="677334" y="912876"/>
            <a:ext cx="9506796" cy="5032248"/>
          </a:xfrm>
        </p:spPr>
      </p:pic>
    </p:spTree>
    <p:extLst>
      <p:ext uri="{BB962C8B-B14F-4D97-AF65-F5344CB8AC3E}">
        <p14:creationId xmlns:p14="http://schemas.microsoft.com/office/powerpoint/2010/main" val="3462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F9E4-CD4A-D95E-4648-13DAF0E6F8D9}"/>
              </a:ext>
            </a:extLst>
          </p:cNvPr>
          <p:cNvSpPr>
            <a:spLocks noGrp="1"/>
          </p:cNvSpPr>
          <p:nvPr>
            <p:ph type="title"/>
          </p:nvPr>
        </p:nvSpPr>
        <p:spPr>
          <a:xfrm>
            <a:off x="838200" y="365125"/>
            <a:ext cx="10515600" cy="1318017"/>
          </a:xfrm>
        </p:spPr>
        <p:txBody>
          <a:bodyPr/>
          <a:lstStyle/>
          <a:p>
            <a:r>
              <a:rPr lang="en-US" b="1" dirty="0">
                <a:solidFill>
                  <a:schemeClr val="accent2">
                    <a:lumMod val="50000"/>
                  </a:schemeClr>
                </a:solidFill>
              </a:rPr>
              <a:t>INTRODUCTION</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1CFB68F6-4A8B-D472-7A27-908B1714C0BE}"/>
              </a:ext>
            </a:extLst>
          </p:cNvPr>
          <p:cNvSpPr>
            <a:spLocks noGrp="1"/>
          </p:cNvSpPr>
          <p:nvPr>
            <p:ph idx="1"/>
          </p:nvPr>
        </p:nvSpPr>
        <p:spPr>
          <a:xfrm>
            <a:off x="838200" y="1458686"/>
            <a:ext cx="9481457" cy="5034189"/>
          </a:xfrm>
        </p:spPr>
        <p:txBody>
          <a:bodyPr>
            <a:normAutofit fontScale="92500" lnSpcReduction="10000"/>
          </a:bodyPr>
          <a:lstStyle/>
          <a:p>
            <a:r>
              <a:rPr lang="en-US" sz="4400" dirty="0"/>
              <a:t>Facial recognition works by identifying and measuring facial features in an image. It can identify human faces in images or videos, determine if the face in two images belongs to the same person, or search for a face among a large collection of existing images.</a:t>
            </a:r>
          </a:p>
        </p:txBody>
      </p:sp>
    </p:spTree>
    <p:extLst>
      <p:ext uri="{BB962C8B-B14F-4D97-AF65-F5344CB8AC3E}">
        <p14:creationId xmlns:p14="http://schemas.microsoft.com/office/powerpoint/2010/main" val="59295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CD0F-B7CA-EA36-C086-BD0BFA490BD8}"/>
              </a:ext>
            </a:extLst>
          </p:cNvPr>
          <p:cNvSpPr>
            <a:spLocks noGrp="1"/>
          </p:cNvSpPr>
          <p:nvPr>
            <p:ph type="title"/>
          </p:nvPr>
        </p:nvSpPr>
        <p:spPr>
          <a:xfrm>
            <a:off x="839788" y="1243584"/>
            <a:ext cx="5926772" cy="886968"/>
          </a:xfrm>
        </p:spPr>
        <p:txBody>
          <a:bodyPr>
            <a:noAutofit/>
          </a:bodyPr>
          <a:lstStyle/>
          <a:p>
            <a:r>
              <a:rPr lang="en-US" sz="4000" b="1" dirty="0"/>
              <a:t>Who introduced facial recognition system?</a:t>
            </a:r>
            <a:br>
              <a:rPr lang="en-US" sz="4000" dirty="0"/>
            </a:br>
            <a:endParaRPr lang="en-IN" sz="4000" dirty="0"/>
          </a:p>
        </p:txBody>
      </p:sp>
      <p:sp>
        <p:nvSpPr>
          <p:cNvPr id="4" name="Text Placeholder 3">
            <a:extLst>
              <a:ext uri="{FF2B5EF4-FFF2-40B4-BE49-F238E27FC236}">
                <a16:creationId xmlns:a16="http://schemas.microsoft.com/office/drawing/2014/main" id="{E21FD043-08A0-D728-3804-2259CF4132CD}"/>
              </a:ext>
            </a:extLst>
          </p:cNvPr>
          <p:cNvSpPr>
            <a:spLocks noGrp="1"/>
          </p:cNvSpPr>
          <p:nvPr>
            <p:ph type="body" sz="half" idx="2"/>
          </p:nvPr>
        </p:nvSpPr>
        <p:spPr>
          <a:xfrm>
            <a:off x="839788" y="2130552"/>
            <a:ext cx="5926772" cy="4032504"/>
          </a:xfrm>
        </p:spPr>
        <p:txBody>
          <a:bodyPr>
            <a:normAutofit fontScale="92500"/>
          </a:bodyPr>
          <a:lstStyle/>
          <a:p>
            <a:r>
              <a:rPr lang="en-US" sz="3600" dirty="0"/>
              <a:t>In 1967, Woodrow W. Bledsoe, a pioneer in artificial intelligence, developed a system that classified photos of faces through a graphical computer input device called a RAND tablet.</a:t>
            </a:r>
          </a:p>
          <a:p>
            <a:endParaRPr lang="en-IN" dirty="0"/>
          </a:p>
        </p:txBody>
      </p:sp>
      <p:pic>
        <p:nvPicPr>
          <p:cNvPr id="5" name="Picture 4">
            <a:extLst>
              <a:ext uri="{FF2B5EF4-FFF2-40B4-BE49-F238E27FC236}">
                <a16:creationId xmlns:a16="http://schemas.microsoft.com/office/drawing/2014/main" id="{156D8CB9-BB2C-F04B-5F67-47406CB2F9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6281" y="255905"/>
            <a:ext cx="4426763" cy="6090031"/>
          </a:xfrm>
          <a:prstGeom prst="rect">
            <a:avLst/>
          </a:prstGeom>
        </p:spPr>
      </p:pic>
    </p:spTree>
    <p:extLst>
      <p:ext uri="{BB962C8B-B14F-4D97-AF65-F5344CB8AC3E}">
        <p14:creationId xmlns:p14="http://schemas.microsoft.com/office/powerpoint/2010/main" val="52341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4AC59-A943-B880-0611-FE9929A419D4}"/>
              </a:ext>
            </a:extLst>
          </p:cNvPr>
          <p:cNvSpPr>
            <a:spLocks noGrp="1"/>
          </p:cNvSpPr>
          <p:nvPr>
            <p:ph idx="1"/>
          </p:nvPr>
        </p:nvSpPr>
        <p:spPr>
          <a:xfrm>
            <a:off x="838200" y="687823"/>
            <a:ext cx="9318171" cy="5489140"/>
          </a:xfrm>
        </p:spPr>
        <p:txBody>
          <a:bodyPr>
            <a:normAutofit fontScale="92500" lnSpcReduction="10000"/>
          </a:bodyPr>
          <a:lstStyle/>
          <a:p>
            <a:r>
              <a:rPr lang="en-US" sz="4400" dirty="0"/>
              <a:t>Here we are using facial recognition to take attendance</a:t>
            </a:r>
          </a:p>
          <a:p>
            <a:r>
              <a:rPr lang="en-US" sz="4400" dirty="0"/>
              <a:t>Of a person ,through this process of taking attendance we can ensure that there is no chance for proxy or error.</a:t>
            </a:r>
          </a:p>
          <a:p>
            <a:r>
              <a:rPr lang="en-US" sz="4400" dirty="0"/>
              <a:t>Name of the person along with date and time is recorded in separate excel sheet.</a:t>
            </a:r>
          </a:p>
          <a:p>
            <a:endParaRPr lang="en-IN" dirty="0"/>
          </a:p>
        </p:txBody>
      </p:sp>
    </p:spTree>
    <p:extLst>
      <p:ext uri="{BB962C8B-B14F-4D97-AF65-F5344CB8AC3E}">
        <p14:creationId xmlns:p14="http://schemas.microsoft.com/office/powerpoint/2010/main" val="155779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5F423-245E-2308-2400-1F342E01E686}"/>
              </a:ext>
            </a:extLst>
          </p:cNvPr>
          <p:cNvSpPr>
            <a:spLocks noGrp="1"/>
          </p:cNvSpPr>
          <p:nvPr>
            <p:ph idx="1"/>
          </p:nvPr>
        </p:nvSpPr>
        <p:spPr>
          <a:xfrm>
            <a:off x="838200" y="428878"/>
            <a:ext cx="9742714" cy="5748085"/>
          </a:xfrm>
        </p:spPr>
        <p:txBody>
          <a:bodyPr>
            <a:normAutofit/>
          </a:bodyPr>
          <a:lstStyle/>
          <a:p>
            <a:r>
              <a:rPr lang="en-US" sz="4400" dirty="0"/>
              <a:t>The process uses a computer application that captures a digital image of an individual's face -- sometimes taken from a video frame -- and compares it with images in a database of stored records.</a:t>
            </a:r>
            <a:endParaRPr lang="en-IN" sz="4400" dirty="0"/>
          </a:p>
          <a:p>
            <a:endParaRPr lang="en-IN" sz="4400" dirty="0"/>
          </a:p>
        </p:txBody>
      </p:sp>
    </p:spTree>
    <p:extLst>
      <p:ext uri="{BB962C8B-B14F-4D97-AF65-F5344CB8AC3E}">
        <p14:creationId xmlns:p14="http://schemas.microsoft.com/office/powerpoint/2010/main" val="133104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EC50-BC6F-3BF2-D002-48D1F15D7935}"/>
              </a:ext>
            </a:extLst>
          </p:cNvPr>
          <p:cNvSpPr>
            <a:spLocks noGrp="1"/>
          </p:cNvSpPr>
          <p:nvPr>
            <p:ph type="title"/>
          </p:nvPr>
        </p:nvSpPr>
        <p:spPr/>
        <p:txBody>
          <a:bodyPr>
            <a:normAutofit/>
          </a:bodyPr>
          <a:lstStyle/>
          <a:p>
            <a:r>
              <a:rPr lang="en-US" sz="4400" dirty="0"/>
              <a:t>MODULES INSTALLED</a:t>
            </a:r>
            <a:endParaRPr lang="en-IN" sz="4400" dirty="0"/>
          </a:p>
        </p:txBody>
      </p:sp>
      <p:sp>
        <p:nvSpPr>
          <p:cNvPr id="3" name="Content Placeholder 2">
            <a:extLst>
              <a:ext uri="{FF2B5EF4-FFF2-40B4-BE49-F238E27FC236}">
                <a16:creationId xmlns:a16="http://schemas.microsoft.com/office/drawing/2014/main" id="{5F1A89B5-BAFE-B1BB-ABB6-A334C7ECE020}"/>
              </a:ext>
            </a:extLst>
          </p:cNvPr>
          <p:cNvSpPr>
            <a:spLocks noGrp="1"/>
          </p:cNvSpPr>
          <p:nvPr>
            <p:ph idx="1"/>
          </p:nvPr>
        </p:nvSpPr>
        <p:spPr/>
        <p:txBody>
          <a:bodyPr>
            <a:normAutofit/>
          </a:bodyPr>
          <a:lstStyle/>
          <a:p>
            <a:r>
              <a:rPr lang="en-US" sz="3600" dirty="0"/>
              <a:t>Face Recognition</a:t>
            </a:r>
          </a:p>
          <a:p>
            <a:r>
              <a:rPr lang="en-US" sz="3600" dirty="0"/>
              <a:t>Open cv</a:t>
            </a:r>
          </a:p>
          <a:p>
            <a:r>
              <a:rPr lang="en-US" sz="3600" dirty="0" err="1"/>
              <a:t>Cmake</a:t>
            </a:r>
            <a:endParaRPr lang="en-US" sz="3600" dirty="0"/>
          </a:p>
          <a:p>
            <a:r>
              <a:rPr lang="en-US" sz="3600" dirty="0" err="1"/>
              <a:t>dlib</a:t>
            </a:r>
            <a:endParaRPr lang="en-IN" sz="3600" dirty="0"/>
          </a:p>
        </p:txBody>
      </p:sp>
    </p:spTree>
    <p:extLst>
      <p:ext uri="{BB962C8B-B14F-4D97-AF65-F5344CB8AC3E}">
        <p14:creationId xmlns:p14="http://schemas.microsoft.com/office/powerpoint/2010/main" val="253925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CE2C-7E53-37E2-FCE1-009670F70CAF}"/>
              </a:ext>
            </a:extLst>
          </p:cNvPr>
          <p:cNvSpPr>
            <a:spLocks noGrp="1"/>
          </p:cNvSpPr>
          <p:nvPr>
            <p:ph type="title"/>
          </p:nvPr>
        </p:nvSpPr>
        <p:spPr>
          <a:xfrm>
            <a:off x="838200" y="348942"/>
            <a:ext cx="10515600" cy="946458"/>
          </a:xfrm>
        </p:spPr>
        <p:txBody>
          <a:bodyPr>
            <a:normAutofit/>
          </a:bodyPr>
          <a:lstStyle/>
          <a:p>
            <a:r>
              <a:rPr lang="en-US" dirty="0"/>
              <a:t>MODULES INSTALLED</a:t>
            </a:r>
            <a:endParaRPr lang="en-IN" dirty="0"/>
          </a:p>
        </p:txBody>
      </p:sp>
      <p:pic>
        <p:nvPicPr>
          <p:cNvPr id="5" name="Content Placeholder 4">
            <a:extLst>
              <a:ext uri="{FF2B5EF4-FFF2-40B4-BE49-F238E27FC236}">
                <a16:creationId xmlns:a16="http://schemas.microsoft.com/office/drawing/2014/main" id="{065C8152-9BB3-1B76-8A6F-8F9982FECA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9890"/>
          <a:stretch/>
        </p:blipFill>
        <p:spPr>
          <a:xfrm>
            <a:off x="838200" y="1295400"/>
            <a:ext cx="8998346" cy="4147457"/>
          </a:xfrm>
        </p:spPr>
      </p:pic>
    </p:spTree>
    <p:extLst>
      <p:ext uri="{BB962C8B-B14F-4D97-AF65-F5344CB8AC3E}">
        <p14:creationId xmlns:p14="http://schemas.microsoft.com/office/powerpoint/2010/main" val="173509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6B058B8-43A7-C706-AD1A-53D4041A54EF}"/>
              </a:ext>
            </a:extLst>
          </p:cNvPr>
          <p:cNvSpPr txBox="1"/>
          <p:nvPr/>
        </p:nvSpPr>
        <p:spPr>
          <a:xfrm>
            <a:off x="598714" y="293914"/>
            <a:ext cx="8806543" cy="646331"/>
          </a:xfrm>
          <a:prstGeom prst="rect">
            <a:avLst/>
          </a:prstGeom>
          <a:noFill/>
        </p:spPr>
        <p:txBody>
          <a:bodyPr wrap="square" rtlCol="0">
            <a:spAutoFit/>
          </a:bodyPr>
          <a:lstStyle/>
          <a:p>
            <a:r>
              <a:rPr lang="en-US" sz="3600" dirty="0">
                <a:solidFill>
                  <a:schemeClr val="accent1">
                    <a:lumMod val="75000"/>
                  </a:schemeClr>
                </a:solidFill>
              </a:rPr>
              <a:t>MODULES INSTALLED</a:t>
            </a:r>
            <a:endParaRPr lang="en-IN" sz="3600" dirty="0">
              <a:solidFill>
                <a:schemeClr val="accent1">
                  <a:lumMod val="75000"/>
                </a:schemeClr>
              </a:solidFill>
            </a:endParaRPr>
          </a:p>
        </p:txBody>
      </p:sp>
      <p:pic>
        <p:nvPicPr>
          <p:cNvPr id="10" name="Content Placeholder 9">
            <a:extLst>
              <a:ext uri="{FF2B5EF4-FFF2-40B4-BE49-F238E27FC236}">
                <a16:creationId xmlns:a16="http://schemas.microsoft.com/office/drawing/2014/main" id="{F756749D-4DA4-4749-6A08-531DFEC958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4287"/>
          <a:stretch/>
        </p:blipFill>
        <p:spPr>
          <a:xfrm>
            <a:off x="598714" y="1289304"/>
            <a:ext cx="8806542" cy="4846320"/>
          </a:xfrm>
        </p:spPr>
      </p:pic>
    </p:spTree>
    <p:extLst>
      <p:ext uri="{BB962C8B-B14F-4D97-AF65-F5344CB8AC3E}">
        <p14:creationId xmlns:p14="http://schemas.microsoft.com/office/powerpoint/2010/main" val="18981025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TotalTime>
  <Words>204</Words>
  <Application>Microsoft Office PowerPoint</Application>
  <PresentationFormat>Widescreen</PresentationFormat>
  <Paragraphs>25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FACE RECOGNITION-AUTHENTICATION</vt:lpstr>
      <vt:lpstr>GROUP MEMBERS</vt:lpstr>
      <vt:lpstr>INTRODUCTION</vt:lpstr>
      <vt:lpstr>Who introduced facial recognition system? </vt:lpstr>
      <vt:lpstr>PowerPoint Presentation</vt:lpstr>
      <vt:lpstr>PowerPoint Presentation</vt:lpstr>
      <vt:lpstr>MODULES INSTALLED</vt:lpstr>
      <vt:lpstr>MODULES INSTALLED</vt:lpstr>
      <vt:lpstr>PowerPoint Presentation</vt:lpstr>
      <vt:lpstr>CODE:</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RECOGNITION-AUTHENTICATION</dc:title>
  <dc:creator>Kruthika.eleswarapu@gmail.com</dc:creator>
  <cp:lastModifiedBy>Kruthika.eleswarapu@gmail.com</cp:lastModifiedBy>
  <cp:revision>11</cp:revision>
  <dcterms:created xsi:type="dcterms:W3CDTF">2023-05-03T15:45:01Z</dcterms:created>
  <dcterms:modified xsi:type="dcterms:W3CDTF">2024-08-02T14:49:38Z</dcterms:modified>
</cp:coreProperties>
</file>