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438C6-EAFD-4B6F-824C-848DAAE6C3EF}" v="3" dt="2023-10-17T03:35:25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7E69-3C84-8D77-DAED-2BAA3470F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CFB6A-BD4D-CE65-2A46-96C1275CB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66E5-2EC2-E636-3304-BFCB5A65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6769-FD41-6781-A660-AAB724A1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3322-E537-E6A4-6254-9ABEC47B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59CD-F6C7-FFC2-78E2-8172F454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A0BE7-A16A-475A-DAE8-7E660A5C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BA9-D648-20AD-82B0-B1EC13A0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9410-B9D8-5F22-9A0D-7C02106C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2EBB-7104-4F95-7FE3-616FF53C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0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9DCDE-3F58-06F1-E0C9-078F28084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5F11C-8E52-A2A1-8986-12E14C109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D9141-B371-02A7-E4B2-2E271E18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97FF-4B03-3ADF-F4A4-4E1F5084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DBDB-1AA0-D6E2-C647-871A302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7384-C1CC-3F3B-94CB-52929E0D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93E8-A196-4B8A-CCC4-29BD94BC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AFAC-03A7-24E4-45AB-8ED5077D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54D8-C17A-7678-3593-56DB5853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5BA2-4142-8D66-C479-4F0DD476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94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F56B-99B5-D6CD-DBFB-F73CE7E9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20E11-9367-2E20-040B-7BD37D19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06085-64CD-7B1F-7490-5CBB801E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EA3B-836E-C0F1-2899-E2938332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24D4-CF69-0CA5-BD59-69E48AAD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9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0A47-CA91-150B-BC6B-AD767546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350-5B51-A3C3-CF68-253DDCBA7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592C9-5E05-1B91-1CA8-249A60568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F9F6-4863-8370-E016-1C10DC47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77C33-872D-6BF5-7237-D53EC602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84637-9219-0F74-A510-7E1DD49B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8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E1D-B67F-1434-C4E9-C46132D2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D1176-155D-C54C-BC77-0F49F618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558A4-F744-ADCA-2CF5-A395FBFE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F1665-C617-3382-DE5C-FD2995FF9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78B42-2A3E-4F00-D557-A9A133E2A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49B9D-95AA-87FC-0956-C717CBC5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E5172-58A1-9C48-B347-70B298CF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326E-3A71-2B46-C21B-CDAEBDF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2F88-8A82-A1ED-856A-0CE2E1EA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D3D8C-4CA1-C6F8-829C-87EE42D1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4914-E2C6-1C17-06A3-B8ED2DD4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E80CC-DECF-FF64-210C-145E86AC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5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D494F-DE8B-476B-C8FB-F8010C1A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CCFDA-A02F-B8E4-8218-21DBF320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15D47-69F8-0C58-D8BF-63063935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2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8DEE-69A5-BA04-3D1B-F50A4F56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B379-79AC-5196-C10A-CE50B190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D527-474F-9E5C-19BB-22479B888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33A36-60BA-28EC-3258-5AAEC535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0745A-5EA7-7A50-817B-FAF5324C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2B8C5-BB72-8FF6-D111-9F47F8F6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5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138F-9FAD-AD62-893B-9977000B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EA01B-BA8F-1DB9-A527-AB2EF9ABF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4FFC-C29F-8296-F939-8E974F35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10D2-0E0A-8DBC-6FCF-830B3A3F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BCFC-C8BA-7BA6-2EF2-877252B3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E82E2-70AF-6CD1-006B-7EE464D1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68475-DD49-6666-57A1-B5EDF966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B1B03-3B98-46A4-49B5-03727B35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DF6A-E8B3-B1D1-F9FF-6B27FF89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620F-C9CC-4F48-B12C-6BCCE5B954C5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124A-9866-56A7-4F9F-7E2C2869D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74E2-9DA1-5234-79CE-0C10112D7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D446-1208-465B-992E-5A2606BCD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0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3F10B-470D-6B0B-19D1-28760ECDF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1375AE5-A347-13A7-3A53-D80843F2D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299"/>
            <a:ext cx="9144000" cy="1800808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lgerian" panose="04020705040A02060702" pitchFamily="82" charset="0"/>
              </a:rPr>
              <a:t>BLOCK CHAIN FOR VOTING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55A9483-7A8D-1AEE-F3CA-DE5857E6B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6637" y="4935893"/>
            <a:ext cx="2724538" cy="180080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DEEPIKA P</a:t>
            </a:r>
          </a:p>
          <a:p>
            <a:r>
              <a:rPr lang="en-IN" sz="2000" dirty="0">
                <a:solidFill>
                  <a:schemeClr val="bg1"/>
                </a:solidFill>
              </a:rPr>
              <a:t>KRUTHIKA ELESWARAPU</a:t>
            </a:r>
          </a:p>
          <a:p>
            <a:r>
              <a:rPr lang="en-IN" sz="2000" dirty="0">
                <a:solidFill>
                  <a:schemeClr val="bg1"/>
                </a:solidFill>
              </a:rPr>
              <a:t>THANUSHREE M K</a:t>
            </a:r>
          </a:p>
          <a:p>
            <a:r>
              <a:rPr lang="en-IN" sz="2000" dirty="0">
                <a:solidFill>
                  <a:schemeClr val="bg1"/>
                </a:solidFill>
              </a:rPr>
              <a:t>REDDY SAI NIKHILA </a:t>
            </a:r>
          </a:p>
        </p:txBody>
      </p:sp>
    </p:spTree>
    <p:extLst>
      <p:ext uri="{BB962C8B-B14F-4D97-AF65-F5344CB8AC3E}">
        <p14:creationId xmlns:p14="http://schemas.microsoft.com/office/powerpoint/2010/main" val="238123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92639-4735-598E-150F-AAA551161EE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81906-C85C-E15B-29BB-2E7314E74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9" y="177282"/>
            <a:ext cx="5203372" cy="961053"/>
          </a:xfrm>
        </p:spPr>
        <p:txBody>
          <a:bodyPr/>
          <a:lstStyle/>
          <a:p>
            <a:r>
              <a:rPr lang="en-IN" dirty="0"/>
              <a:t>BLOCK CHAIN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64DAA5-7EC6-DD50-D378-4EECE0630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" y="1138335"/>
            <a:ext cx="11905862" cy="5542383"/>
          </a:xfrm>
        </p:spPr>
        <p:txBody>
          <a:bodyPr/>
          <a:lstStyle/>
          <a:p>
            <a:pPr algn="l"/>
            <a:r>
              <a:rPr lang="en-US" dirty="0">
                <a:latin typeface="Söhne"/>
              </a:rPr>
              <a:t>B</a:t>
            </a:r>
            <a:r>
              <a:rPr lang="en-US" b="0" i="0" dirty="0">
                <a:effectLst/>
                <a:latin typeface="Söhne"/>
              </a:rPr>
              <a:t>lockchain is an immutable, distributed ledger that employs a combination of cryptographic techniques and decentralized consensus protocols to ensure the integrity, transparency, and immutability of data.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Decentralization</a:t>
            </a:r>
            <a:r>
              <a:rPr lang="en-US" b="0" i="0" dirty="0">
                <a:effectLst/>
                <a:latin typeface="Söhne"/>
              </a:rPr>
              <a:t>: At the heart of blockchain is its decentralized nature, achieved through a peer-to-peer network of nodes, which eliminates the need for a central authority, thus reducing the risk of manipulation and single points of failure.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Consensus Mechanisms</a:t>
            </a:r>
            <a:r>
              <a:rPr lang="en-US" b="0" i="0" dirty="0">
                <a:effectLst/>
                <a:latin typeface="Söhne"/>
              </a:rPr>
              <a:t>: Blockchains leverage consensus mechanisms, such as Proof of Work (</a:t>
            </a:r>
            <a:r>
              <a:rPr lang="en-US" b="0" i="0" dirty="0" err="1">
                <a:effectLst/>
                <a:latin typeface="Söhne"/>
              </a:rPr>
              <a:t>PoW</a:t>
            </a:r>
            <a:r>
              <a:rPr lang="en-US" b="0" i="0" dirty="0">
                <a:effectLst/>
                <a:latin typeface="Söhne"/>
              </a:rPr>
              <a:t>), Proof of Stake (</a:t>
            </a:r>
            <a:r>
              <a:rPr lang="en-US" b="0" i="0" dirty="0" err="1">
                <a:effectLst/>
                <a:latin typeface="Söhne"/>
              </a:rPr>
              <a:t>PoS</a:t>
            </a:r>
            <a:r>
              <a:rPr lang="en-US" b="0" i="0" dirty="0">
                <a:effectLst/>
                <a:latin typeface="Söhne"/>
              </a:rPr>
              <a:t>), or more recent variants like Delegated Proof of Stake (</a:t>
            </a:r>
            <a:r>
              <a:rPr lang="en-US" b="0" i="0" dirty="0" err="1">
                <a:effectLst/>
                <a:latin typeface="Söhne"/>
              </a:rPr>
              <a:t>DPoS</a:t>
            </a:r>
            <a:r>
              <a:rPr lang="en-US" b="0" i="0" dirty="0">
                <a:effectLst/>
                <a:latin typeface="Söhne"/>
              </a:rPr>
              <a:t>) and Byzantine Fault Tolerance (BFT), to ensure that transactions are validated and added to the ledger securely and transparently.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Cryptographic Security</a:t>
            </a:r>
            <a:r>
              <a:rPr lang="en-US" b="0" i="0" dirty="0">
                <a:effectLst/>
                <a:latin typeface="Söhne"/>
              </a:rPr>
              <a:t>: Blockchain relies on advanced cryptographic techniques, such as digital signatures, hash functions, and asymmetric encryption, to protect the confidentiality, authenticity, and integrity of data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Smart Contracts</a:t>
            </a:r>
            <a:r>
              <a:rPr lang="en-US" b="0" i="0" dirty="0">
                <a:effectLst/>
                <a:latin typeface="Söhne"/>
              </a:rPr>
              <a:t>: Smart contracts, self-executing code deployed on the blockchain, automate the execution of predefined rules and conditions,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44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A95DB3-D5F8-6E6B-E4F3-2A2DFBC12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CD9E4-6E0F-166F-0843-2C72853A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BLOCK CHAIN FEATURES THAT ESTABLISH A SUCCESSFUL VOTING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9BA1-AC6A-4078-928B-DD2E8954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690688"/>
            <a:ext cx="10515600" cy="438548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The core of blockchain's security in a voting system is decentralization. By removing central authorities, it eliminates the risk of manipulation.</a:t>
            </a:r>
          </a:p>
          <a:p>
            <a:r>
              <a:rPr lang="en-US" sz="2400" b="0" i="0" dirty="0">
                <a:effectLst/>
                <a:latin typeface="Söhne"/>
              </a:rPr>
              <a:t>Advanced cryptographic techniques are integral in securing the voting process. Voter identification, transaction privacy, and integrity checks are accomplished using cryptographic keys and digital signatures.</a:t>
            </a:r>
          </a:p>
          <a:p>
            <a:r>
              <a:rPr lang="en-US" sz="2400" b="0" i="0" dirty="0">
                <a:effectLst/>
                <a:latin typeface="Söhne"/>
              </a:rPr>
              <a:t>Smart contracts are used to codify the rules and conditions of the voting process, automating tasks such as voter registration, vote counting, and result publication. </a:t>
            </a:r>
          </a:p>
          <a:p>
            <a:r>
              <a:rPr lang="en-US" sz="2400" b="0" i="0" dirty="0">
                <a:effectLst/>
                <a:latin typeface="Söhne"/>
              </a:rPr>
              <a:t>Blockchain's immutability feature safeguards the integrity of voting records. Once a vote is cast, it's virtually impossible to alter or delete without network consensus.</a:t>
            </a:r>
          </a:p>
        </p:txBody>
      </p:sp>
    </p:spTree>
    <p:extLst>
      <p:ext uri="{BB962C8B-B14F-4D97-AF65-F5344CB8AC3E}">
        <p14:creationId xmlns:p14="http://schemas.microsoft.com/office/powerpoint/2010/main" val="23710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C21F3-F396-90D5-3078-CE6DF4376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EB71AB-9B2B-E837-D212-00F8D811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67937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B6BB-1F36-95C7-98CE-D99973DC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037"/>
            <a:ext cx="10515600" cy="5159926"/>
          </a:xfrm>
        </p:spPr>
        <p:txBody>
          <a:bodyPr/>
          <a:lstStyle/>
          <a:p>
            <a:r>
              <a:rPr lang="en-US" sz="2400" i="0" dirty="0">
                <a:effectLst/>
                <a:latin typeface="Söhne"/>
              </a:rPr>
              <a:t>Security Against Double Voting </a:t>
            </a:r>
            <a:r>
              <a:rPr lang="en-US" sz="2400" dirty="0">
                <a:latin typeface="Söhne"/>
              </a:rPr>
              <a:t>, b</a:t>
            </a:r>
            <a:r>
              <a:rPr lang="en-US" sz="2400" b="0" i="0" dirty="0">
                <a:effectLst/>
                <a:latin typeface="Söhne"/>
              </a:rPr>
              <a:t>lockchain ensures that each voter can only cast one vote, mitigating the risk of double voting and electoral fraud through unique cryptographic tokens.</a:t>
            </a:r>
            <a:endParaRPr lang="en-IN" sz="2400" dirty="0"/>
          </a:p>
          <a:p>
            <a:r>
              <a:rPr lang="en-US" sz="2400" b="0" i="0" dirty="0">
                <a:effectLst/>
                <a:latin typeface="Söhne"/>
              </a:rPr>
              <a:t>The challenge of scalability is addressed through solutions like sharding and Layer 2 protocols, enabling the system to handle a high volume of votes without compromising performance.</a:t>
            </a:r>
          </a:p>
          <a:p>
            <a:r>
              <a:rPr lang="en-US" sz="2400" i="0" dirty="0">
                <a:effectLst/>
                <a:latin typeface="Söhne"/>
              </a:rPr>
              <a:t>Casting Votes</a:t>
            </a:r>
            <a:r>
              <a:rPr lang="en-US" sz="2400" dirty="0">
                <a:latin typeface="Söhne"/>
              </a:rPr>
              <a:t>,</a:t>
            </a:r>
            <a:r>
              <a:rPr lang="en-US" sz="2400" i="0" dirty="0">
                <a:effectLst/>
                <a:latin typeface="Söhne"/>
              </a:rPr>
              <a:t> </a:t>
            </a:r>
            <a:r>
              <a:rPr lang="en-US" sz="2400" b="0" i="0" dirty="0">
                <a:effectLst/>
                <a:latin typeface="Söhne"/>
              </a:rPr>
              <a:t>Voters cast their votes electronically using secure wallets, where each vote is encrypted and linked to a unique cryptographic token, ensuring privacy and authenticity.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87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C21F3-F396-90D5-3078-CE6DF4376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EB71AB-9B2B-E837-D212-00F8D811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67937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 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671F97-B415-D59D-2734-65FF88FFF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270" y="649090"/>
            <a:ext cx="4209661" cy="51593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48307-70CF-D1A0-5DF3-C44084ABD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10150"/>
            <a:ext cx="4046571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C21F3-F396-90D5-3078-CE6DF4376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EB71AB-9B2B-E837-D212-00F8D811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67937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 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E7237-010F-A35F-0CE3-B0C752D5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788" y="872412"/>
            <a:ext cx="4000847" cy="50372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37DEFC-BE24-0993-D0E7-8DF308B5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96" y="1064386"/>
            <a:ext cx="3802710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1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C21F3-F396-90D5-3078-CE6DF4376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EB71AB-9B2B-E837-D212-00F8D811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67937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 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0CDF43-A36F-9A14-62D6-4FF173E44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95012"/>
            <a:ext cx="5055494" cy="51593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89560-DD13-7AC0-B76F-96E6CB3E4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772" y="1909586"/>
            <a:ext cx="562404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Söhne</vt:lpstr>
      <vt:lpstr>Office Theme</vt:lpstr>
      <vt:lpstr>BLOCK CHAIN FOR VOTING SYSTEM</vt:lpstr>
      <vt:lpstr>BLOCK CHAIN</vt:lpstr>
      <vt:lpstr>BLOCK CHAIN FEATURES THAT ESTABLISH A SUCCESSFUL VOTING SYSTEM</vt:lpstr>
      <vt:lpstr>                                          </vt:lpstr>
      <vt:lpstr>                                          </vt:lpstr>
      <vt:lpstr>                                          </vt:lpstr>
      <vt:lpstr>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 FOR VOTING SYSTEM</dc:title>
  <dc:creator>Sai Nikhila</dc:creator>
  <cp:lastModifiedBy>Kruthika.eleswarapu@gmail.com</cp:lastModifiedBy>
  <cp:revision>2</cp:revision>
  <dcterms:created xsi:type="dcterms:W3CDTF">2023-10-16T16:56:21Z</dcterms:created>
  <dcterms:modified xsi:type="dcterms:W3CDTF">2023-10-17T17:30:06Z</dcterms:modified>
</cp:coreProperties>
</file>