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3" r:id="rId6"/>
    <p:sldId id="264" r:id="rId7"/>
    <p:sldId id="265" r:id="rId8"/>
    <p:sldId id="267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F80C2-E215-4ACE-8DDD-1C468A0B35AC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2EBB2-B31E-4228-9A8C-5739BE4A5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695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2EBB2-B31E-4228-9A8C-5739BE4A52D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545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2EBB2-B31E-4228-9A8C-5739BE4A52D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433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2EBB2-B31E-4228-9A8C-5739BE4A52D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299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2EBB2-B31E-4228-9A8C-5739BE4A52D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310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2EBB2-B31E-4228-9A8C-5739BE4A52D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342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2EBB2-B31E-4228-9A8C-5739BE4A52D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001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2EBB2-B31E-4228-9A8C-5739BE4A52D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295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2EBB2-B31E-4228-9A8C-5739BE4A52D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451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2EBB2-B31E-4228-9A8C-5739BE4A52D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113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5478" y="1093861"/>
            <a:ext cx="9255096" cy="1646302"/>
          </a:xfrm>
        </p:spPr>
        <p:txBody>
          <a:bodyPr/>
          <a:lstStyle/>
          <a:p>
            <a:pPr algn="ctr"/>
            <a:r>
              <a:rPr lang="en-US" dirty="0" smtClean="0"/>
              <a:t>Jitter and Shimmer</a:t>
            </a:r>
            <a:br>
              <a:rPr lang="en-US" dirty="0" smtClean="0"/>
            </a:br>
            <a:r>
              <a:rPr lang="en-US" dirty="0" smtClean="0"/>
              <a:t> in speech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687" y="4572126"/>
            <a:ext cx="7766936" cy="1096899"/>
          </a:xfrm>
        </p:spPr>
        <p:txBody>
          <a:bodyPr/>
          <a:lstStyle/>
          <a:p>
            <a:pPr algn="ctr"/>
            <a:r>
              <a:rPr lang="en-US" dirty="0" smtClean="0"/>
              <a:t>Presented by :</a:t>
            </a:r>
          </a:p>
          <a:p>
            <a:pPr algn="ctr"/>
            <a:r>
              <a:rPr lang="en-US" dirty="0" smtClean="0"/>
              <a:t>Kruthika S Vasisht </a:t>
            </a:r>
            <a:endParaRPr lang="en-IN" dirty="0"/>
          </a:p>
        </p:txBody>
      </p:sp>
      <p:pic>
        <p:nvPicPr>
          <p:cNvPr id="1026" name="Picture 2" descr="On International Stuttering Awareness Day, Read More About the Speech  Disor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982" y="3879849"/>
            <a:ext cx="3243041" cy="216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36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9760" y="2658630"/>
            <a:ext cx="645084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6000" b="1" dirty="0" smtClean="0">
                <a:ln/>
                <a:solidFill>
                  <a:schemeClr val="accent3"/>
                </a:solidFill>
              </a:rPr>
              <a:t>THANK YOU!</a:t>
            </a:r>
            <a:endParaRPr lang="en-IN" sz="60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53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3720" y="470018"/>
            <a:ext cx="6434983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600" b="1" dirty="0" smtClean="0">
                <a:ln/>
                <a:solidFill>
                  <a:schemeClr val="accent3"/>
                </a:solidFill>
              </a:rPr>
              <a:t>What is jitter and shimmer?</a:t>
            </a:r>
            <a:endParaRPr lang="en-IN" sz="3600" b="1" dirty="0">
              <a:ln/>
              <a:solidFill>
                <a:schemeClr val="accent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8080" y="1580908"/>
            <a:ext cx="5946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Jitter and shimmer represent the variations that occur in the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frequency[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020" y="3005800"/>
            <a:ext cx="5921253" cy="33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6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8929" y="837486"/>
            <a:ext cx="599246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JITTER</a:t>
            </a:r>
          </a:p>
          <a:p>
            <a:pPr algn="ctr"/>
            <a:endParaRPr lang="en-US" sz="3200" u="sng" dirty="0" smtClean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u="sng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Jitter is defined as the parameter of frequency variation from cycle to cycle.</a:t>
            </a: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jitter is affected mainly by the lack of control of vibrations of the vocal chords.</a:t>
            </a: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voices of patients with pathologies often have a higher percentage of jitter. </a:t>
            </a:r>
          </a:p>
        </p:txBody>
      </p:sp>
    </p:spTree>
    <p:extLst>
      <p:ext uri="{BB962C8B-B14F-4D97-AF65-F5344CB8AC3E}">
        <p14:creationId xmlns:p14="http://schemas.microsoft.com/office/powerpoint/2010/main" val="130953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78405" y="828941"/>
            <a:ext cx="63350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SHIMMER</a:t>
            </a:r>
          </a:p>
          <a:p>
            <a:pPr algn="ctr"/>
            <a:endParaRPr lang="en-US" sz="4000" b="1" u="sng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u="sng" dirty="0" smtClean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Shimmer relates to the amplitude variation of the sound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waves.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Shimmer changes with the reduction of glottal resistance and mass lesions on the vocal chords and is correlated with the presence of noise emission and breathiness. </a:t>
            </a:r>
          </a:p>
        </p:txBody>
      </p:sp>
    </p:spTree>
    <p:extLst>
      <p:ext uri="{BB962C8B-B14F-4D97-AF65-F5344CB8AC3E}">
        <p14:creationId xmlns:p14="http://schemas.microsoft.com/office/powerpoint/2010/main" val="275851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3720" y="470018"/>
            <a:ext cx="6434983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600" b="1" dirty="0" smtClean="0">
                <a:ln/>
                <a:solidFill>
                  <a:schemeClr val="accent3"/>
                </a:solidFill>
              </a:rPr>
              <a:t>How are they computed?</a:t>
            </a:r>
            <a:endParaRPr lang="en-IN" sz="3600" b="1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0594" y="1239140"/>
            <a:ext cx="7195559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Jitter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Jitter(local, absolute)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jitta 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Jitter(local)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jitt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Jitter(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Jitter(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ppq5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599" y="1823906"/>
            <a:ext cx="2461473" cy="7315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69" y="2707521"/>
            <a:ext cx="2198566" cy="8825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913" y="3863957"/>
            <a:ext cx="3680779" cy="15165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828" y="5463419"/>
            <a:ext cx="3795089" cy="13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3720" y="470018"/>
            <a:ext cx="6434983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600" b="1" dirty="0" smtClean="0">
                <a:ln/>
                <a:solidFill>
                  <a:schemeClr val="accent3"/>
                </a:solidFill>
              </a:rPr>
              <a:t>How are they computed?</a:t>
            </a:r>
            <a:endParaRPr lang="en-IN" sz="3600" b="1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0594" y="1230594"/>
            <a:ext cx="7195559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Shimmer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Shimmer(local)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shim 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Shimmer(local, dB)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shdB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Shimmer(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apq3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Shimmer(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apq5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121" y="1984966"/>
            <a:ext cx="2270957" cy="9983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988" y="3380715"/>
            <a:ext cx="2339543" cy="5639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276" y="4154471"/>
            <a:ext cx="2781541" cy="9830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276" y="5525474"/>
            <a:ext cx="2804403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2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3400" y="707910"/>
            <a:ext cx="89095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600" b="1" dirty="0" smtClean="0">
                <a:ln/>
                <a:solidFill>
                  <a:schemeClr val="accent3"/>
                </a:solidFill>
              </a:rPr>
              <a:t>How does it changes across age, gender?</a:t>
            </a:r>
            <a:endParaRPr lang="en-IN" sz="3600" b="1" dirty="0">
              <a:ln/>
              <a:solidFill>
                <a:schemeClr val="accent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2927" y="2042160"/>
            <a:ext cx="7341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typical range of values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for the different genders and ages.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2927" y="3261360"/>
            <a:ext cx="67420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relation to the fundamental frequency (F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higher values of 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reported for women than 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variations according to age for both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40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920" y="728230"/>
            <a:ext cx="89095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600" b="1" dirty="0" smtClean="0">
                <a:ln/>
                <a:solidFill>
                  <a:schemeClr val="accent3"/>
                </a:solidFill>
              </a:rPr>
              <a:t>How does it changes across age, gender?</a:t>
            </a:r>
            <a:endParaRPr lang="en-IN" sz="3600" b="1" dirty="0">
              <a:ln/>
              <a:solidFill>
                <a:schemeClr val="accent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2857" y="1554480"/>
            <a:ext cx="75228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Vocal changes due to advancing age can be identified acoustically at the end of adulthood and, in women these changes can be marked particularly before the menopause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period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men, an increase in shimmer measure was observed with the advancing age.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to age, women present modifications in the 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measure of the vowel and speech, and in men, the beginning of the vocal modifications are indicated by the 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measure of speech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Shimmer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0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3520" y="718070"/>
            <a:ext cx="645084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600" b="1" dirty="0" smtClean="0">
                <a:ln/>
                <a:solidFill>
                  <a:schemeClr val="accent3"/>
                </a:solidFill>
              </a:rPr>
              <a:t>How it changes in stuttering?</a:t>
            </a:r>
            <a:endParaRPr lang="en-IN" sz="3600" b="1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5332" y="2373642"/>
            <a:ext cx="72744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changes between stutters and non-stutters can be observed mainly in the shimmer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there is some changes in the jitter, it isn't as significant.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us consider a case study where the vocal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jitter and shimmer measures of the fluent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phonation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14 stutterers, 12 male and two female, were compared with jitter and shimmer measures of a group of non-stutterers matched for age and sex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43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3050</TotalTime>
  <Words>341</Words>
  <Application>Microsoft Office PowerPoint</Application>
  <PresentationFormat>Widescreen</PresentationFormat>
  <Paragraphs>86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Jitter and Shimmer  in speech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29</cp:revision>
  <dcterms:created xsi:type="dcterms:W3CDTF">2020-11-25T03:55:54Z</dcterms:created>
  <dcterms:modified xsi:type="dcterms:W3CDTF">2020-12-01T15:11:53Z</dcterms:modified>
</cp:coreProperties>
</file>