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6"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avya Tatavarthy" userId="3e4420b2-8c93-40c0-9ced-7b0de0d2e6e7" providerId="ADAL" clId="{971F2043-18D4-4B19-A93D-CE531E3FCB79}"/>
    <pc:docChg chg="custSel modSld">
      <pc:chgData name="Kaavya Tatavarthy" userId="3e4420b2-8c93-40c0-9ced-7b0de0d2e6e7" providerId="ADAL" clId="{971F2043-18D4-4B19-A93D-CE531E3FCB79}" dt="2022-12-07T21:56:00.075" v="2" actId="26606"/>
      <pc:docMkLst>
        <pc:docMk/>
      </pc:docMkLst>
      <pc:sldChg chg="addSp modSp mod setBg">
        <pc:chgData name="Kaavya Tatavarthy" userId="3e4420b2-8c93-40c0-9ced-7b0de0d2e6e7" providerId="ADAL" clId="{971F2043-18D4-4B19-A93D-CE531E3FCB79}" dt="2022-12-07T21:55:21.306" v="0" actId="26606"/>
        <pc:sldMkLst>
          <pc:docMk/>
          <pc:sldMk cId="2056918179" sldId="259"/>
        </pc:sldMkLst>
        <pc:spChg chg="mod">
          <ac:chgData name="Kaavya Tatavarthy" userId="3e4420b2-8c93-40c0-9ced-7b0de0d2e6e7" providerId="ADAL" clId="{971F2043-18D4-4B19-A93D-CE531E3FCB79}" dt="2022-12-07T21:55:21.306" v="0" actId="26606"/>
          <ac:spMkLst>
            <pc:docMk/>
            <pc:sldMk cId="2056918179" sldId="259"/>
            <ac:spMk id="2" creationId="{50AE3E97-8EA1-5938-8E65-6C96C1522C86}"/>
          </ac:spMkLst>
        </pc:spChg>
        <pc:spChg chg="mod">
          <ac:chgData name="Kaavya Tatavarthy" userId="3e4420b2-8c93-40c0-9ced-7b0de0d2e6e7" providerId="ADAL" clId="{971F2043-18D4-4B19-A93D-CE531E3FCB79}" dt="2022-12-07T21:55:21.306" v="0" actId="26606"/>
          <ac:spMkLst>
            <pc:docMk/>
            <pc:sldMk cId="2056918179" sldId="259"/>
            <ac:spMk id="3" creationId="{C2B1B557-6D18-ABFD-AD00-7DB7ADED7796}"/>
          </ac:spMkLst>
        </pc:spChg>
        <pc:spChg chg="add">
          <ac:chgData name="Kaavya Tatavarthy" userId="3e4420b2-8c93-40c0-9ced-7b0de0d2e6e7" providerId="ADAL" clId="{971F2043-18D4-4B19-A93D-CE531E3FCB79}" dt="2022-12-07T21:55:21.306" v="0" actId="26606"/>
          <ac:spMkLst>
            <pc:docMk/>
            <pc:sldMk cId="2056918179" sldId="259"/>
            <ac:spMk id="8" creationId="{A2679492-7988-4050-9056-542444452411}"/>
          </ac:spMkLst>
        </pc:spChg>
        <pc:spChg chg="add">
          <ac:chgData name="Kaavya Tatavarthy" userId="3e4420b2-8c93-40c0-9ced-7b0de0d2e6e7" providerId="ADAL" clId="{971F2043-18D4-4B19-A93D-CE531E3FCB79}" dt="2022-12-07T21:55:21.306" v="0" actId="26606"/>
          <ac:spMkLst>
            <pc:docMk/>
            <pc:sldMk cId="2056918179" sldId="259"/>
            <ac:spMk id="10" creationId="{B091B163-7D61-4891-ABCF-5C13D9C418D0}"/>
          </ac:spMkLst>
        </pc:spChg>
        <pc:grpChg chg="add">
          <ac:chgData name="Kaavya Tatavarthy" userId="3e4420b2-8c93-40c0-9ced-7b0de0d2e6e7" providerId="ADAL" clId="{971F2043-18D4-4B19-A93D-CE531E3FCB79}" dt="2022-12-07T21:55:21.306" v="0" actId="26606"/>
          <ac:grpSpMkLst>
            <pc:docMk/>
            <pc:sldMk cId="2056918179" sldId="259"/>
            <ac:grpSpMk id="12" creationId="{0474DF76-993E-44DE-AFB0-C416182ACECF}"/>
          </ac:grpSpMkLst>
        </pc:grpChg>
        <pc:cxnChg chg="add">
          <ac:chgData name="Kaavya Tatavarthy" userId="3e4420b2-8c93-40c0-9ced-7b0de0d2e6e7" providerId="ADAL" clId="{971F2043-18D4-4B19-A93D-CE531E3FCB79}" dt="2022-12-07T21:55:21.306" v="0" actId="26606"/>
          <ac:cxnSpMkLst>
            <pc:docMk/>
            <pc:sldMk cId="2056918179" sldId="259"/>
            <ac:cxnSpMk id="17" creationId="{C49DA8F6-BCC1-4447-B54C-57856834B94B}"/>
          </ac:cxnSpMkLst>
        </pc:cxnChg>
      </pc:sldChg>
      <pc:sldChg chg="addSp delSp modSp mod setBg">
        <pc:chgData name="Kaavya Tatavarthy" userId="3e4420b2-8c93-40c0-9ced-7b0de0d2e6e7" providerId="ADAL" clId="{971F2043-18D4-4B19-A93D-CE531E3FCB79}" dt="2022-12-07T21:55:28.153" v="1" actId="26606"/>
        <pc:sldMkLst>
          <pc:docMk/>
          <pc:sldMk cId="811450010" sldId="260"/>
        </pc:sldMkLst>
        <pc:spChg chg="mod">
          <ac:chgData name="Kaavya Tatavarthy" userId="3e4420b2-8c93-40c0-9ced-7b0de0d2e6e7" providerId="ADAL" clId="{971F2043-18D4-4B19-A93D-CE531E3FCB79}" dt="2022-12-07T21:55:28.153" v="1" actId="26606"/>
          <ac:spMkLst>
            <pc:docMk/>
            <pc:sldMk cId="811450010" sldId="260"/>
            <ac:spMk id="2" creationId="{CE3A6670-7C6F-C866-CC9B-BE1A99D7DA9D}"/>
          </ac:spMkLst>
        </pc:spChg>
        <pc:spChg chg="del">
          <ac:chgData name="Kaavya Tatavarthy" userId="3e4420b2-8c93-40c0-9ced-7b0de0d2e6e7" providerId="ADAL" clId="{971F2043-18D4-4B19-A93D-CE531E3FCB79}" dt="2022-12-07T21:55:28.153" v="1" actId="26606"/>
          <ac:spMkLst>
            <pc:docMk/>
            <pc:sldMk cId="811450010" sldId="260"/>
            <ac:spMk id="3" creationId="{B7BE5E9C-09F5-B875-9C38-417C89BD7B1B}"/>
          </ac:spMkLst>
        </pc:spChg>
        <pc:spChg chg="add">
          <ac:chgData name="Kaavya Tatavarthy" userId="3e4420b2-8c93-40c0-9ced-7b0de0d2e6e7" providerId="ADAL" clId="{971F2043-18D4-4B19-A93D-CE531E3FCB79}" dt="2022-12-07T21:55:28.153" v="1" actId="26606"/>
          <ac:spMkLst>
            <pc:docMk/>
            <pc:sldMk cId="811450010" sldId="260"/>
            <ac:spMk id="9" creationId="{BACC6370-2D7E-4714-9D71-7542949D7D5D}"/>
          </ac:spMkLst>
        </pc:spChg>
        <pc:spChg chg="add">
          <ac:chgData name="Kaavya Tatavarthy" userId="3e4420b2-8c93-40c0-9ced-7b0de0d2e6e7" providerId="ADAL" clId="{971F2043-18D4-4B19-A93D-CE531E3FCB79}" dt="2022-12-07T21:55:28.153" v="1" actId="26606"/>
          <ac:spMkLst>
            <pc:docMk/>
            <pc:sldMk cId="811450010" sldId="260"/>
            <ac:spMk id="11" creationId="{256B2C21-A230-48C0-8DF1-C46611373C44}"/>
          </ac:spMkLst>
        </pc:spChg>
        <pc:spChg chg="add">
          <ac:chgData name="Kaavya Tatavarthy" userId="3e4420b2-8c93-40c0-9ced-7b0de0d2e6e7" providerId="ADAL" clId="{971F2043-18D4-4B19-A93D-CE531E3FCB79}" dt="2022-12-07T21:55:28.153" v="1" actId="26606"/>
          <ac:spMkLst>
            <pc:docMk/>
            <pc:sldMk cId="811450010" sldId="260"/>
            <ac:spMk id="13" creationId="{3847E18C-932D-4C95-AABA-FEC7C9499AD7}"/>
          </ac:spMkLst>
        </pc:spChg>
        <pc:spChg chg="add">
          <ac:chgData name="Kaavya Tatavarthy" userId="3e4420b2-8c93-40c0-9ced-7b0de0d2e6e7" providerId="ADAL" clId="{971F2043-18D4-4B19-A93D-CE531E3FCB79}" dt="2022-12-07T21:55:28.153" v="1" actId="26606"/>
          <ac:spMkLst>
            <pc:docMk/>
            <pc:sldMk cId="811450010" sldId="260"/>
            <ac:spMk id="15" creationId="{3150CB11-0C61-439E-910F-5787759E72A0}"/>
          </ac:spMkLst>
        </pc:spChg>
        <pc:spChg chg="add">
          <ac:chgData name="Kaavya Tatavarthy" userId="3e4420b2-8c93-40c0-9ced-7b0de0d2e6e7" providerId="ADAL" clId="{971F2043-18D4-4B19-A93D-CE531E3FCB79}" dt="2022-12-07T21:55:28.153" v="1" actId="26606"/>
          <ac:spMkLst>
            <pc:docMk/>
            <pc:sldMk cId="811450010" sldId="260"/>
            <ac:spMk id="17" creationId="{43F8A58B-5155-44CE-A5FF-7647B47D0A7A}"/>
          </ac:spMkLst>
        </pc:spChg>
        <pc:spChg chg="add">
          <ac:chgData name="Kaavya Tatavarthy" userId="3e4420b2-8c93-40c0-9ced-7b0de0d2e6e7" providerId="ADAL" clId="{971F2043-18D4-4B19-A93D-CE531E3FCB79}" dt="2022-12-07T21:55:28.153" v="1" actId="26606"/>
          <ac:spMkLst>
            <pc:docMk/>
            <pc:sldMk cId="811450010" sldId="260"/>
            <ac:spMk id="19" creationId="{443F2ACA-E6D6-4028-82DD-F03C262D5DE6}"/>
          </ac:spMkLst>
        </pc:spChg>
        <pc:graphicFrameChg chg="add">
          <ac:chgData name="Kaavya Tatavarthy" userId="3e4420b2-8c93-40c0-9ced-7b0de0d2e6e7" providerId="ADAL" clId="{971F2043-18D4-4B19-A93D-CE531E3FCB79}" dt="2022-12-07T21:55:28.153" v="1" actId="26606"/>
          <ac:graphicFrameMkLst>
            <pc:docMk/>
            <pc:sldMk cId="811450010" sldId="260"/>
            <ac:graphicFrameMk id="5" creationId="{983A3EF8-D643-ADBB-E864-A86EB320F78C}"/>
          </ac:graphicFrameMkLst>
        </pc:graphicFrameChg>
      </pc:sldChg>
      <pc:sldChg chg="addSp delSp modSp mod setBg">
        <pc:chgData name="Kaavya Tatavarthy" userId="3e4420b2-8c93-40c0-9ced-7b0de0d2e6e7" providerId="ADAL" clId="{971F2043-18D4-4B19-A93D-CE531E3FCB79}" dt="2022-12-07T21:56:00.075" v="2" actId="26606"/>
        <pc:sldMkLst>
          <pc:docMk/>
          <pc:sldMk cId="794041754" sldId="261"/>
        </pc:sldMkLst>
        <pc:spChg chg="mod">
          <ac:chgData name="Kaavya Tatavarthy" userId="3e4420b2-8c93-40c0-9ced-7b0de0d2e6e7" providerId="ADAL" clId="{971F2043-18D4-4B19-A93D-CE531E3FCB79}" dt="2022-12-07T21:56:00.075" v="2" actId="26606"/>
          <ac:spMkLst>
            <pc:docMk/>
            <pc:sldMk cId="794041754" sldId="261"/>
            <ac:spMk id="2" creationId="{FA1A8ECF-D8A2-448A-04CA-766A5D73EAE0}"/>
          </ac:spMkLst>
        </pc:spChg>
        <pc:spChg chg="del">
          <ac:chgData name="Kaavya Tatavarthy" userId="3e4420b2-8c93-40c0-9ced-7b0de0d2e6e7" providerId="ADAL" clId="{971F2043-18D4-4B19-A93D-CE531E3FCB79}" dt="2022-12-07T21:56:00.075" v="2" actId="26606"/>
          <ac:spMkLst>
            <pc:docMk/>
            <pc:sldMk cId="794041754" sldId="261"/>
            <ac:spMk id="3" creationId="{E4D69222-E793-B97A-1CE2-C2E43D4DA664}"/>
          </ac:spMkLst>
        </pc:spChg>
        <pc:spChg chg="add">
          <ac:chgData name="Kaavya Tatavarthy" userId="3e4420b2-8c93-40c0-9ced-7b0de0d2e6e7" providerId="ADAL" clId="{971F2043-18D4-4B19-A93D-CE531E3FCB79}" dt="2022-12-07T21:56:00.075" v="2" actId="26606"/>
          <ac:spMkLst>
            <pc:docMk/>
            <pc:sldMk cId="794041754" sldId="261"/>
            <ac:spMk id="9" creationId="{D9A7F3BF-8763-4074-AD77-92790AF314D1}"/>
          </ac:spMkLst>
        </pc:spChg>
        <pc:grpChg chg="add">
          <ac:chgData name="Kaavya Tatavarthy" userId="3e4420b2-8c93-40c0-9ced-7b0de0d2e6e7" providerId="ADAL" clId="{971F2043-18D4-4B19-A93D-CE531E3FCB79}" dt="2022-12-07T21:56:00.075" v="2" actId="26606"/>
          <ac:grpSpMkLst>
            <pc:docMk/>
            <pc:sldMk cId="794041754" sldId="261"/>
            <ac:grpSpMk id="11" creationId="{7A9648D6-B41B-42D0-A817-AE2607B0B5B8}"/>
          </ac:grpSpMkLst>
        </pc:grpChg>
        <pc:graphicFrameChg chg="add">
          <ac:chgData name="Kaavya Tatavarthy" userId="3e4420b2-8c93-40c0-9ced-7b0de0d2e6e7" providerId="ADAL" clId="{971F2043-18D4-4B19-A93D-CE531E3FCB79}" dt="2022-12-07T21:56:00.075" v="2" actId="26606"/>
          <ac:graphicFrameMkLst>
            <pc:docMk/>
            <pc:sldMk cId="794041754" sldId="261"/>
            <ac:graphicFrameMk id="5" creationId="{EDE012A9-32D9-C53C-5D4D-7E3B086494A5}"/>
          </ac:graphicFrameMkLst>
        </pc:graphicFrameChg>
        <pc:cxnChg chg="add">
          <ac:chgData name="Kaavya Tatavarthy" userId="3e4420b2-8c93-40c0-9ced-7b0de0d2e6e7" providerId="ADAL" clId="{971F2043-18D4-4B19-A93D-CE531E3FCB79}" dt="2022-12-07T21:56:00.075" v="2" actId="26606"/>
          <ac:cxnSpMkLst>
            <pc:docMk/>
            <pc:sldMk cId="794041754" sldId="261"/>
            <ac:cxnSpMk id="16" creationId="{C49DA8F6-BCC1-4447-B54C-57856834B94B}"/>
          </ac:cxnSpMkLst>
        </pc:cxn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E38C14-7124-49C2-BB89-A9B16E54761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A0F9A51-7DE4-45B9-A807-64657CDAEAB5}">
      <dgm:prSet/>
      <dgm:spPr/>
      <dgm:t>
        <a:bodyPr/>
        <a:lstStyle/>
        <a:p>
          <a:r>
            <a:rPr lang="en-US" b="1"/>
            <a:t>What is OCR?</a:t>
          </a:r>
          <a:endParaRPr lang="en-US"/>
        </a:p>
      </dgm:t>
    </dgm:pt>
    <dgm:pt modelId="{9BABF5AF-C475-4482-8882-4A32BB020F3F}" type="parTrans" cxnId="{BB4B6A33-BA63-4E7E-97AB-87BA361AE436}">
      <dgm:prSet/>
      <dgm:spPr/>
      <dgm:t>
        <a:bodyPr/>
        <a:lstStyle/>
        <a:p>
          <a:endParaRPr lang="en-US"/>
        </a:p>
      </dgm:t>
    </dgm:pt>
    <dgm:pt modelId="{D35A643C-997B-4803-8844-20483E0730D2}" type="sibTrans" cxnId="{BB4B6A33-BA63-4E7E-97AB-87BA361AE436}">
      <dgm:prSet/>
      <dgm:spPr/>
      <dgm:t>
        <a:bodyPr/>
        <a:lstStyle/>
        <a:p>
          <a:endParaRPr lang="en-US"/>
        </a:p>
      </dgm:t>
    </dgm:pt>
    <dgm:pt modelId="{F080D7E0-7D48-43D0-AE3A-0D719E172966}">
      <dgm:prSet/>
      <dgm:spPr/>
      <dgm:t>
        <a:bodyPr/>
        <a:lstStyle/>
        <a:p>
          <a:r>
            <a:rPr lang="en-US" b="1"/>
            <a:t>Advantages of Handwriting Recognition using OCR</a:t>
          </a:r>
          <a:endParaRPr lang="en-US"/>
        </a:p>
      </dgm:t>
    </dgm:pt>
    <dgm:pt modelId="{2BDAA277-AD3D-434C-B543-58A1E3D42CB2}" type="parTrans" cxnId="{40A46E58-8B19-425B-8CD8-7D441EFE40FE}">
      <dgm:prSet/>
      <dgm:spPr/>
      <dgm:t>
        <a:bodyPr/>
        <a:lstStyle/>
        <a:p>
          <a:endParaRPr lang="en-US"/>
        </a:p>
      </dgm:t>
    </dgm:pt>
    <dgm:pt modelId="{62996DFD-E035-4E51-A149-A2A975E1284B}" type="sibTrans" cxnId="{40A46E58-8B19-425B-8CD8-7D441EFE40FE}">
      <dgm:prSet/>
      <dgm:spPr/>
      <dgm:t>
        <a:bodyPr/>
        <a:lstStyle/>
        <a:p>
          <a:endParaRPr lang="en-US"/>
        </a:p>
      </dgm:t>
    </dgm:pt>
    <dgm:pt modelId="{983BF370-15DA-442A-8A1F-0EB364BD7EFB}">
      <dgm:prSet/>
      <dgm:spPr/>
      <dgm:t>
        <a:bodyPr/>
        <a:lstStyle/>
        <a:p>
          <a:r>
            <a:rPr lang="en-US" b="1" dirty="0"/>
            <a:t>Disadvantages of Handwriting Recognition using OCR</a:t>
          </a:r>
          <a:endParaRPr lang="en-US" dirty="0"/>
        </a:p>
      </dgm:t>
    </dgm:pt>
    <dgm:pt modelId="{B401762B-5565-4A00-9C85-E88018A6D63D}" type="parTrans" cxnId="{E313A7C1-97AE-4C02-A0BD-A56F6BE779E2}">
      <dgm:prSet/>
      <dgm:spPr/>
      <dgm:t>
        <a:bodyPr/>
        <a:lstStyle/>
        <a:p>
          <a:endParaRPr lang="en-US"/>
        </a:p>
      </dgm:t>
    </dgm:pt>
    <dgm:pt modelId="{1EA7B57B-2E61-43ED-8BCD-91FE236E0E14}" type="sibTrans" cxnId="{E313A7C1-97AE-4C02-A0BD-A56F6BE779E2}">
      <dgm:prSet/>
      <dgm:spPr/>
      <dgm:t>
        <a:bodyPr/>
        <a:lstStyle/>
        <a:p>
          <a:endParaRPr lang="en-US"/>
        </a:p>
      </dgm:t>
    </dgm:pt>
    <dgm:pt modelId="{88BD65AE-640F-4EF0-8D3A-C6CCF44DD0FC}">
      <dgm:prSet/>
      <dgm:spPr/>
      <dgm:t>
        <a:bodyPr/>
        <a:lstStyle/>
        <a:p>
          <a:r>
            <a:rPr lang="en-US" b="1"/>
            <a:t>Problem Statement</a:t>
          </a:r>
          <a:endParaRPr lang="en-US"/>
        </a:p>
      </dgm:t>
    </dgm:pt>
    <dgm:pt modelId="{ECF58900-9A26-48BA-A20C-FCB62709EFCC}" type="parTrans" cxnId="{9859394E-FEF5-4584-8FCB-FF60D36DBF8A}">
      <dgm:prSet/>
      <dgm:spPr/>
      <dgm:t>
        <a:bodyPr/>
        <a:lstStyle/>
        <a:p>
          <a:endParaRPr lang="en-US"/>
        </a:p>
      </dgm:t>
    </dgm:pt>
    <dgm:pt modelId="{A6AACC6D-B0CA-436D-9F76-F8D14D034EF6}" type="sibTrans" cxnId="{9859394E-FEF5-4584-8FCB-FF60D36DBF8A}">
      <dgm:prSet/>
      <dgm:spPr/>
      <dgm:t>
        <a:bodyPr/>
        <a:lstStyle/>
        <a:p>
          <a:endParaRPr lang="en-US"/>
        </a:p>
      </dgm:t>
    </dgm:pt>
    <dgm:pt modelId="{456F1E3A-3B34-4E57-A27B-8F23BD88B46A}">
      <dgm:prSet/>
      <dgm:spPr/>
      <dgm:t>
        <a:bodyPr/>
        <a:lstStyle/>
        <a:p>
          <a:r>
            <a:rPr lang="en-US" b="1"/>
            <a:t>Deep Learning Techniques used to overcome the challenges</a:t>
          </a:r>
          <a:endParaRPr lang="en-US"/>
        </a:p>
      </dgm:t>
    </dgm:pt>
    <dgm:pt modelId="{D8C40DD3-4DE1-4972-8EFC-183649A8923F}" type="parTrans" cxnId="{F610F2FF-5F85-4667-AA7D-EA10A1F83DC0}">
      <dgm:prSet/>
      <dgm:spPr/>
      <dgm:t>
        <a:bodyPr/>
        <a:lstStyle/>
        <a:p>
          <a:endParaRPr lang="en-US"/>
        </a:p>
      </dgm:t>
    </dgm:pt>
    <dgm:pt modelId="{433FE0B3-55B1-4DB8-A146-06ED6724F6C0}" type="sibTrans" cxnId="{F610F2FF-5F85-4667-AA7D-EA10A1F83DC0}">
      <dgm:prSet/>
      <dgm:spPr/>
      <dgm:t>
        <a:bodyPr/>
        <a:lstStyle/>
        <a:p>
          <a:endParaRPr lang="en-US"/>
        </a:p>
      </dgm:t>
    </dgm:pt>
    <dgm:pt modelId="{2D2FD9FE-439C-42AA-B21F-3AB9F7D7234B}">
      <dgm:prSet/>
      <dgm:spPr/>
      <dgm:t>
        <a:bodyPr/>
        <a:lstStyle/>
        <a:p>
          <a:r>
            <a:rPr lang="en-US" b="1"/>
            <a:t>Conclusion</a:t>
          </a:r>
          <a:endParaRPr lang="en-US"/>
        </a:p>
      </dgm:t>
    </dgm:pt>
    <dgm:pt modelId="{118EC219-9B7E-418F-9C12-335D5D9589EF}" type="parTrans" cxnId="{07254AC6-1E3A-478E-BBC1-02B6B0367C1B}">
      <dgm:prSet/>
      <dgm:spPr/>
      <dgm:t>
        <a:bodyPr/>
        <a:lstStyle/>
        <a:p>
          <a:endParaRPr lang="en-US"/>
        </a:p>
      </dgm:t>
    </dgm:pt>
    <dgm:pt modelId="{2197484D-A3B9-4554-9E34-804BECBB70C2}" type="sibTrans" cxnId="{07254AC6-1E3A-478E-BBC1-02B6B0367C1B}">
      <dgm:prSet/>
      <dgm:spPr/>
      <dgm:t>
        <a:bodyPr/>
        <a:lstStyle/>
        <a:p>
          <a:endParaRPr lang="en-US"/>
        </a:p>
      </dgm:t>
    </dgm:pt>
    <dgm:pt modelId="{394ADB6A-A73B-4EFA-9E8D-12729A9E710F}" type="pres">
      <dgm:prSet presAssocID="{8DE38C14-7124-49C2-BB89-A9B16E54761B}" presName="linear" presStyleCnt="0">
        <dgm:presLayoutVars>
          <dgm:animLvl val="lvl"/>
          <dgm:resizeHandles val="exact"/>
        </dgm:presLayoutVars>
      </dgm:prSet>
      <dgm:spPr/>
    </dgm:pt>
    <dgm:pt modelId="{25A38CE1-2D59-4B07-A49E-1993869C518F}" type="pres">
      <dgm:prSet presAssocID="{DA0F9A51-7DE4-45B9-A807-64657CDAEAB5}" presName="parentText" presStyleLbl="node1" presStyleIdx="0" presStyleCnt="6">
        <dgm:presLayoutVars>
          <dgm:chMax val="0"/>
          <dgm:bulletEnabled val="1"/>
        </dgm:presLayoutVars>
      </dgm:prSet>
      <dgm:spPr/>
    </dgm:pt>
    <dgm:pt modelId="{7B1F0A57-FD46-4959-8368-25910D43188F}" type="pres">
      <dgm:prSet presAssocID="{D35A643C-997B-4803-8844-20483E0730D2}" presName="spacer" presStyleCnt="0"/>
      <dgm:spPr/>
    </dgm:pt>
    <dgm:pt modelId="{BE03F9E7-EB3B-4364-BBFB-639413EDB644}" type="pres">
      <dgm:prSet presAssocID="{F080D7E0-7D48-43D0-AE3A-0D719E172966}" presName="parentText" presStyleLbl="node1" presStyleIdx="1" presStyleCnt="6">
        <dgm:presLayoutVars>
          <dgm:chMax val="0"/>
          <dgm:bulletEnabled val="1"/>
        </dgm:presLayoutVars>
      </dgm:prSet>
      <dgm:spPr/>
    </dgm:pt>
    <dgm:pt modelId="{BC1BD0F4-CE73-48AF-995F-613431C7B491}" type="pres">
      <dgm:prSet presAssocID="{62996DFD-E035-4E51-A149-A2A975E1284B}" presName="spacer" presStyleCnt="0"/>
      <dgm:spPr/>
    </dgm:pt>
    <dgm:pt modelId="{23723F7F-569A-481C-9535-53F18635B8D8}" type="pres">
      <dgm:prSet presAssocID="{983BF370-15DA-442A-8A1F-0EB364BD7EFB}" presName="parentText" presStyleLbl="node1" presStyleIdx="2" presStyleCnt="6">
        <dgm:presLayoutVars>
          <dgm:chMax val="0"/>
          <dgm:bulletEnabled val="1"/>
        </dgm:presLayoutVars>
      </dgm:prSet>
      <dgm:spPr/>
    </dgm:pt>
    <dgm:pt modelId="{C8270B4C-7A1D-4CA7-BC4D-F99BADD45252}" type="pres">
      <dgm:prSet presAssocID="{1EA7B57B-2E61-43ED-8BCD-91FE236E0E14}" presName="spacer" presStyleCnt="0"/>
      <dgm:spPr/>
    </dgm:pt>
    <dgm:pt modelId="{8FCDD564-F1C4-44DC-99FB-1B5B0AEEE34A}" type="pres">
      <dgm:prSet presAssocID="{88BD65AE-640F-4EF0-8D3A-C6CCF44DD0FC}" presName="parentText" presStyleLbl="node1" presStyleIdx="3" presStyleCnt="6">
        <dgm:presLayoutVars>
          <dgm:chMax val="0"/>
          <dgm:bulletEnabled val="1"/>
        </dgm:presLayoutVars>
      </dgm:prSet>
      <dgm:spPr/>
    </dgm:pt>
    <dgm:pt modelId="{C94E124E-5E50-4969-8B77-D529D4864B00}" type="pres">
      <dgm:prSet presAssocID="{A6AACC6D-B0CA-436D-9F76-F8D14D034EF6}" presName="spacer" presStyleCnt="0"/>
      <dgm:spPr/>
    </dgm:pt>
    <dgm:pt modelId="{545335E8-6ABA-417C-96D3-973B6B7C5486}" type="pres">
      <dgm:prSet presAssocID="{456F1E3A-3B34-4E57-A27B-8F23BD88B46A}" presName="parentText" presStyleLbl="node1" presStyleIdx="4" presStyleCnt="6">
        <dgm:presLayoutVars>
          <dgm:chMax val="0"/>
          <dgm:bulletEnabled val="1"/>
        </dgm:presLayoutVars>
      </dgm:prSet>
      <dgm:spPr/>
    </dgm:pt>
    <dgm:pt modelId="{60E18082-0553-4BB1-9E76-72673C609433}" type="pres">
      <dgm:prSet presAssocID="{433FE0B3-55B1-4DB8-A146-06ED6724F6C0}" presName="spacer" presStyleCnt="0"/>
      <dgm:spPr/>
    </dgm:pt>
    <dgm:pt modelId="{91AF313F-4E20-44E7-8C20-0434E6C53547}" type="pres">
      <dgm:prSet presAssocID="{2D2FD9FE-439C-42AA-B21F-3AB9F7D7234B}" presName="parentText" presStyleLbl="node1" presStyleIdx="5" presStyleCnt="6">
        <dgm:presLayoutVars>
          <dgm:chMax val="0"/>
          <dgm:bulletEnabled val="1"/>
        </dgm:presLayoutVars>
      </dgm:prSet>
      <dgm:spPr/>
    </dgm:pt>
  </dgm:ptLst>
  <dgm:cxnLst>
    <dgm:cxn modelId="{2587B410-C09E-4EE8-957D-F879543D1F4C}" type="presOf" srcId="{DA0F9A51-7DE4-45B9-A807-64657CDAEAB5}" destId="{25A38CE1-2D59-4B07-A49E-1993869C518F}" srcOrd="0" destOrd="0" presId="urn:microsoft.com/office/officeart/2005/8/layout/vList2"/>
    <dgm:cxn modelId="{BB4B6A33-BA63-4E7E-97AB-87BA361AE436}" srcId="{8DE38C14-7124-49C2-BB89-A9B16E54761B}" destId="{DA0F9A51-7DE4-45B9-A807-64657CDAEAB5}" srcOrd="0" destOrd="0" parTransId="{9BABF5AF-C475-4482-8882-4A32BB020F3F}" sibTransId="{D35A643C-997B-4803-8844-20483E0730D2}"/>
    <dgm:cxn modelId="{A25C305D-A94C-4C2F-A851-1F85611EE1FA}" type="presOf" srcId="{8DE38C14-7124-49C2-BB89-A9B16E54761B}" destId="{394ADB6A-A73B-4EFA-9E8D-12729A9E710F}" srcOrd="0" destOrd="0" presId="urn:microsoft.com/office/officeart/2005/8/layout/vList2"/>
    <dgm:cxn modelId="{9859394E-FEF5-4584-8FCB-FF60D36DBF8A}" srcId="{8DE38C14-7124-49C2-BB89-A9B16E54761B}" destId="{88BD65AE-640F-4EF0-8D3A-C6CCF44DD0FC}" srcOrd="3" destOrd="0" parTransId="{ECF58900-9A26-48BA-A20C-FCB62709EFCC}" sibTransId="{A6AACC6D-B0CA-436D-9F76-F8D14D034EF6}"/>
    <dgm:cxn modelId="{8EBFC272-53C9-42E8-8615-015DE57116C6}" type="presOf" srcId="{2D2FD9FE-439C-42AA-B21F-3AB9F7D7234B}" destId="{91AF313F-4E20-44E7-8C20-0434E6C53547}" srcOrd="0" destOrd="0" presId="urn:microsoft.com/office/officeart/2005/8/layout/vList2"/>
    <dgm:cxn modelId="{28010355-FDF5-4D70-916C-1E570F67B373}" type="presOf" srcId="{88BD65AE-640F-4EF0-8D3A-C6CCF44DD0FC}" destId="{8FCDD564-F1C4-44DC-99FB-1B5B0AEEE34A}" srcOrd="0" destOrd="0" presId="urn:microsoft.com/office/officeart/2005/8/layout/vList2"/>
    <dgm:cxn modelId="{40A46E58-8B19-425B-8CD8-7D441EFE40FE}" srcId="{8DE38C14-7124-49C2-BB89-A9B16E54761B}" destId="{F080D7E0-7D48-43D0-AE3A-0D719E172966}" srcOrd="1" destOrd="0" parTransId="{2BDAA277-AD3D-434C-B543-58A1E3D42CB2}" sibTransId="{62996DFD-E035-4E51-A149-A2A975E1284B}"/>
    <dgm:cxn modelId="{5EF98E90-BE23-45C0-A33D-D64F032F2FAC}" type="presOf" srcId="{983BF370-15DA-442A-8A1F-0EB364BD7EFB}" destId="{23723F7F-569A-481C-9535-53F18635B8D8}" srcOrd="0" destOrd="0" presId="urn:microsoft.com/office/officeart/2005/8/layout/vList2"/>
    <dgm:cxn modelId="{E313A7C1-97AE-4C02-A0BD-A56F6BE779E2}" srcId="{8DE38C14-7124-49C2-BB89-A9B16E54761B}" destId="{983BF370-15DA-442A-8A1F-0EB364BD7EFB}" srcOrd="2" destOrd="0" parTransId="{B401762B-5565-4A00-9C85-E88018A6D63D}" sibTransId="{1EA7B57B-2E61-43ED-8BCD-91FE236E0E14}"/>
    <dgm:cxn modelId="{07254AC6-1E3A-478E-BBC1-02B6B0367C1B}" srcId="{8DE38C14-7124-49C2-BB89-A9B16E54761B}" destId="{2D2FD9FE-439C-42AA-B21F-3AB9F7D7234B}" srcOrd="5" destOrd="0" parTransId="{118EC219-9B7E-418F-9C12-335D5D9589EF}" sibTransId="{2197484D-A3B9-4554-9E34-804BECBB70C2}"/>
    <dgm:cxn modelId="{8DC16DD1-6C2D-4715-89CB-5AABAD9E7CD6}" type="presOf" srcId="{F080D7E0-7D48-43D0-AE3A-0D719E172966}" destId="{BE03F9E7-EB3B-4364-BBFB-639413EDB644}" srcOrd="0" destOrd="0" presId="urn:microsoft.com/office/officeart/2005/8/layout/vList2"/>
    <dgm:cxn modelId="{A736FAF2-B0B2-414F-88C5-66B1C1A06E00}" type="presOf" srcId="{456F1E3A-3B34-4E57-A27B-8F23BD88B46A}" destId="{545335E8-6ABA-417C-96D3-973B6B7C5486}" srcOrd="0" destOrd="0" presId="urn:microsoft.com/office/officeart/2005/8/layout/vList2"/>
    <dgm:cxn modelId="{F610F2FF-5F85-4667-AA7D-EA10A1F83DC0}" srcId="{8DE38C14-7124-49C2-BB89-A9B16E54761B}" destId="{456F1E3A-3B34-4E57-A27B-8F23BD88B46A}" srcOrd="4" destOrd="0" parTransId="{D8C40DD3-4DE1-4972-8EFC-183649A8923F}" sibTransId="{433FE0B3-55B1-4DB8-A146-06ED6724F6C0}"/>
    <dgm:cxn modelId="{50ADEA18-9B0D-4065-B6A8-34D95E60A5AC}" type="presParOf" srcId="{394ADB6A-A73B-4EFA-9E8D-12729A9E710F}" destId="{25A38CE1-2D59-4B07-A49E-1993869C518F}" srcOrd="0" destOrd="0" presId="urn:microsoft.com/office/officeart/2005/8/layout/vList2"/>
    <dgm:cxn modelId="{1A4453EB-B76F-40B1-B0D7-3E56F017227C}" type="presParOf" srcId="{394ADB6A-A73B-4EFA-9E8D-12729A9E710F}" destId="{7B1F0A57-FD46-4959-8368-25910D43188F}" srcOrd="1" destOrd="0" presId="urn:microsoft.com/office/officeart/2005/8/layout/vList2"/>
    <dgm:cxn modelId="{EEEFC401-A0C0-4482-AC1B-03D7DC1CA403}" type="presParOf" srcId="{394ADB6A-A73B-4EFA-9E8D-12729A9E710F}" destId="{BE03F9E7-EB3B-4364-BBFB-639413EDB644}" srcOrd="2" destOrd="0" presId="urn:microsoft.com/office/officeart/2005/8/layout/vList2"/>
    <dgm:cxn modelId="{A2E74438-7874-4FF3-9992-B2524E6758CC}" type="presParOf" srcId="{394ADB6A-A73B-4EFA-9E8D-12729A9E710F}" destId="{BC1BD0F4-CE73-48AF-995F-613431C7B491}" srcOrd="3" destOrd="0" presId="urn:microsoft.com/office/officeart/2005/8/layout/vList2"/>
    <dgm:cxn modelId="{E0345B87-A74C-4282-978F-39A0FC486A91}" type="presParOf" srcId="{394ADB6A-A73B-4EFA-9E8D-12729A9E710F}" destId="{23723F7F-569A-481C-9535-53F18635B8D8}" srcOrd="4" destOrd="0" presId="urn:microsoft.com/office/officeart/2005/8/layout/vList2"/>
    <dgm:cxn modelId="{56A00C09-3CA7-4721-AE06-76C9BF9E122F}" type="presParOf" srcId="{394ADB6A-A73B-4EFA-9E8D-12729A9E710F}" destId="{C8270B4C-7A1D-4CA7-BC4D-F99BADD45252}" srcOrd="5" destOrd="0" presId="urn:microsoft.com/office/officeart/2005/8/layout/vList2"/>
    <dgm:cxn modelId="{3638618A-EF28-43CF-A9D7-87FE7C3CCEE3}" type="presParOf" srcId="{394ADB6A-A73B-4EFA-9E8D-12729A9E710F}" destId="{8FCDD564-F1C4-44DC-99FB-1B5B0AEEE34A}" srcOrd="6" destOrd="0" presId="urn:microsoft.com/office/officeart/2005/8/layout/vList2"/>
    <dgm:cxn modelId="{17503401-23BC-4213-9A0A-C438F083E494}" type="presParOf" srcId="{394ADB6A-A73B-4EFA-9E8D-12729A9E710F}" destId="{C94E124E-5E50-4969-8B77-D529D4864B00}" srcOrd="7" destOrd="0" presId="urn:microsoft.com/office/officeart/2005/8/layout/vList2"/>
    <dgm:cxn modelId="{95178E8E-C771-402B-AB6E-F0044CAC5F4A}" type="presParOf" srcId="{394ADB6A-A73B-4EFA-9E8D-12729A9E710F}" destId="{545335E8-6ABA-417C-96D3-973B6B7C5486}" srcOrd="8" destOrd="0" presId="urn:microsoft.com/office/officeart/2005/8/layout/vList2"/>
    <dgm:cxn modelId="{A03BC07A-D7B8-4D9F-91FC-276AE0BDF0BF}" type="presParOf" srcId="{394ADB6A-A73B-4EFA-9E8D-12729A9E710F}" destId="{60E18082-0553-4BB1-9E76-72673C609433}" srcOrd="9" destOrd="0" presId="urn:microsoft.com/office/officeart/2005/8/layout/vList2"/>
    <dgm:cxn modelId="{FF509AD5-75D3-447A-AA1E-E20AA2A3F640}" type="presParOf" srcId="{394ADB6A-A73B-4EFA-9E8D-12729A9E710F}" destId="{91AF313F-4E20-44E7-8C20-0434E6C5354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81596F-8EBD-4E07-9204-33820E78DB5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4B7AC69-FB98-48BA-A21D-26B3154F69C7}">
      <dgm:prSet custT="1"/>
      <dgm:spPr/>
      <dgm:t>
        <a:bodyPr/>
        <a:lstStyle/>
        <a:p>
          <a:pPr>
            <a:lnSpc>
              <a:spcPct val="100000"/>
            </a:lnSpc>
          </a:pPr>
          <a:r>
            <a:rPr lang="en-US" sz="1300" b="1" dirty="0"/>
            <a:t>OCR - Optical Character Recognition, sometimes known as text recognition is a process in which data is extracted and reused from scanned documents, camera photos, and image-only PDFs by an OCR application.</a:t>
          </a:r>
          <a:endParaRPr lang="en-US" sz="1300" dirty="0"/>
        </a:p>
      </dgm:t>
    </dgm:pt>
    <dgm:pt modelId="{1E671966-2BCB-4920-A6E0-5D8A2A0DC0D6}" type="parTrans" cxnId="{3E27E35A-D581-47A0-B529-B468B0BAEB1F}">
      <dgm:prSet/>
      <dgm:spPr/>
      <dgm:t>
        <a:bodyPr/>
        <a:lstStyle/>
        <a:p>
          <a:endParaRPr lang="en-US"/>
        </a:p>
      </dgm:t>
    </dgm:pt>
    <dgm:pt modelId="{5108156D-3A74-4477-BD9A-E7EC83133D21}" type="sibTrans" cxnId="{3E27E35A-D581-47A0-B529-B468B0BAEB1F}">
      <dgm:prSet/>
      <dgm:spPr/>
      <dgm:t>
        <a:bodyPr/>
        <a:lstStyle/>
        <a:p>
          <a:endParaRPr lang="en-US"/>
        </a:p>
      </dgm:t>
    </dgm:pt>
    <dgm:pt modelId="{7B1FAE40-5B80-42F2-AC5F-86C19071A8A6}">
      <dgm:prSet/>
      <dgm:spPr/>
      <dgm:t>
        <a:bodyPr/>
        <a:lstStyle/>
        <a:p>
          <a:pPr>
            <a:lnSpc>
              <a:spcPct val="100000"/>
            </a:lnSpc>
          </a:pPr>
          <a:r>
            <a:rPr lang="en-US" b="1" dirty="0"/>
            <a:t>The original material can be accessed and edited by using OCR software, which letters on the image, turns them into words, and then turns the words into sentences.</a:t>
          </a:r>
          <a:endParaRPr lang="en-US" dirty="0"/>
        </a:p>
      </dgm:t>
    </dgm:pt>
    <dgm:pt modelId="{6B144EA7-1115-4E43-B858-D711551E6B83}" type="parTrans" cxnId="{FA3A5298-8D5D-4F30-94E0-37419680021C}">
      <dgm:prSet/>
      <dgm:spPr/>
      <dgm:t>
        <a:bodyPr/>
        <a:lstStyle/>
        <a:p>
          <a:endParaRPr lang="en-US"/>
        </a:p>
      </dgm:t>
    </dgm:pt>
    <dgm:pt modelId="{A796BD3C-793B-472F-B655-694F15558AC5}" type="sibTrans" cxnId="{FA3A5298-8D5D-4F30-94E0-37419680021C}">
      <dgm:prSet/>
      <dgm:spPr/>
      <dgm:t>
        <a:bodyPr/>
        <a:lstStyle/>
        <a:p>
          <a:endParaRPr lang="en-US"/>
        </a:p>
      </dgm:t>
    </dgm:pt>
    <dgm:pt modelId="{0286DBE5-DC1B-4010-96BD-2C468F448CC0}" type="pres">
      <dgm:prSet presAssocID="{C081596F-8EBD-4E07-9204-33820E78DB5B}" presName="root" presStyleCnt="0">
        <dgm:presLayoutVars>
          <dgm:dir/>
          <dgm:resizeHandles val="exact"/>
        </dgm:presLayoutVars>
      </dgm:prSet>
      <dgm:spPr/>
    </dgm:pt>
    <dgm:pt modelId="{9BB82C1A-402E-4159-B6AD-FD10ABAA307D}" type="pres">
      <dgm:prSet presAssocID="{44B7AC69-FB98-48BA-A21D-26B3154F69C7}" presName="compNode" presStyleCnt="0"/>
      <dgm:spPr/>
    </dgm:pt>
    <dgm:pt modelId="{DC49E89B-36C9-4C50-AD2E-E11CD94A3BB2}" type="pres">
      <dgm:prSet presAssocID="{44B7AC69-FB98-48BA-A21D-26B3154F69C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redder"/>
        </a:ext>
      </dgm:extLst>
    </dgm:pt>
    <dgm:pt modelId="{5BC9A34D-760F-42BB-9097-45C19E3EE463}" type="pres">
      <dgm:prSet presAssocID="{44B7AC69-FB98-48BA-A21D-26B3154F69C7}" presName="spaceRect" presStyleCnt="0"/>
      <dgm:spPr/>
    </dgm:pt>
    <dgm:pt modelId="{ED8CFFB9-0840-489E-944C-2A24CF8D756E}" type="pres">
      <dgm:prSet presAssocID="{44B7AC69-FB98-48BA-A21D-26B3154F69C7}" presName="textRect" presStyleLbl="revTx" presStyleIdx="0" presStyleCnt="2">
        <dgm:presLayoutVars>
          <dgm:chMax val="1"/>
          <dgm:chPref val="1"/>
        </dgm:presLayoutVars>
      </dgm:prSet>
      <dgm:spPr/>
    </dgm:pt>
    <dgm:pt modelId="{60F25181-E4A3-40EA-9D7C-727514186FCC}" type="pres">
      <dgm:prSet presAssocID="{5108156D-3A74-4477-BD9A-E7EC83133D21}" presName="sibTrans" presStyleCnt="0"/>
      <dgm:spPr/>
    </dgm:pt>
    <dgm:pt modelId="{9B77E9E7-D803-47A5-B469-01C7B221319D}" type="pres">
      <dgm:prSet presAssocID="{7B1FAE40-5B80-42F2-AC5F-86C19071A8A6}" presName="compNode" presStyleCnt="0"/>
      <dgm:spPr/>
    </dgm:pt>
    <dgm:pt modelId="{938BE632-A1D1-4C69-A99F-F4015F89FE51}" type="pres">
      <dgm:prSet presAssocID="{7B1FAE40-5B80-42F2-AC5F-86C19071A8A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E41DE0E2-B449-4257-8004-8E1C86857882}" type="pres">
      <dgm:prSet presAssocID="{7B1FAE40-5B80-42F2-AC5F-86C19071A8A6}" presName="spaceRect" presStyleCnt="0"/>
      <dgm:spPr/>
    </dgm:pt>
    <dgm:pt modelId="{86A13C49-8313-4401-811C-51FC058A02CE}" type="pres">
      <dgm:prSet presAssocID="{7B1FAE40-5B80-42F2-AC5F-86C19071A8A6}" presName="textRect" presStyleLbl="revTx" presStyleIdx="1" presStyleCnt="2">
        <dgm:presLayoutVars>
          <dgm:chMax val="1"/>
          <dgm:chPref val="1"/>
        </dgm:presLayoutVars>
      </dgm:prSet>
      <dgm:spPr/>
    </dgm:pt>
  </dgm:ptLst>
  <dgm:cxnLst>
    <dgm:cxn modelId="{EDEC7455-8139-446D-A0D8-1C6292B09522}" type="presOf" srcId="{C081596F-8EBD-4E07-9204-33820E78DB5B}" destId="{0286DBE5-DC1B-4010-96BD-2C468F448CC0}" srcOrd="0" destOrd="0" presId="urn:microsoft.com/office/officeart/2018/2/layout/IconLabelList"/>
    <dgm:cxn modelId="{D5E39F57-E352-4BA8-8561-A6E7517BB35C}" type="presOf" srcId="{7B1FAE40-5B80-42F2-AC5F-86C19071A8A6}" destId="{86A13C49-8313-4401-811C-51FC058A02CE}" srcOrd="0" destOrd="0" presId="urn:microsoft.com/office/officeart/2018/2/layout/IconLabelList"/>
    <dgm:cxn modelId="{07480059-9388-48BC-8C25-BDD6A4CE3445}" type="presOf" srcId="{44B7AC69-FB98-48BA-A21D-26B3154F69C7}" destId="{ED8CFFB9-0840-489E-944C-2A24CF8D756E}" srcOrd="0" destOrd="0" presId="urn:microsoft.com/office/officeart/2018/2/layout/IconLabelList"/>
    <dgm:cxn modelId="{3E27E35A-D581-47A0-B529-B468B0BAEB1F}" srcId="{C081596F-8EBD-4E07-9204-33820E78DB5B}" destId="{44B7AC69-FB98-48BA-A21D-26B3154F69C7}" srcOrd="0" destOrd="0" parTransId="{1E671966-2BCB-4920-A6E0-5D8A2A0DC0D6}" sibTransId="{5108156D-3A74-4477-BD9A-E7EC83133D21}"/>
    <dgm:cxn modelId="{FA3A5298-8D5D-4F30-94E0-37419680021C}" srcId="{C081596F-8EBD-4E07-9204-33820E78DB5B}" destId="{7B1FAE40-5B80-42F2-AC5F-86C19071A8A6}" srcOrd="1" destOrd="0" parTransId="{6B144EA7-1115-4E43-B858-D711551E6B83}" sibTransId="{A796BD3C-793B-472F-B655-694F15558AC5}"/>
    <dgm:cxn modelId="{28994D14-0627-40FD-AAB7-0E78A708E200}" type="presParOf" srcId="{0286DBE5-DC1B-4010-96BD-2C468F448CC0}" destId="{9BB82C1A-402E-4159-B6AD-FD10ABAA307D}" srcOrd="0" destOrd="0" presId="urn:microsoft.com/office/officeart/2018/2/layout/IconLabelList"/>
    <dgm:cxn modelId="{37F06116-A822-4FE6-AD74-C6D46EABC911}" type="presParOf" srcId="{9BB82C1A-402E-4159-B6AD-FD10ABAA307D}" destId="{DC49E89B-36C9-4C50-AD2E-E11CD94A3BB2}" srcOrd="0" destOrd="0" presId="urn:microsoft.com/office/officeart/2018/2/layout/IconLabelList"/>
    <dgm:cxn modelId="{90FCE103-EF64-4208-B8EA-458926B336C4}" type="presParOf" srcId="{9BB82C1A-402E-4159-B6AD-FD10ABAA307D}" destId="{5BC9A34D-760F-42BB-9097-45C19E3EE463}" srcOrd="1" destOrd="0" presId="urn:microsoft.com/office/officeart/2018/2/layout/IconLabelList"/>
    <dgm:cxn modelId="{380C2ED3-C65B-4BFA-A5CA-5E5C9B15EF91}" type="presParOf" srcId="{9BB82C1A-402E-4159-B6AD-FD10ABAA307D}" destId="{ED8CFFB9-0840-489E-944C-2A24CF8D756E}" srcOrd="2" destOrd="0" presId="urn:microsoft.com/office/officeart/2018/2/layout/IconLabelList"/>
    <dgm:cxn modelId="{8C5E0AAB-8F7F-48D7-AAE0-BD026C6D52FE}" type="presParOf" srcId="{0286DBE5-DC1B-4010-96BD-2C468F448CC0}" destId="{60F25181-E4A3-40EA-9D7C-727514186FCC}" srcOrd="1" destOrd="0" presId="urn:microsoft.com/office/officeart/2018/2/layout/IconLabelList"/>
    <dgm:cxn modelId="{2DAD75C9-2536-4E50-9AB9-1B654CC424AF}" type="presParOf" srcId="{0286DBE5-DC1B-4010-96BD-2C468F448CC0}" destId="{9B77E9E7-D803-47A5-B469-01C7B221319D}" srcOrd="2" destOrd="0" presId="urn:microsoft.com/office/officeart/2018/2/layout/IconLabelList"/>
    <dgm:cxn modelId="{D59EA50D-1B50-4A70-A982-DB5630B5B459}" type="presParOf" srcId="{9B77E9E7-D803-47A5-B469-01C7B221319D}" destId="{938BE632-A1D1-4C69-A99F-F4015F89FE51}" srcOrd="0" destOrd="0" presId="urn:microsoft.com/office/officeart/2018/2/layout/IconLabelList"/>
    <dgm:cxn modelId="{6D0FAC23-F5DE-4696-8156-212E4D4E58E2}" type="presParOf" srcId="{9B77E9E7-D803-47A5-B469-01C7B221319D}" destId="{E41DE0E2-B449-4257-8004-8E1C86857882}" srcOrd="1" destOrd="0" presId="urn:microsoft.com/office/officeart/2018/2/layout/IconLabelList"/>
    <dgm:cxn modelId="{4104388A-87B0-4A25-848C-145BC04D406C}" type="presParOf" srcId="{9B77E9E7-D803-47A5-B469-01C7B221319D}" destId="{86A13C49-8313-4401-811C-51FC058A02C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1BD39E-9F1C-4526-B08A-4EBD1AFE720F}" type="doc">
      <dgm:prSet loTypeId="urn:microsoft.com/office/officeart/2005/8/layout/matrix3" loCatId="matrix" qsTypeId="urn:microsoft.com/office/officeart/2005/8/quickstyle/simple4" qsCatId="simple" csTypeId="urn:microsoft.com/office/officeart/2005/8/colors/colorful1" csCatId="colorful"/>
      <dgm:spPr/>
      <dgm:t>
        <a:bodyPr/>
        <a:lstStyle/>
        <a:p>
          <a:endParaRPr lang="en-US"/>
        </a:p>
      </dgm:t>
    </dgm:pt>
    <dgm:pt modelId="{8AEBEC7A-A3C0-4FFC-AA05-ACF638EF5156}">
      <dgm:prSet/>
      <dgm:spPr/>
      <dgm:t>
        <a:bodyPr/>
        <a:lstStyle/>
        <a:p>
          <a:r>
            <a:rPr lang="en-US" b="1"/>
            <a:t>Handwriting strokes vary from person to person</a:t>
          </a:r>
          <a:endParaRPr lang="en-US"/>
        </a:p>
      </dgm:t>
    </dgm:pt>
    <dgm:pt modelId="{846FC9C6-F12C-4114-B99D-552B10025004}" type="parTrans" cxnId="{78950871-F9DB-404D-8BEF-F6B5B5C69CF2}">
      <dgm:prSet/>
      <dgm:spPr/>
      <dgm:t>
        <a:bodyPr/>
        <a:lstStyle/>
        <a:p>
          <a:endParaRPr lang="en-US"/>
        </a:p>
      </dgm:t>
    </dgm:pt>
    <dgm:pt modelId="{36DFB277-47D6-4A90-86DF-D166DFF28021}" type="sibTrans" cxnId="{78950871-F9DB-404D-8BEF-F6B5B5C69CF2}">
      <dgm:prSet/>
      <dgm:spPr/>
      <dgm:t>
        <a:bodyPr/>
        <a:lstStyle/>
        <a:p>
          <a:endParaRPr lang="en-US"/>
        </a:p>
      </dgm:t>
    </dgm:pt>
    <dgm:pt modelId="{1A9830FE-F289-420B-AEB4-1D999D090E28}">
      <dgm:prSet/>
      <dgm:spPr/>
      <dgm:t>
        <a:bodyPr/>
        <a:lstStyle/>
        <a:p>
          <a:r>
            <a:rPr lang="en-US" b="1"/>
            <a:t>An individual's handwriting style also changes and fluctuates over time</a:t>
          </a:r>
          <a:endParaRPr lang="en-US"/>
        </a:p>
      </dgm:t>
    </dgm:pt>
    <dgm:pt modelId="{139E0801-7ECC-4002-9858-66EDB0876683}" type="parTrans" cxnId="{DDBFC15A-A61B-45CF-A5E5-5626F25AEA1F}">
      <dgm:prSet/>
      <dgm:spPr/>
      <dgm:t>
        <a:bodyPr/>
        <a:lstStyle/>
        <a:p>
          <a:endParaRPr lang="en-US"/>
        </a:p>
      </dgm:t>
    </dgm:pt>
    <dgm:pt modelId="{6C963A4E-B41C-46DF-8706-5B863E251B2A}" type="sibTrans" cxnId="{DDBFC15A-A61B-45CF-A5E5-5626F25AEA1F}">
      <dgm:prSet/>
      <dgm:spPr/>
      <dgm:t>
        <a:bodyPr/>
        <a:lstStyle/>
        <a:p>
          <a:endParaRPr lang="en-US"/>
        </a:p>
      </dgm:t>
    </dgm:pt>
    <dgm:pt modelId="{6EF3A6F7-B779-4951-AD18-83DCCAB4BABF}">
      <dgm:prSet/>
      <dgm:spPr/>
      <dgm:t>
        <a:bodyPr/>
        <a:lstStyle/>
        <a:p>
          <a:r>
            <a:rPr lang="en-US" b="1"/>
            <a:t>Individuals do not have to write a line of text in a straight line on white paper like a text document</a:t>
          </a:r>
          <a:endParaRPr lang="en-US"/>
        </a:p>
      </dgm:t>
    </dgm:pt>
    <dgm:pt modelId="{B6C25CE9-57C8-4DE4-B94D-460AF9C6E3DD}" type="parTrans" cxnId="{ECC414F3-0C48-44D0-9D02-679CDEA2609E}">
      <dgm:prSet/>
      <dgm:spPr/>
      <dgm:t>
        <a:bodyPr/>
        <a:lstStyle/>
        <a:p>
          <a:endParaRPr lang="en-US"/>
        </a:p>
      </dgm:t>
    </dgm:pt>
    <dgm:pt modelId="{013AA9C1-0D6E-4534-8578-A82A0A09166E}" type="sibTrans" cxnId="{ECC414F3-0C48-44D0-9D02-679CDEA2609E}">
      <dgm:prSet/>
      <dgm:spPr/>
      <dgm:t>
        <a:bodyPr/>
        <a:lstStyle/>
        <a:p>
          <a:endParaRPr lang="en-US"/>
        </a:p>
      </dgm:t>
    </dgm:pt>
    <dgm:pt modelId="{2329F9D1-CE37-40FD-8CD1-E9DCB6BDFFA2}">
      <dgm:prSet/>
      <dgm:spPr/>
      <dgm:t>
        <a:bodyPr/>
        <a:lstStyle/>
        <a:p>
          <a:r>
            <a:rPr lang="en-US" b="1"/>
            <a:t>Character separation and identification in cursive writing are difficult, contrary to printed text</a:t>
          </a:r>
          <a:endParaRPr lang="en-US"/>
        </a:p>
      </dgm:t>
    </dgm:pt>
    <dgm:pt modelId="{10E83D96-F1F5-40EC-8194-AB44EF0DA1C5}" type="parTrans" cxnId="{91A09CA1-FE5A-4952-A790-559038846AC2}">
      <dgm:prSet/>
      <dgm:spPr/>
      <dgm:t>
        <a:bodyPr/>
        <a:lstStyle/>
        <a:p>
          <a:endParaRPr lang="en-US"/>
        </a:p>
      </dgm:t>
    </dgm:pt>
    <dgm:pt modelId="{4D900E89-8D5B-4A05-889D-64DC7FEDA5B2}" type="sibTrans" cxnId="{91A09CA1-FE5A-4952-A790-559038846AC2}">
      <dgm:prSet/>
      <dgm:spPr/>
      <dgm:t>
        <a:bodyPr/>
        <a:lstStyle/>
        <a:p>
          <a:endParaRPr lang="en-US"/>
        </a:p>
      </dgm:t>
    </dgm:pt>
    <dgm:pt modelId="{32BA384F-0109-400E-8559-AD630325692C}" type="pres">
      <dgm:prSet presAssocID="{511BD39E-9F1C-4526-B08A-4EBD1AFE720F}" presName="matrix" presStyleCnt="0">
        <dgm:presLayoutVars>
          <dgm:chMax val="1"/>
          <dgm:dir/>
          <dgm:resizeHandles val="exact"/>
        </dgm:presLayoutVars>
      </dgm:prSet>
      <dgm:spPr/>
    </dgm:pt>
    <dgm:pt modelId="{1BF227DF-387D-43D4-9139-E165BFCBBC7B}" type="pres">
      <dgm:prSet presAssocID="{511BD39E-9F1C-4526-B08A-4EBD1AFE720F}" presName="diamond" presStyleLbl="bgShp" presStyleIdx="0" presStyleCnt="1"/>
      <dgm:spPr/>
    </dgm:pt>
    <dgm:pt modelId="{5F7B5486-85A7-4FDF-B165-839BE6C00621}" type="pres">
      <dgm:prSet presAssocID="{511BD39E-9F1C-4526-B08A-4EBD1AFE720F}" presName="quad1" presStyleLbl="node1" presStyleIdx="0" presStyleCnt="4">
        <dgm:presLayoutVars>
          <dgm:chMax val="0"/>
          <dgm:chPref val="0"/>
          <dgm:bulletEnabled val="1"/>
        </dgm:presLayoutVars>
      </dgm:prSet>
      <dgm:spPr/>
    </dgm:pt>
    <dgm:pt modelId="{304D49D5-81FB-4A7E-9BED-1814A6D21855}" type="pres">
      <dgm:prSet presAssocID="{511BD39E-9F1C-4526-B08A-4EBD1AFE720F}" presName="quad2" presStyleLbl="node1" presStyleIdx="1" presStyleCnt="4">
        <dgm:presLayoutVars>
          <dgm:chMax val="0"/>
          <dgm:chPref val="0"/>
          <dgm:bulletEnabled val="1"/>
        </dgm:presLayoutVars>
      </dgm:prSet>
      <dgm:spPr/>
    </dgm:pt>
    <dgm:pt modelId="{93F944DF-6D4D-4B6A-96A0-E0D2FFE854E6}" type="pres">
      <dgm:prSet presAssocID="{511BD39E-9F1C-4526-B08A-4EBD1AFE720F}" presName="quad3" presStyleLbl="node1" presStyleIdx="2" presStyleCnt="4">
        <dgm:presLayoutVars>
          <dgm:chMax val="0"/>
          <dgm:chPref val="0"/>
          <dgm:bulletEnabled val="1"/>
        </dgm:presLayoutVars>
      </dgm:prSet>
      <dgm:spPr/>
    </dgm:pt>
    <dgm:pt modelId="{089149E5-2D79-4ED2-AD13-EA23FCFC2DBE}" type="pres">
      <dgm:prSet presAssocID="{511BD39E-9F1C-4526-B08A-4EBD1AFE720F}" presName="quad4" presStyleLbl="node1" presStyleIdx="3" presStyleCnt="4">
        <dgm:presLayoutVars>
          <dgm:chMax val="0"/>
          <dgm:chPref val="0"/>
          <dgm:bulletEnabled val="1"/>
        </dgm:presLayoutVars>
      </dgm:prSet>
      <dgm:spPr/>
    </dgm:pt>
  </dgm:ptLst>
  <dgm:cxnLst>
    <dgm:cxn modelId="{D705E717-1648-49D0-9232-3C1D2BD8DE7B}" type="presOf" srcId="{8AEBEC7A-A3C0-4FFC-AA05-ACF638EF5156}" destId="{5F7B5486-85A7-4FDF-B165-839BE6C00621}" srcOrd="0" destOrd="0" presId="urn:microsoft.com/office/officeart/2005/8/layout/matrix3"/>
    <dgm:cxn modelId="{628E5B34-6542-4256-A3D6-FCAACA9D4C1D}" type="presOf" srcId="{1A9830FE-F289-420B-AEB4-1D999D090E28}" destId="{304D49D5-81FB-4A7E-9BED-1814A6D21855}" srcOrd="0" destOrd="0" presId="urn:microsoft.com/office/officeart/2005/8/layout/matrix3"/>
    <dgm:cxn modelId="{78950871-F9DB-404D-8BEF-F6B5B5C69CF2}" srcId="{511BD39E-9F1C-4526-B08A-4EBD1AFE720F}" destId="{8AEBEC7A-A3C0-4FFC-AA05-ACF638EF5156}" srcOrd="0" destOrd="0" parTransId="{846FC9C6-F12C-4114-B99D-552B10025004}" sibTransId="{36DFB277-47D6-4A90-86DF-D166DFF28021}"/>
    <dgm:cxn modelId="{DDBFC15A-A61B-45CF-A5E5-5626F25AEA1F}" srcId="{511BD39E-9F1C-4526-B08A-4EBD1AFE720F}" destId="{1A9830FE-F289-420B-AEB4-1D999D090E28}" srcOrd="1" destOrd="0" parTransId="{139E0801-7ECC-4002-9858-66EDB0876683}" sibTransId="{6C963A4E-B41C-46DF-8706-5B863E251B2A}"/>
    <dgm:cxn modelId="{B216DD95-D2DC-4013-83B1-2EC02550C4CF}" type="presOf" srcId="{511BD39E-9F1C-4526-B08A-4EBD1AFE720F}" destId="{32BA384F-0109-400E-8559-AD630325692C}" srcOrd="0" destOrd="0" presId="urn:microsoft.com/office/officeart/2005/8/layout/matrix3"/>
    <dgm:cxn modelId="{91A09CA1-FE5A-4952-A790-559038846AC2}" srcId="{511BD39E-9F1C-4526-B08A-4EBD1AFE720F}" destId="{2329F9D1-CE37-40FD-8CD1-E9DCB6BDFFA2}" srcOrd="3" destOrd="0" parTransId="{10E83D96-F1F5-40EC-8194-AB44EF0DA1C5}" sibTransId="{4D900E89-8D5B-4A05-889D-64DC7FEDA5B2}"/>
    <dgm:cxn modelId="{E9AAEFA3-2905-4B8D-A532-C4C80F9BC19A}" type="presOf" srcId="{2329F9D1-CE37-40FD-8CD1-E9DCB6BDFFA2}" destId="{089149E5-2D79-4ED2-AD13-EA23FCFC2DBE}" srcOrd="0" destOrd="0" presId="urn:microsoft.com/office/officeart/2005/8/layout/matrix3"/>
    <dgm:cxn modelId="{8EA208D3-6A5C-403F-8566-7FB80417D852}" type="presOf" srcId="{6EF3A6F7-B779-4951-AD18-83DCCAB4BABF}" destId="{93F944DF-6D4D-4B6A-96A0-E0D2FFE854E6}" srcOrd="0" destOrd="0" presId="urn:microsoft.com/office/officeart/2005/8/layout/matrix3"/>
    <dgm:cxn modelId="{ECC414F3-0C48-44D0-9D02-679CDEA2609E}" srcId="{511BD39E-9F1C-4526-B08A-4EBD1AFE720F}" destId="{6EF3A6F7-B779-4951-AD18-83DCCAB4BABF}" srcOrd="2" destOrd="0" parTransId="{B6C25CE9-57C8-4DE4-B94D-460AF9C6E3DD}" sibTransId="{013AA9C1-0D6E-4534-8578-A82A0A09166E}"/>
    <dgm:cxn modelId="{CF30B861-04F6-4E21-B170-57114F493C61}" type="presParOf" srcId="{32BA384F-0109-400E-8559-AD630325692C}" destId="{1BF227DF-387D-43D4-9139-E165BFCBBC7B}" srcOrd="0" destOrd="0" presId="urn:microsoft.com/office/officeart/2005/8/layout/matrix3"/>
    <dgm:cxn modelId="{AC9AB597-297C-4B5D-98E5-13CB6858C9CE}" type="presParOf" srcId="{32BA384F-0109-400E-8559-AD630325692C}" destId="{5F7B5486-85A7-4FDF-B165-839BE6C00621}" srcOrd="1" destOrd="0" presId="urn:microsoft.com/office/officeart/2005/8/layout/matrix3"/>
    <dgm:cxn modelId="{4F5F7C78-FA69-4476-8F8D-A3374EE4FE85}" type="presParOf" srcId="{32BA384F-0109-400E-8559-AD630325692C}" destId="{304D49D5-81FB-4A7E-9BED-1814A6D21855}" srcOrd="2" destOrd="0" presId="urn:microsoft.com/office/officeart/2005/8/layout/matrix3"/>
    <dgm:cxn modelId="{8D3CDED7-3199-49BE-B9A1-B27F91725690}" type="presParOf" srcId="{32BA384F-0109-400E-8559-AD630325692C}" destId="{93F944DF-6D4D-4B6A-96A0-E0D2FFE854E6}" srcOrd="3" destOrd="0" presId="urn:microsoft.com/office/officeart/2005/8/layout/matrix3"/>
    <dgm:cxn modelId="{8E33FDFA-4D4D-40E7-81E9-4071C4D79A8D}" type="presParOf" srcId="{32BA384F-0109-400E-8559-AD630325692C}" destId="{089149E5-2D79-4ED2-AD13-EA23FCFC2DB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BCD062-AA0B-4A6C-B07C-C3F2B8D88BC5}"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D0D8F02A-9B84-41D0-B9CB-C1319537C3A4}">
      <dgm:prSet/>
      <dgm:spPr/>
      <dgm:t>
        <a:bodyPr/>
        <a:lstStyle/>
        <a:p>
          <a:r>
            <a:rPr lang="en-US" b="1"/>
            <a:t>Although handwriting recognition (Handwriting OCR) or handwritten text recognition (HTR) is a crucial part of optical character recognition, it is still regarded as a difficult problem statement. Converting handwritten text into machine readable text is extremely difficult due to the wide variation in handwriting styles across individuals and the inferior quality of handwritten text compared to printed text. However, it's an issue in several sectors, including banking, insurance, and healthcare, needed to be resolved.</a:t>
          </a:r>
          <a:endParaRPr lang="en-US"/>
        </a:p>
      </dgm:t>
    </dgm:pt>
    <dgm:pt modelId="{004D5AD3-0B58-47F5-989E-BB7ADFF7DC30}" type="parTrans" cxnId="{2C74DDEE-03BB-422B-910C-8BEA36672497}">
      <dgm:prSet/>
      <dgm:spPr/>
      <dgm:t>
        <a:bodyPr/>
        <a:lstStyle/>
        <a:p>
          <a:endParaRPr lang="en-US"/>
        </a:p>
      </dgm:t>
    </dgm:pt>
    <dgm:pt modelId="{6817DE00-528C-4403-875C-7A98514E5D64}" type="sibTrans" cxnId="{2C74DDEE-03BB-422B-910C-8BEA36672497}">
      <dgm:prSet/>
      <dgm:spPr/>
      <dgm:t>
        <a:bodyPr/>
        <a:lstStyle/>
        <a:p>
          <a:endParaRPr lang="en-US"/>
        </a:p>
      </dgm:t>
    </dgm:pt>
    <dgm:pt modelId="{F5F2352E-698D-40B2-B935-72F489FE2AA3}">
      <dgm:prSet/>
      <dgm:spPr/>
      <dgm:t>
        <a:bodyPr/>
        <a:lstStyle/>
        <a:p>
          <a:r>
            <a:rPr lang="en-US" b="1"/>
            <a:t>Therefore, we will learn about the complexity of the task of handwritten text recognition in this project, as well as how deep learning techniques can be used to resolve it.</a:t>
          </a:r>
          <a:endParaRPr lang="en-US"/>
        </a:p>
      </dgm:t>
    </dgm:pt>
    <dgm:pt modelId="{F28797FB-DAC5-42DD-ABB4-57FE87FF8720}" type="parTrans" cxnId="{CD9116F6-979C-4687-AD06-DBE2DC82BC6B}">
      <dgm:prSet/>
      <dgm:spPr/>
      <dgm:t>
        <a:bodyPr/>
        <a:lstStyle/>
        <a:p>
          <a:endParaRPr lang="en-US"/>
        </a:p>
      </dgm:t>
    </dgm:pt>
    <dgm:pt modelId="{DFAA904E-D439-4842-8599-B45228AFD3EA}" type="sibTrans" cxnId="{CD9116F6-979C-4687-AD06-DBE2DC82BC6B}">
      <dgm:prSet/>
      <dgm:spPr/>
      <dgm:t>
        <a:bodyPr/>
        <a:lstStyle/>
        <a:p>
          <a:endParaRPr lang="en-US"/>
        </a:p>
      </dgm:t>
    </dgm:pt>
    <dgm:pt modelId="{9EF42FBE-EA07-42EC-BFE5-745892740ED3}" type="pres">
      <dgm:prSet presAssocID="{10BCD062-AA0B-4A6C-B07C-C3F2B8D88BC5}" presName="Name0" presStyleCnt="0">
        <dgm:presLayoutVars>
          <dgm:dir/>
          <dgm:resizeHandles val="exact"/>
        </dgm:presLayoutVars>
      </dgm:prSet>
      <dgm:spPr/>
    </dgm:pt>
    <dgm:pt modelId="{44A474D0-13EA-49BF-891A-84BD92B81E10}" type="pres">
      <dgm:prSet presAssocID="{D0D8F02A-9B84-41D0-B9CB-C1319537C3A4}" presName="node" presStyleLbl="node1" presStyleIdx="0" presStyleCnt="2">
        <dgm:presLayoutVars>
          <dgm:bulletEnabled val="1"/>
        </dgm:presLayoutVars>
      </dgm:prSet>
      <dgm:spPr/>
    </dgm:pt>
    <dgm:pt modelId="{4CB100BE-091A-4B21-9023-CA8BEBA30CBE}" type="pres">
      <dgm:prSet presAssocID="{6817DE00-528C-4403-875C-7A98514E5D64}" presName="sibTrans" presStyleLbl="sibTrans2D1" presStyleIdx="0" presStyleCnt="1"/>
      <dgm:spPr/>
    </dgm:pt>
    <dgm:pt modelId="{D19F0488-8CE6-433A-B118-525AA2A5B440}" type="pres">
      <dgm:prSet presAssocID="{6817DE00-528C-4403-875C-7A98514E5D64}" presName="connectorText" presStyleLbl="sibTrans2D1" presStyleIdx="0" presStyleCnt="1"/>
      <dgm:spPr/>
    </dgm:pt>
    <dgm:pt modelId="{E9C34790-15C2-4EE5-8D99-3182F7AEA624}" type="pres">
      <dgm:prSet presAssocID="{F5F2352E-698D-40B2-B935-72F489FE2AA3}" presName="node" presStyleLbl="node1" presStyleIdx="1" presStyleCnt="2">
        <dgm:presLayoutVars>
          <dgm:bulletEnabled val="1"/>
        </dgm:presLayoutVars>
      </dgm:prSet>
      <dgm:spPr/>
    </dgm:pt>
  </dgm:ptLst>
  <dgm:cxnLst>
    <dgm:cxn modelId="{A7F84742-783D-4892-B03C-9F448782A9EB}" type="presOf" srcId="{F5F2352E-698D-40B2-B935-72F489FE2AA3}" destId="{E9C34790-15C2-4EE5-8D99-3182F7AEA624}" srcOrd="0" destOrd="0" presId="urn:microsoft.com/office/officeart/2005/8/layout/process1"/>
    <dgm:cxn modelId="{B7CECA88-AEAC-4BE6-A470-4B262E48E753}" type="presOf" srcId="{D0D8F02A-9B84-41D0-B9CB-C1319537C3A4}" destId="{44A474D0-13EA-49BF-891A-84BD92B81E10}" srcOrd="0" destOrd="0" presId="urn:microsoft.com/office/officeart/2005/8/layout/process1"/>
    <dgm:cxn modelId="{05BC62AC-06CD-43F0-B970-76D59A67C4AC}" type="presOf" srcId="{6817DE00-528C-4403-875C-7A98514E5D64}" destId="{D19F0488-8CE6-433A-B118-525AA2A5B440}" srcOrd="1" destOrd="0" presId="urn:microsoft.com/office/officeart/2005/8/layout/process1"/>
    <dgm:cxn modelId="{A9EC03BC-FA12-49EC-81CC-1262B978127E}" type="presOf" srcId="{10BCD062-AA0B-4A6C-B07C-C3F2B8D88BC5}" destId="{9EF42FBE-EA07-42EC-BFE5-745892740ED3}" srcOrd="0" destOrd="0" presId="urn:microsoft.com/office/officeart/2005/8/layout/process1"/>
    <dgm:cxn modelId="{B5A784CC-545B-4F38-837C-0AE71856AEF5}" type="presOf" srcId="{6817DE00-528C-4403-875C-7A98514E5D64}" destId="{4CB100BE-091A-4B21-9023-CA8BEBA30CBE}" srcOrd="0" destOrd="0" presId="urn:microsoft.com/office/officeart/2005/8/layout/process1"/>
    <dgm:cxn modelId="{2C74DDEE-03BB-422B-910C-8BEA36672497}" srcId="{10BCD062-AA0B-4A6C-B07C-C3F2B8D88BC5}" destId="{D0D8F02A-9B84-41D0-B9CB-C1319537C3A4}" srcOrd="0" destOrd="0" parTransId="{004D5AD3-0B58-47F5-989E-BB7ADFF7DC30}" sibTransId="{6817DE00-528C-4403-875C-7A98514E5D64}"/>
    <dgm:cxn modelId="{CD9116F6-979C-4687-AD06-DBE2DC82BC6B}" srcId="{10BCD062-AA0B-4A6C-B07C-C3F2B8D88BC5}" destId="{F5F2352E-698D-40B2-B935-72F489FE2AA3}" srcOrd="1" destOrd="0" parTransId="{F28797FB-DAC5-42DD-ABB4-57FE87FF8720}" sibTransId="{DFAA904E-D439-4842-8599-B45228AFD3EA}"/>
    <dgm:cxn modelId="{85F83ED0-7CDC-447E-8BDD-581A0D0B41CC}" type="presParOf" srcId="{9EF42FBE-EA07-42EC-BFE5-745892740ED3}" destId="{44A474D0-13EA-49BF-891A-84BD92B81E10}" srcOrd="0" destOrd="0" presId="urn:microsoft.com/office/officeart/2005/8/layout/process1"/>
    <dgm:cxn modelId="{9AEB7C91-CF91-48E9-B5AD-1BBDE7FAAFD0}" type="presParOf" srcId="{9EF42FBE-EA07-42EC-BFE5-745892740ED3}" destId="{4CB100BE-091A-4B21-9023-CA8BEBA30CBE}" srcOrd="1" destOrd="0" presId="urn:microsoft.com/office/officeart/2005/8/layout/process1"/>
    <dgm:cxn modelId="{2703D3BB-F0CE-4D59-8A8A-A6E84C46AA67}" type="presParOf" srcId="{4CB100BE-091A-4B21-9023-CA8BEBA30CBE}" destId="{D19F0488-8CE6-433A-B118-525AA2A5B440}" srcOrd="0" destOrd="0" presId="urn:microsoft.com/office/officeart/2005/8/layout/process1"/>
    <dgm:cxn modelId="{8DCF0BFF-EC3F-4D62-8F1F-A25176077117}" type="presParOf" srcId="{9EF42FBE-EA07-42EC-BFE5-745892740ED3}" destId="{E9C34790-15C2-4EE5-8D99-3182F7AEA624}"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E33D2B-9CA1-4BD6-8743-AB41AD9AF85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9D6D295-18E4-493C-A669-63305102B093}">
      <dgm:prSet/>
      <dgm:spPr/>
      <dgm:t>
        <a:bodyPr/>
        <a:lstStyle/>
        <a:p>
          <a:pPr>
            <a:lnSpc>
              <a:spcPct val="100000"/>
            </a:lnSpc>
          </a:pPr>
          <a:r>
            <a:rPr lang="en-US" b="1"/>
            <a:t>Handwriting recognition was first approached using machine learning techniques like Hidden Markov Models (HMM), SVM, etc. After the initial text is pre-processed, feature extraction is done to extract important details about a certain character, such as loops, inflection points, aspect ratio, etc. To obtain the results, these created features are now sent to a classifier, such as an HMM. Due to their restricted learning ability and manual feature extraction phase, machine learning models perform very poorly.</a:t>
          </a:r>
          <a:endParaRPr lang="en-US"/>
        </a:p>
      </dgm:t>
    </dgm:pt>
    <dgm:pt modelId="{72CB0DA3-FD37-4805-8887-2F2D05BDF948}" type="parTrans" cxnId="{3F932E95-1C72-4D54-9307-B01195652F09}">
      <dgm:prSet/>
      <dgm:spPr/>
      <dgm:t>
        <a:bodyPr/>
        <a:lstStyle/>
        <a:p>
          <a:endParaRPr lang="en-US"/>
        </a:p>
      </dgm:t>
    </dgm:pt>
    <dgm:pt modelId="{4D788506-627D-420E-A791-64400F3EAE0D}" type="sibTrans" cxnId="{3F932E95-1C72-4D54-9307-B01195652F09}">
      <dgm:prSet/>
      <dgm:spPr/>
      <dgm:t>
        <a:bodyPr/>
        <a:lstStyle/>
        <a:p>
          <a:endParaRPr lang="en-US"/>
        </a:p>
      </dgm:t>
    </dgm:pt>
    <dgm:pt modelId="{6F6CE251-5050-4DA7-B4B9-D74958AAC26C}">
      <dgm:prSet/>
      <dgm:spPr/>
      <dgm:t>
        <a:bodyPr/>
        <a:lstStyle/>
        <a:p>
          <a:pPr>
            <a:lnSpc>
              <a:spcPct val="100000"/>
            </a:lnSpc>
          </a:pPr>
          <a:r>
            <a:rPr lang="en-US" b="1"/>
            <a:t>In this project, I covered about some of the leading studies on deep learning for handwriting recognition. Multi-dimensional Recurrent Neural Networks such as RNN/LSTM and Connectionist Temporal Classification (CTC) are used in this project. </a:t>
          </a:r>
          <a:endParaRPr lang="en-US"/>
        </a:p>
      </dgm:t>
    </dgm:pt>
    <dgm:pt modelId="{592224C5-368A-4BD3-927D-69A61F9800F5}" type="parTrans" cxnId="{C91AF50A-752B-48EA-AB9B-C0A0346E7956}">
      <dgm:prSet/>
      <dgm:spPr/>
      <dgm:t>
        <a:bodyPr/>
        <a:lstStyle/>
        <a:p>
          <a:endParaRPr lang="en-US"/>
        </a:p>
      </dgm:t>
    </dgm:pt>
    <dgm:pt modelId="{63746031-420A-4305-8E81-7EB610D5F47D}" type="sibTrans" cxnId="{C91AF50A-752B-48EA-AB9B-C0A0346E7956}">
      <dgm:prSet/>
      <dgm:spPr/>
      <dgm:t>
        <a:bodyPr/>
        <a:lstStyle/>
        <a:p>
          <a:endParaRPr lang="en-US"/>
        </a:p>
      </dgm:t>
    </dgm:pt>
    <dgm:pt modelId="{525CF343-9471-4537-843A-60A71CEC6305}" type="pres">
      <dgm:prSet presAssocID="{9AE33D2B-9CA1-4BD6-8743-AB41AD9AF855}" presName="root" presStyleCnt="0">
        <dgm:presLayoutVars>
          <dgm:dir/>
          <dgm:resizeHandles val="exact"/>
        </dgm:presLayoutVars>
      </dgm:prSet>
      <dgm:spPr/>
    </dgm:pt>
    <dgm:pt modelId="{98245A99-09BB-4EE8-8467-251FE81D3BF6}" type="pres">
      <dgm:prSet presAssocID="{29D6D295-18E4-493C-A669-63305102B093}" presName="compNode" presStyleCnt="0"/>
      <dgm:spPr/>
    </dgm:pt>
    <dgm:pt modelId="{A8AB4146-AC99-4181-B3EB-C9BC27A066ED}" type="pres">
      <dgm:prSet presAssocID="{29D6D295-18E4-493C-A669-63305102B093}" presName="bgRect" presStyleLbl="bgShp" presStyleIdx="0" presStyleCnt="2"/>
      <dgm:spPr/>
    </dgm:pt>
    <dgm:pt modelId="{0089CC22-5911-40F6-91FD-5C1F9959CAC5}" type="pres">
      <dgm:prSet presAssocID="{29D6D295-18E4-493C-A669-63305102B09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F6130AC4-40B3-4E43-AADD-91305E0CEAAE}" type="pres">
      <dgm:prSet presAssocID="{29D6D295-18E4-493C-A669-63305102B093}" presName="spaceRect" presStyleCnt="0"/>
      <dgm:spPr/>
    </dgm:pt>
    <dgm:pt modelId="{5D19B09B-D468-4AC4-ACA0-99B303660864}" type="pres">
      <dgm:prSet presAssocID="{29D6D295-18E4-493C-A669-63305102B093}" presName="parTx" presStyleLbl="revTx" presStyleIdx="0" presStyleCnt="2">
        <dgm:presLayoutVars>
          <dgm:chMax val="0"/>
          <dgm:chPref val="0"/>
        </dgm:presLayoutVars>
      </dgm:prSet>
      <dgm:spPr/>
    </dgm:pt>
    <dgm:pt modelId="{3045D4C7-462C-421C-848C-8ECDA5A6A5D2}" type="pres">
      <dgm:prSet presAssocID="{4D788506-627D-420E-A791-64400F3EAE0D}" presName="sibTrans" presStyleCnt="0"/>
      <dgm:spPr/>
    </dgm:pt>
    <dgm:pt modelId="{188D9692-8A29-47F5-8BB4-D467BD49E3D7}" type="pres">
      <dgm:prSet presAssocID="{6F6CE251-5050-4DA7-B4B9-D74958AAC26C}" presName="compNode" presStyleCnt="0"/>
      <dgm:spPr/>
    </dgm:pt>
    <dgm:pt modelId="{344B6828-A340-4031-AF41-50645C2D8D14}" type="pres">
      <dgm:prSet presAssocID="{6F6CE251-5050-4DA7-B4B9-D74958AAC26C}" presName="bgRect" presStyleLbl="bgShp" presStyleIdx="1" presStyleCnt="2"/>
      <dgm:spPr/>
    </dgm:pt>
    <dgm:pt modelId="{FBDA7001-35E0-453E-AFBF-257C5FAF3F3D}" type="pres">
      <dgm:prSet presAssocID="{6F6CE251-5050-4DA7-B4B9-D74958AAC26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in"/>
        </a:ext>
      </dgm:extLst>
    </dgm:pt>
    <dgm:pt modelId="{BAEF789C-96DD-468A-92E8-4C438132A4BE}" type="pres">
      <dgm:prSet presAssocID="{6F6CE251-5050-4DA7-B4B9-D74958AAC26C}" presName="spaceRect" presStyleCnt="0"/>
      <dgm:spPr/>
    </dgm:pt>
    <dgm:pt modelId="{DB813E1E-3F48-4B94-92DD-3512A94AF937}" type="pres">
      <dgm:prSet presAssocID="{6F6CE251-5050-4DA7-B4B9-D74958AAC26C}" presName="parTx" presStyleLbl="revTx" presStyleIdx="1" presStyleCnt="2">
        <dgm:presLayoutVars>
          <dgm:chMax val="0"/>
          <dgm:chPref val="0"/>
        </dgm:presLayoutVars>
      </dgm:prSet>
      <dgm:spPr/>
    </dgm:pt>
  </dgm:ptLst>
  <dgm:cxnLst>
    <dgm:cxn modelId="{C91AF50A-752B-48EA-AB9B-C0A0346E7956}" srcId="{9AE33D2B-9CA1-4BD6-8743-AB41AD9AF855}" destId="{6F6CE251-5050-4DA7-B4B9-D74958AAC26C}" srcOrd="1" destOrd="0" parTransId="{592224C5-368A-4BD3-927D-69A61F9800F5}" sibTransId="{63746031-420A-4305-8E81-7EB610D5F47D}"/>
    <dgm:cxn modelId="{AB69AE89-BE1B-4965-A0FE-BC3FEDD812D5}" type="presOf" srcId="{6F6CE251-5050-4DA7-B4B9-D74958AAC26C}" destId="{DB813E1E-3F48-4B94-92DD-3512A94AF937}" srcOrd="0" destOrd="0" presId="urn:microsoft.com/office/officeart/2018/2/layout/IconVerticalSolidList"/>
    <dgm:cxn modelId="{3F932E95-1C72-4D54-9307-B01195652F09}" srcId="{9AE33D2B-9CA1-4BD6-8743-AB41AD9AF855}" destId="{29D6D295-18E4-493C-A669-63305102B093}" srcOrd="0" destOrd="0" parTransId="{72CB0DA3-FD37-4805-8887-2F2D05BDF948}" sibTransId="{4D788506-627D-420E-A791-64400F3EAE0D}"/>
    <dgm:cxn modelId="{3C09A6A0-FEA9-466A-AAB0-98CA019C2788}" type="presOf" srcId="{9AE33D2B-9CA1-4BD6-8743-AB41AD9AF855}" destId="{525CF343-9471-4537-843A-60A71CEC6305}" srcOrd="0" destOrd="0" presId="urn:microsoft.com/office/officeart/2018/2/layout/IconVerticalSolidList"/>
    <dgm:cxn modelId="{F7EF36B1-F554-4736-981E-D1801B305559}" type="presOf" srcId="{29D6D295-18E4-493C-A669-63305102B093}" destId="{5D19B09B-D468-4AC4-ACA0-99B303660864}" srcOrd="0" destOrd="0" presId="urn:microsoft.com/office/officeart/2018/2/layout/IconVerticalSolidList"/>
    <dgm:cxn modelId="{1E6CA0A7-FA4F-46D3-AA54-359FDA245ED2}" type="presParOf" srcId="{525CF343-9471-4537-843A-60A71CEC6305}" destId="{98245A99-09BB-4EE8-8467-251FE81D3BF6}" srcOrd="0" destOrd="0" presId="urn:microsoft.com/office/officeart/2018/2/layout/IconVerticalSolidList"/>
    <dgm:cxn modelId="{F1161C9C-8139-4830-8067-BC09323D16BB}" type="presParOf" srcId="{98245A99-09BB-4EE8-8467-251FE81D3BF6}" destId="{A8AB4146-AC99-4181-B3EB-C9BC27A066ED}" srcOrd="0" destOrd="0" presId="urn:microsoft.com/office/officeart/2018/2/layout/IconVerticalSolidList"/>
    <dgm:cxn modelId="{9C4691E7-867E-42C3-B9F5-B6EDF991B149}" type="presParOf" srcId="{98245A99-09BB-4EE8-8467-251FE81D3BF6}" destId="{0089CC22-5911-40F6-91FD-5C1F9959CAC5}" srcOrd="1" destOrd="0" presId="urn:microsoft.com/office/officeart/2018/2/layout/IconVerticalSolidList"/>
    <dgm:cxn modelId="{31D6975D-7731-49F5-93D5-F96D1E2A4BD2}" type="presParOf" srcId="{98245A99-09BB-4EE8-8467-251FE81D3BF6}" destId="{F6130AC4-40B3-4E43-AADD-91305E0CEAAE}" srcOrd="2" destOrd="0" presId="urn:microsoft.com/office/officeart/2018/2/layout/IconVerticalSolidList"/>
    <dgm:cxn modelId="{8AC5A434-16EC-48E6-8F33-FECF17DE1AFD}" type="presParOf" srcId="{98245A99-09BB-4EE8-8467-251FE81D3BF6}" destId="{5D19B09B-D468-4AC4-ACA0-99B303660864}" srcOrd="3" destOrd="0" presId="urn:microsoft.com/office/officeart/2018/2/layout/IconVerticalSolidList"/>
    <dgm:cxn modelId="{B4595CC6-459A-4BF8-BA77-F6561FF5701F}" type="presParOf" srcId="{525CF343-9471-4537-843A-60A71CEC6305}" destId="{3045D4C7-462C-421C-848C-8ECDA5A6A5D2}" srcOrd="1" destOrd="0" presId="urn:microsoft.com/office/officeart/2018/2/layout/IconVerticalSolidList"/>
    <dgm:cxn modelId="{F22C0EC7-2FBE-4E56-B6F8-087B459CD81E}" type="presParOf" srcId="{525CF343-9471-4537-843A-60A71CEC6305}" destId="{188D9692-8A29-47F5-8BB4-D467BD49E3D7}" srcOrd="2" destOrd="0" presId="urn:microsoft.com/office/officeart/2018/2/layout/IconVerticalSolidList"/>
    <dgm:cxn modelId="{33142F2A-FA59-41B8-96EF-B381517A2AD0}" type="presParOf" srcId="{188D9692-8A29-47F5-8BB4-D467BD49E3D7}" destId="{344B6828-A340-4031-AF41-50645C2D8D14}" srcOrd="0" destOrd="0" presId="urn:microsoft.com/office/officeart/2018/2/layout/IconVerticalSolidList"/>
    <dgm:cxn modelId="{F27CF366-D39A-442B-A95A-3A176BE3C57F}" type="presParOf" srcId="{188D9692-8A29-47F5-8BB4-D467BD49E3D7}" destId="{FBDA7001-35E0-453E-AFBF-257C5FAF3F3D}" srcOrd="1" destOrd="0" presId="urn:microsoft.com/office/officeart/2018/2/layout/IconVerticalSolidList"/>
    <dgm:cxn modelId="{B6A482AB-2EAB-4B8C-98B1-68FFFF7B12B6}" type="presParOf" srcId="{188D9692-8A29-47F5-8BB4-D467BD49E3D7}" destId="{BAEF789C-96DD-468A-92E8-4C438132A4BE}" srcOrd="2" destOrd="0" presId="urn:microsoft.com/office/officeart/2018/2/layout/IconVerticalSolidList"/>
    <dgm:cxn modelId="{D67ABF8E-2529-4458-834A-E9C308296B5F}" type="presParOf" srcId="{188D9692-8A29-47F5-8BB4-D467BD49E3D7}" destId="{DB813E1E-3F48-4B94-92DD-3512A94AF93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38CE1-2D59-4B07-A49E-1993869C518F}">
      <dsp:nvSpPr>
        <dsp:cNvPr id="0" name=""/>
        <dsp:cNvSpPr/>
      </dsp:nvSpPr>
      <dsp:spPr>
        <a:xfrm>
          <a:off x="0" y="98459"/>
          <a:ext cx="6263640" cy="8342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What is OCR?</a:t>
          </a:r>
          <a:endParaRPr lang="en-US" sz="2100" kern="1200"/>
        </a:p>
      </dsp:txBody>
      <dsp:txXfrm>
        <a:off x="40724" y="139183"/>
        <a:ext cx="6182192" cy="752780"/>
      </dsp:txXfrm>
    </dsp:sp>
    <dsp:sp modelId="{BE03F9E7-EB3B-4364-BBFB-639413EDB644}">
      <dsp:nvSpPr>
        <dsp:cNvPr id="0" name=""/>
        <dsp:cNvSpPr/>
      </dsp:nvSpPr>
      <dsp:spPr>
        <a:xfrm>
          <a:off x="0" y="993167"/>
          <a:ext cx="6263640" cy="834228"/>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Advantages of Handwriting Recognition using OCR</a:t>
          </a:r>
          <a:endParaRPr lang="en-US" sz="2100" kern="1200"/>
        </a:p>
      </dsp:txBody>
      <dsp:txXfrm>
        <a:off x="40724" y="1033891"/>
        <a:ext cx="6182192" cy="752780"/>
      </dsp:txXfrm>
    </dsp:sp>
    <dsp:sp modelId="{23723F7F-569A-481C-9535-53F18635B8D8}">
      <dsp:nvSpPr>
        <dsp:cNvPr id="0" name=""/>
        <dsp:cNvSpPr/>
      </dsp:nvSpPr>
      <dsp:spPr>
        <a:xfrm>
          <a:off x="0" y="1887875"/>
          <a:ext cx="6263640" cy="834228"/>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dirty="0"/>
            <a:t>Disadvantages of Handwriting Recognition using OCR</a:t>
          </a:r>
          <a:endParaRPr lang="en-US" sz="2100" kern="1200" dirty="0"/>
        </a:p>
      </dsp:txBody>
      <dsp:txXfrm>
        <a:off x="40724" y="1928599"/>
        <a:ext cx="6182192" cy="752780"/>
      </dsp:txXfrm>
    </dsp:sp>
    <dsp:sp modelId="{8FCDD564-F1C4-44DC-99FB-1B5B0AEEE34A}">
      <dsp:nvSpPr>
        <dsp:cNvPr id="0" name=""/>
        <dsp:cNvSpPr/>
      </dsp:nvSpPr>
      <dsp:spPr>
        <a:xfrm>
          <a:off x="0" y="2782584"/>
          <a:ext cx="6263640" cy="834228"/>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Problem Statement</a:t>
          </a:r>
          <a:endParaRPr lang="en-US" sz="2100" kern="1200"/>
        </a:p>
      </dsp:txBody>
      <dsp:txXfrm>
        <a:off x="40724" y="2823308"/>
        <a:ext cx="6182192" cy="752780"/>
      </dsp:txXfrm>
    </dsp:sp>
    <dsp:sp modelId="{545335E8-6ABA-417C-96D3-973B6B7C5486}">
      <dsp:nvSpPr>
        <dsp:cNvPr id="0" name=""/>
        <dsp:cNvSpPr/>
      </dsp:nvSpPr>
      <dsp:spPr>
        <a:xfrm>
          <a:off x="0" y="3677292"/>
          <a:ext cx="6263640" cy="834228"/>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Deep Learning Techniques used to overcome the challenges</a:t>
          </a:r>
          <a:endParaRPr lang="en-US" sz="2100" kern="1200"/>
        </a:p>
      </dsp:txBody>
      <dsp:txXfrm>
        <a:off x="40724" y="3718016"/>
        <a:ext cx="6182192" cy="752780"/>
      </dsp:txXfrm>
    </dsp:sp>
    <dsp:sp modelId="{91AF313F-4E20-44E7-8C20-0434E6C53547}">
      <dsp:nvSpPr>
        <dsp:cNvPr id="0" name=""/>
        <dsp:cNvSpPr/>
      </dsp:nvSpPr>
      <dsp:spPr>
        <a:xfrm>
          <a:off x="0" y="4572000"/>
          <a:ext cx="6263640" cy="83422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a:t>Conclusion</a:t>
          </a:r>
          <a:endParaRPr lang="en-US" sz="2100" kern="1200"/>
        </a:p>
      </dsp:txBody>
      <dsp:txXfrm>
        <a:off x="40724" y="4612724"/>
        <a:ext cx="6182192" cy="752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9E89B-36C9-4C50-AD2E-E11CD94A3BB2}">
      <dsp:nvSpPr>
        <dsp:cNvPr id="0" name=""/>
        <dsp:cNvSpPr/>
      </dsp:nvSpPr>
      <dsp:spPr>
        <a:xfrm>
          <a:off x="1747800" y="55556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8CFFB9-0840-489E-944C-2A24CF8D756E}">
      <dsp:nvSpPr>
        <dsp:cNvPr id="0" name=""/>
        <dsp:cNvSpPr/>
      </dsp:nvSpPr>
      <dsp:spPr>
        <a:xfrm>
          <a:off x="559800" y="2985774"/>
          <a:ext cx="432000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b="1" kern="1200" dirty="0"/>
            <a:t>OCR - Optical Character Recognition, sometimes known as text recognition is a process in which data is extracted and reused from scanned documents, camera photos, and image-only PDFs by an OCR application.</a:t>
          </a:r>
          <a:endParaRPr lang="en-US" sz="1300" kern="1200" dirty="0"/>
        </a:p>
      </dsp:txBody>
      <dsp:txXfrm>
        <a:off x="559800" y="2985774"/>
        <a:ext cx="4320000" cy="810000"/>
      </dsp:txXfrm>
    </dsp:sp>
    <dsp:sp modelId="{938BE632-A1D1-4C69-A99F-F4015F89FE51}">
      <dsp:nvSpPr>
        <dsp:cNvPr id="0" name=""/>
        <dsp:cNvSpPr/>
      </dsp:nvSpPr>
      <dsp:spPr>
        <a:xfrm>
          <a:off x="6823800" y="55556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A13C49-8313-4401-811C-51FC058A02CE}">
      <dsp:nvSpPr>
        <dsp:cNvPr id="0" name=""/>
        <dsp:cNvSpPr/>
      </dsp:nvSpPr>
      <dsp:spPr>
        <a:xfrm>
          <a:off x="5635800" y="2985774"/>
          <a:ext cx="432000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kern="1200" dirty="0"/>
            <a:t>The original material can be accessed and edited by using OCR software, which letters on the image, turns them into words, and then turns the words into sentences.</a:t>
          </a:r>
          <a:endParaRPr lang="en-US" sz="1400" kern="1200" dirty="0"/>
        </a:p>
      </dsp:txBody>
      <dsp:txXfrm>
        <a:off x="5635800" y="2985774"/>
        <a:ext cx="4320000" cy="81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227DF-387D-43D4-9139-E165BFCBBC7B}">
      <dsp:nvSpPr>
        <dsp:cNvPr id="0" name=""/>
        <dsp:cNvSpPr/>
      </dsp:nvSpPr>
      <dsp:spPr>
        <a:xfrm>
          <a:off x="606456" y="0"/>
          <a:ext cx="5453920" cy="5453920"/>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F7B5486-85A7-4FDF-B165-839BE6C00621}">
      <dsp:nvSpPr>
        <dsp:cNvPr id="0" name=""/>
        <dsp:cNvSpPr/>
      </dsp:nvSpPr>
      <dsp:spPr>
        <a:xfrm>
          <a:off x="1124578" y="518122"/>
          <a:ext cx="2127028" cy="212702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Handwriting strokes vary from person to person</a:t>
          </a:r>
          <a:endParaRPr lang="en-US" sz="1800" kern="1200"/>
        </a:p>
      </dsp:txBody>
      <dsp:txXfrm>
        <a:off x="1228411" y="621955"/>
        <a:ext cx="1919362" cy="1919362"/>
      </dsp:txXfrm>
    </dsp:sp>
    <dsp:sp modelId="{304D49D5-81FB-4A7E-9BED-1814A6D21855}">
      <dsp:nvSpPr>
        <dsp:cNvPr id="0" name=""/>
        <dsp:cNvSpPr/>
      </dsp:nvSpPr>
      <dsp:spPr>
        <a:xfrm>
          <a:off x="3415225" y="518122"/>
          <a:ext cx="2127028" cy="2127028"/>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An individual's handwriting style also changes and fluctuates over time</a:t>
          </a:r>
          <a:endParaRPr lang="en-US" sz="1800" kern="1200"/>
        </a:p>
      </dsp:txBody>
      <dsp:txXfrm>
        <a:off x="3519058" y="621955"/>
        <a:ext cx="1919362" cy="1919362"/>
      </dsp:txXfrm>
    </dsp:sp>
    <dsp:sp modelId="{93F944DF-6D4D-4B6A-96A0-E0D2FFE854E6}">
      <dsp:nvSpPr>
        <dsp:cNvPr id="0" name=""/>
        <dsp:cNvSpPr/>
      </dsp:nvSpPr>
      <dsp:spPr>
        <a:xfrm>
          <a:off x="1124578" y="2808768"/>
          <a:ext cx="2127028" cy="2127028"/>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Individuals do not have to write a line of text in a straight line on white paper like a text document</a:t>
          </a:r>
          <a:endParaRPr lang="en-US" sz="1800" kern="1200"/>
        </a:p>
      </dsp:txBody>
      <dsp:txXfrm>
        <a:off x="1228411" y="2912601"/>
        <a:ext cx="1919362" cy="1919362"/>
      </dsp:txXfrm>
    </dsp:sp>
    <dsp:sp modelId="{089149E5-2D79-4ED2-AD13-EA23FCFC2DBE}">
      <dsp:nvSpPr>
        <dsp:cNvPr id="0" name=""/>
        <dsp:cNvSpPr/>
      </dsp:nvSpPr>
      <dsp:spPr>
        <a:xfrm>
          <a:off x="3415225" y="2808768"/>
          <a:ext cx="2127028" cy="212702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Character separation and identification in cursive writing are difficult, contrary to printed text</a:t>
          </a:r>
          <a:endParaRPr lang="en-US" sz="1800" kern="1200"/>
        </a:p>
      </dsp:txBody>
      <dsp:txXfrm>
        <a:off x="3519058" y="2912601"/>
        <a:ext cx="1919362" cy="19193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474D0-13EA-49BF-891A-84BD92B81E10}">
      <dsp:nvSpPr>
        <dsp:cNvPr id="0" name=""/>
        <dsp:cNvSpPr/>
      </dsp:nvSpPr>
      <dsp:spPr>
        <a:xfrm>
          <a:off x="1827" y="0"/>
          <a:ext cx="3896855" cy="439420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Although handwriting recognition (Handwriting OCR) or handwritten text recognition (HTR) is a crucial part of optical character recognition, it is still regarded as a difficult problem statement. Converting handwritten text into machine readable text is extremely difficult due to the wide variation in handwriting styles across individuals and the inferior quality of handwritten text compared to printed text. However, it's an issue in several sectors, including banking, insurance, and healthcare, needed to be resolved.</a:t>
          </a:r>
          <a:endParaRPr lang="en-US" sz="1800" kern="1200"/>
        </a:p>
      </dsp:txBody>
      <dsp:txXfrm>
        <a:off x="115962" y="114135"/>
        <a:ext cx="3668585" cy="4165930"/>
      </dsp:txXfrm>
    </dsp:sp>
    <dsp:sp modelId="{4CB100BE-091A-4B21-9023-CA8BEBA30CBE}">
      <dsp:nvSpPr>
        <dsp:cNvPr id="0" name=""/>
        <dsp:cNvSpPr/>
      </dsp:nvSpPr>
      <dsp:spPr>
        <a:xfrm>
          <a:off x="4288367" y="1713889"/>
          <a:ext cx="826133" cy="96642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288367" y="1907173"/>
        <a:ext cx="578293" cy="579852"/>
      </dsp:txXfrm>
    </dsp:sp>
    <dsp:sp modelId="{E9C34790-15C2-4EE5-8D99-3182F7AEA624}">
      <dsp:nvSpPr>
        <dsp:cNvPr id="0" name=""/>
        <dsp:cNvSpPr/>
      </dsp:nvSpPr>
      <dsp:spPr>
        <a:xfrm>
          <a:off x="5457424" y="0"/>
          <a:ext cx="3896855" cy="43942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Therefore, we will learn about the complexity of the task of handwritten text recognition in this project, as well as how deep learning techniques can be used to resolve it.</a:t>
          </a:r>
          <a:endParaRPr lang="en-US" sz="1800" kern="1200"/>
        </a:p>
      </dsp:txBody>
      <dsp:txXfrm>
        <a:off x="5571559" y="114135"/>
        <a:ext cx="3668585" cy="41659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B4146-AC99-4181-B3EB-C9BC27A066ED}">
      <dsp:nvSpPr>
        <dsp:cNvPr id="0" name=""/>
        <dsp:cNvSpPr/>
      </dsp:nvSpPr>
      <dsp:spPr>
        <a:xfrm>
          <a:off x="0" y="625504"/>
          <a:ext cx="10515600" cy="13869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9CC22-5911-40F6-91FD-5C1F9959CAC5}">
      <dsp:nvSpPr>
        <dsp:cNvPr id="0" name=""/>
        <dsp:cNvSpPr/>
      </dsp:nvSpPr>
      <dsp:spPr>
        <a:xfrm>
          <a:off x="419564" y="937577"/>
          <a:ext cx="762843" cy="762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19B09B-D468-4AC4-ACA0-99B303660864}">
      <dsp:nvSpPr>
        <dsp:cNvPr id="0" name=""/>
        <dsp:cNvSpPr/>
      </dsp:nvSpPr>
      <dsp:spPr>
        <a:xfrm>
          <a:off x="1601972" y="625504"/>
          <a:ext cx="8913627" cy="1386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790" tIns="146790" rIns="146790" bIns="146790" numCol="1" spcCol="1270" anchor="ctr" anchorCtr="0">
          <a:noAutofit/>
        </a:bodyPr>
        <a:lstStyle/>
        <a:p>
          <a:pPr marL="0" lvl="0" indent="0" algn="l" defTabSz="622300">
            <a:lnSpc>
              <a:spcPct val="100000"/>
            </a:lnSpc>
            <a:spcBef>
              <a:spcPct val="0"/>
            </a:spcBef>
            <a:spcAft>
              <a:spcPct val="35000"/>
            </a:spcAft>
            <a:buNone/>
          </a:pPr>
          <a:r>
            <a:rPr lang="en-US" sz="1400" b="1" kern="1200"/>
            <a:t>Handwriting recognition was first approached using machine learning techniques like Hidden Markov Models (HMM), SVM, etc. After the initial text is pre-processed, feature extraction is done to extract important details about a certain character, such as loops, inflection points, aspect ratio, etc. To obtain the results, these created features are now sent to a classifier, such as an HMM. Due to their restricted learning ability and manual feature extraction phase, machine learning models perform very poorly.</a:t>
          </a:r>
          <a:endParaRPr lang="en-US" sz="1400" kern="1200"/>
        </a:p>
      </dsp:txBody>
      <dsp:txXfrm>
        <a:off x="1601972" y="625504"/>
        <a:ext cx="8913627" cy="1386988"/>
      </dsp:txXfrm>
    </dsp:sp>
    <dsp:sp modelId="{344B6828-A340-4031-AF41-50645C2D8D14}">
      <dsp:nvSpPr>
        <dsp:cNvPr id="0" name=""/>
        <dsp:cNvSpPr/>
      </dsp:nvSpPr>
      <dsp:spPr>
        <a:xfrm>
          <a:off x="0" y="2338844"/>
          <a:ext cx="10515600" cy="13869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DA7001-35E0-453E-AFBF-257C5FAF3F3D}">
      <dsp:nvSpPr>
        <dsp:cNvPr id="0" name=""/>
        <dsp:cNvSpPr/>
      </dsp:nvSpPr>
      <dsp:spPr>
        <a:xfrm>
          <a:off x="419564" y="2650916"/>
          <a:ext cx="762843" cy="762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813E1E-3F48-4B94-92DD-3512A94AF937}">
      <dsp:nvSpPr>
        <dsp:cNvPr id="0" name=""/>
        <dsp:cNvSpPr/>
      </dsp:nvSpPr>
      <dsp:spPr>
        <a:xfrm>
          <a:off x="1601972" y="2338844"/>
          <a:ext cx="8913627" cy="1386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790" tIns="146790" rIns="146790" bIns="146790" numCol="1" spcCol="1270" anchor="ctr" anchorCtr="0">
          <a:noAutofit/>
        </a:bodyPr>
        <a:lstStyle/>
        <a:p>
          <a:pPr marL="0" lvl="0" indent="0" algn="l" defTabSz="622300">
            <a:lnSpc>
              <a:spcPct val="100000"/>
            </a:lnSpc>
            <a:spcBef>
              <a:spcPct val="0"/>
            </a:spcBef>
            <a:spcAft>
              <a:spcPct val="35000"/>
            </a:spcAft>
            <a:buNone/>
          </a:pPr>
          <a:r>
            <a:rPr lang="en-US" sz="1400" b="1" kern="1200"/>
            <a:t>In this project, I covered about some of the leading studies on deep learning for handwriting recognition. Multi-dimensional Recurrent Neural Networks such as RNN/LSTM and Connectionist Temporal Classification (CTC) are used in this project. </a:t>
          </a:r>
          <a:endParaRPr lang="en-US" sz="1400" kern="1200"/>
        </a:p>
      </dsp:txBody>
      <dsp:txXfrm>
        <a:off x="1601972" y="2338844"/>
        <a:ext cx="8913627" cy="138698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E795-EBBE-3816-C149-0375D78C0E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587DA7-1108-43F0-5438-F385D83CA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DA082-5B9C-AAA2-2225-9C6921E984D7}"/>
              </a:ext>
            </a:extLst>
          </p:cNvPr>
          <p:cNvSpPr>
            <a:spLocks noGrp="1"/>
          </p:cNvSpPr>
          <p:nvPr>
            <p:ph type="dt" sz="half" idx="10"/>
          </p:nvPr>
        </p:nvSpPr>
        <p:spPr/>
        <p:txBody>
          <a:bodyPr/>
          <a:lstStyle/>
          <a:p>
            <a:fld id="{C900BFEA-85DB-4E25-A3DE-384050BCF5C0}" type="datetimeFigureOut">
              <a:rPr lang="en-US" smtClean="0"/>
              <a:t>12/13/2022</a:t>
            </a:fld>
            <a:endParaRPr lang="en-US"/>
          </a:p>
        </p:txBody>
      </p:sp>
      <p:sp>
        <p:nvSpPr>
          <p:cNvPr id="5" name="Footer Placeholder 4">
            <a:extLst>
              <a:ext uri="{FF2B5EF4-FFF2-40B4-BE49-F238E27FC236}">
                <a16:creationId xmlns:a16="http://schemas.microsoft.com/office/drawing/2014/main" id="{582ADC30-F5D6-FA29-186F-5C895DD01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F607A4-B6E2-4D4E-D86C-A73EAE7D40AF}"/>
              </a:ext>
            </a:extLst>
          </p:cNvPr>
          <p:cNvSpPr>
            <a:spLocks noGrp="1"/>
          </p:cNvSpPr>
          <p:nvPr>
            <p:ph type="sldNum" sz="quarter" idx="12"/>
          </p:nvPr>
        </p:nvSpPr>
        <p:spPr/>
        <p:txBody>
          <a:bodyPr/>
          <a:lstStyle/>
          <a:p>
            <a:fld id="{BADC9421-82D6-45C2-9CED-FE09E4FD0D5B}" type="slidenum">
              <a:rPr lang="en-US" smtClean="0"/>
              <a:t>‹#›</a:t>
            </a:fld>
            <a:endParaRPr lang="en-US"/>
          </a:p>
        </p:txBody>
      </p:sp>
    </p:spTree>
    <p:extLst>
      <p:ext uri="{BB962C8B-B14F-4D97-AF65-F5344CB8AC3E}">
        <p14:creationId xmlns:p14="http://schemas.microsoft.com/office/powerpoint/2010/main" val="1333474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4F90-D16F-A2CE-F99B-30DCEC6661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D47D15-CD48-76B9-9695-9516521ECF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BE3F44-CE87-F322-AF51-06D11B3180DB}"/>
              </a:ext>
            </a:extLst>
          </p:cNvPr>
          <p:cNvSpPr>
            <a:spLocks noGrp="1"/>
          </p:cNvSpPr>
          <p:nvPr>
            <p:ph type="dt" sz="half" idx="10"/>
          </p:nvPr>
        </p:nvSpPr>
        <p:spPr/>
        <p:txBody>
          <a:bodyPr/>
          <a:lstStyle/>
          <a:p>
            <a:fld id="{C900BFEA-85DB-4E25-A3DE-384050BCF5C0}" type="datetimeFigureOut">
              <a:rPr lang="en-US" smtClean="0"/>
              <a:t>12/13/2022</a:t>
            </a:fld>
            <a:endParaRPr lang="en-US"/>
          </a:p>
        </p:txBody>
      </p:sp>
      <p:sp>
        <p:nvSpPr>
          <p:cNvPr id="5" name="Footer Placeholder 4">
            <a:extLst>
              <a:ext uri="{FF2B5EF4-FFF2-40B4-BE49-F238E27FC236}">
                <a16:creationId xmlns:a16="http://schemas.microsoft.com/office/drawing/2014/main" id="{B14C3A75-141B-D608-27F0-51ACE3F0D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F3530-DDED-3F48-82CD-C6CA93CEE20A}"/>
              </a:ext>
            </a:extLst>
          </p:cNvPr>
          <p:cNvSpPr>
            <a:spLocks noGrp="1"/>
          </p:cNvSpPr>
          <p:nvPr>
            <p:ph type="sldNum" sz="quarter" idx="12"/>
          </p:nvPr>
        </p:nvSpPr>
        <p:spPr/>
        <p:txBody>
          <a:bodyPr/>
          <a:lstStyle/>
          <a:p>
            <a:fld id="{BADC9421-82D6-45C2-9CED-FE09E4FD0D5B}" type="slidenum">
              <a:rPr lang="en-US" smtClean="0"/>
              <a:t>‹#›</a:t>
            </a:fld>
            <a:endParaRPr lang="en-US"/>
          </a:p>
        </p:txBody>
      </p:sp>
    </p:spTree>
    <p:extLst>
      <p:ext uri="{BB962C8B-B14F-4D97-AF65-F5344CB8AC3E}">
        <p14:creationId xmlns:p14="http://schemas.microsoft.com/office/powerpoint/2010/main" val="4111952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A73F8E-94BF-3482-F73D-0240446A0F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FA3F15-4411-B9FE-F705-7CAC1E73E8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769F7B-D265-7F48-FCE5-3BF8FC8B6FD8}"/>
              </a:ext>
            </a:extLst>
          </p:cNvPr>
          <p:cNvSpPr>
            <a:spLocks noGrp="1"/>
          </p:cNvSpPr>
          <p:nvPr>
            <p:ph type="dt" sz="half" idx="10"/>
          </p:nvPr>
        </p:nvSpPr>
        <p:spPr/>
        <p:txBody>
          <a:bodyPr/>
          <a:lstStyle/>
          <a:p>
            <a:fld id="{C900BFEA-85DB-4E25-A3DE-384050BCF5C0}" type="datetimeFigureOut">
              <a:rPr lang="en-US" smtClean="0"/>
              <a:t>12/13/2022</a:t>
            </a:fld>
            <a:endParaRPr lang="en-US"/>
          </a:p>
        </p:txBody>
      </p:sp>
      <p:sp>
        <p:nvSpPr>
          <p:cNvPr id="5" name="Footer Placeholder 4">
            <a:extLst>
              <a:ext uri="{FF2B5EF4-FFF2-40B4-BE49-F238E27FC236}">
                <a16:creationId xmlns:a16="http://schemas.microsoft.com/office/drawing/2014/main" id="{5F9A39B5-5D52-298C-9553-F56F1367D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16BC52-7C82-FC63-51E6-36EA8DB62A86}"/>
              </a:ext>
            </a:extLst>
          </p:cNvPr>
          <p:cNvSpPr>
            <a:spLocks noGrp="1"/>
          </p:cNvSpPr>
          <p:nvPr>
            <p:ph type="sldNum" sz="quarter" idx="12"/>
          </p:nvPr>
        </p:nvSpPr>
        <p:spPr/>
        <p:txBody>
          <a:bodyPr/>
          <a:lstStyle/>
          <a:p>
            <a:fld id="{BADC9421-82D6-45C2-9CED-FE09E4FD0D5B}" type="slidenum">
              <a:rPr lang="en-US" smtClean="0"/>
              <a:t>‹#›</a:t>
            </a:fld>
            <a:endParaRPr lang="en-US"/>
          </a:p>
        </p:txBody>
      </p:sp>
    </p:spTree>
    <p:extLst>
      <p:ext uri="{BB962C8B-B14F-4D97-AF65-F5344CB8AC3E}">
        <p14:creationId xmlns:p14="http://schemas.microsoft.com/office/powerpoint/2010/main" val="2840969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B2DE-8D75-3C4C-86EC-72D205BD05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D06D7C-B6D4-0B5A-84AE-F6EF4129B1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4547F-DDF5-2F98-1B60-1AB69338295F}"/>
              </a:ext>
            </a:extLst>
          </p:cNvPr>
          <p:cNvSpPr>
            <a:spLocks noGrp="1"/>
          </p:cNvSpPr>
          <p:nvPr>
            <p:ph type="dt" sz="half" idx="10"/>
          </p:nvPr>
        </p:nvSpPr>
        <p:spPr/>
        <p:txBody>
          <a:bodyPr/>
          <a:lstStyle/>
          <a:p>
            <a:fld id="{C900BFEA-85DB-4E25-A3DE-384050BCF5C0}" type="datetimeFigureOut">
              <a:rPr lang="en-US" smtClean="0"/>
              <a:t>12/13/2022</a:t>
            </a:fld>
            <a:endParaRPr lang="en-US"/>
          </a:p>
        </p:txBody>
      </p:sp>
      <p:sp>
        <p:nvSpPr>
          <p:cNvPr id="5" name="Footer Placeholder 4">
            <a:extLst>
              <a:ext uri="{FF2B5EF4-FFF2-40B4-BE49-F238E27FC236}">
                <a16:creationId xmlns:a16="http://schemas.microsoft.com/office/drawing/2014/main" id="{3BACB4CE-F3CD-BF1F-E1F3-7B9AAF5C6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F8F66-E5B3-E3FB-9807-376F3E714973}"/>
              </a:ext>
            </a:extLst>
          </p:cNvPr>
          <p:cNvSpPr>
            <a:spLocks noGrp="1"/>
          </p:cNvSpPr>
          <p:nvPr>
            <p:ph type="sldNum" sz="quarter" idx="12"/>
          </p:nvPr>
        </p:nvSpPr>
        <p:spPr/>
        <p:txBody>
          <a:bodyPr/>
          <a:lstStyle/>
          <a:p>
            <a:fld id="{BADC9421-82D6-45C2-9CED-FE09E4FD0D5B}" type="slidenum">
              <a:rPr lang="en-US" smtClean="0"/>
              <a:t>‹#›</a:t>
            </a:fld>
            <a:endParaRPr lang="en-US"/>
          </a:p>
        </p:txBody>
      </p:sp>
    </p:spTree>
    <p:extLst>
      <p:ext uri="{BB962C8B-B14F-4D97-AF65-F5344CB8AC3E}">
        <p14:creationId xmlns:p14="http://schemas.microsoft.com/office/powerpoint/2010/main" val="183630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0662-774B-AA99-DA77-71316ABA9F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B29F66-B59E-01AC-08EC-B3EFA48E2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0FFFCA-DD77-7361-5887-D4B893B9FCB3}"/>
              </a:ext>
            </a:extLst>
          </p:cNvPr>
          <p:cNvSpPr>
            <a:spLocks noGrp="1"/>
          </p:cNvSpPr>
          <p:nvPr>
            <p:ph type="dt" sz="half" idx="10"/>
          </p:nvPr>
        </p:nvSpPr>
        <p:spPr/>
        <p:txBody>
          <a:bodyPr/>
          <a:lstStyle/>
          <a:p>
            <a:fld id="{C900BFEA-85DB-4E25-A3DE-384050BCF5C0}" type="datetimeFigureOut">
              <a:rPr lang="en-US" smtClean="0"/>
              <a:t>12/13/2022</a:t>
            </a:fld>
            <a:endParaRPr lang="en-US"/>
          </a:p>
        </p:txBody>
      </p:sp>
      <p:sp>
        <p:nvSpPr>
          <p:cNvPr id="5" name="Footer Placeholder 4">
            <a:extLst>
              <a:ext uri="{FF2B5EF4-FFF2-40B4-BE49-F238E27FC236}">
                <a16:creationId xmlns:a16="http://schemas.microsoft.com/office/drawing/2014/main" id="{894EA6B2-DA05-B47B-D9F7-68C5228BE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599A1-EDC4-6265-A241-2751DE2B9E0F}"/>
              </a:ext>
            </a:extLst>
          </p:cNvPr>
          <p:cNvSpPr>
            <a:spLocks noGrp="1"/>
          </p:cNvSpPr>
          <p:nvPr>
            <p:ph type="sldNum" sz="quarter" idx="12"/>
          </p:nvPr>
        </p:nvSpPr>
        <p:spPr/>
        <p:txBody>
          <a:bodyPr/>
          <a:lstStyle/>
          <a:p>
            <a:fld id="{BADC9421-82D6-45C2-9CED-FE09E4FD0D5B}" type="slidenum">
              <a:rPr lang="en-US" smtClean="0"/>
              <a:t>‹#›</a:t>
            </a:fld>
            <a:endParaRPr lang="en-US"/>
          </a:p>
        </p:txBody>
      </p:sp>
    </p:spTree>
    <p:extLst>
      <p:ext uri="{BB962C8B-B14F-4D97-AF65-F5344CB8AC3E}">
        <p14:creationId xmlns:p14="http://schemas.microsoft.com/office/powerpoint/2010/main" val="396966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262B-FB14-DD2F-9392-1F0A241C0C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C8CCA9-23C4-CAAB-B389-B7BC25B90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119B3-54F2-C7BB-DCCA-BF974430AC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6AF8BD-4997-24D8-030B-CBB57EA39816}"/>
              </a:ext>
            </a:extLst>
          </p:cNvPr>
          <p:cNvSpPr>
            <a:spLocks noGrp="1"/>
          </p:cNvSpPr>
          <p:nvPr>
            <p:ph type="dt" sz="half" idx="10"/>
          </p:nvPr>
        </p:nvSpPr>
        <p:spPr/>
        <p:txBody>
          <a:bodyPr/>
          <a:lstStyle/>
          <a:p>
            <a:fld id="{C900BFEA-85DB-4E25-A3DE-384050BCF5C0}" type="datetimeFigureOut">
              <a:rPr lang="en-US" smtClean="0"/>
              <a:t>12/13/2022</a:t>
            </a:fld>
            <a:endParaRPr lang="en-US"/>
          </a:p>
        </p:txBody>
      </p:sp>
      <p:sp>
        <p:nvSpPr>
          <p:cNvPr id="6" name="Footer Placeholder 5">
            <a:extLst>
              <a:ext uri="{FF2B5EF4-FFF2-40B4-BE49-F238E27FC236}">
                <a16:creationId xmlns:a16="http://schemas.microsoft.com/office/drawing/2014/main" id="{2D5F549F-43DB-7ED8-29D3-2340B6E61F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1830E7-C367-7EAF-E5FE-788BCFD0584C}"/>
              </a:ext>
            </a:extLst>
          </p:cNvPr>
          <p:cNvSpPr>
            <a:spLocks noGrp="1"/>
          </p:cNvSpPr>
          <p:nvPr>
            <p:ph type="sldNum" sz="quarter" idx="12"/>
          </p:nvPr>
        </p:nvSpPr>
        <p:spPr/>
        <p:txBody>
          <a:bodyPr/>
          <a:lstStyle/>
          <a:p>
            <a:fld id="{BADC9421-82D6-45C2-9CED-FE09E4FD0D5B}" type="slidenum">
              <a:rPr lang="en-US" smtClean="0"/>
              <a:t>‹#›</a:t>
            </a:fld>
            <a:endParaRPr lang="en-US"/>
          </a:p>
        </p:txBody>
      </p:sp>
    </p:spTree>
    <p:extLst>
      <p:ext uri="{BB962C8B-B14F-4D97-AF65-F5344CB8AC3E}">
        <p14:creationId xmlns:p14="http://schemas.microsoft.com/office/powerpoint/2010/main" val="4114093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EDFAE-6A57-7E5E-28F1-8343E58BCA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FB7ADD-0297-B12B-51F0-F32E0CBC82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6DC032-BA54-0737-2535-C14684F998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387B34-611E-B6CD-50F7-3812FFD676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0E366F-0FE9-CEE0-78AD-E4AE9501D1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92A5C7-A74A-C861-704C-890AC1EB648A}"/>
              </a:ext>
            </a:extLst>
          </p:cNvPr>
          <p:cNvSpPr>
            <a:spLocks noGrp="1"/>
          </p:cNvSpPr>
          <p:nvPr>
            <p:ph type="dt" sz="half" idx="10"/>
          </p:nvPr>
        </p:nvSpPr>
        <p:spPr/>
        <p:txBody>
          <a:bodyPr/>
          <a:lstStyle/>
          <a:p>
            <a:fld id="{C900BFEA-85DB-4E25-A3DE-384050BCF5C0}" type="datetimeFigureOut">
              <a:rPr lang="en-US" smtClean="0"/>
              <a:t>12/13/2022</a:t>
            </a:fld>
            <a:endParaRPr lang="en-US"/>
          </a:p>
        </p:txBody>
      </p:sp>
      <p:sp>
        <p:nvSpPr>
          <p:cNvPr id="8" name="Footer Placeholder 7">
            <a:extLst>
              <a:ext uri="{FF2B5EF4-FFF2-40B4-BE49-F238E27FC236}">
                <a16:creationId xmlns:a16="http://schemas.microsoft.com/office/drawing/2014/main" id="{4745A13A-4F82-A895-FE02-40A618AE6E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AD3AF7-5C7F-01C6-71DF-06A007A507A3}"/>
              </a:ext>
            </a:extLst>
          </p:cNvPr>
          <p:cNvSpPr>
            <a:spLocks noGrp="1"/>
          </p:cNvSpPr>
          <p:nvPr>
            <p:ph type="sldNum" sz="quarter" idx="12"/>
          </p:nvPr>
        </p:nvSpPr>
        <p:spPr/>
        <p:txBody>
          <a:bodyPr/>
          <a:lstStyle/>
          <a:p>
            <a:fld id="{BADC9421-82D6-45C2-9CED-FE09E4FD0D5B}" type="slidenum">
              <a:rPr lang="en-US" smtClean="0"/>
              <a:t>‹#›</a:t>
            </a:fld>
            <a:endParaRPr lang="en-US"/>
          </a:p>
        </p:txBody>
      </p:sp>
    </p:spTree>
    <p:extLst>
      <p:ext uri="{BB962C8B-B14F-4D97-AF65-F5344CB8AC3E}">
        <p14:creationId xmlns:p14="http://schemas.microsoft.com/office/powerpoint/2010/main" val="955540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57D4-56AD-EB84-736D-564110547A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DAB049-62E6-E764-5900-6816DA232D1F}"/>
              </a:ext>
            </a:extLst>
          </p:cNvPr>
          <p:cNvSpPr>
            <a:spLocks noGrp="1"/>
          </p:cNvSpPr>
          <p:nvPr>
            <p:ph type="dt" sz="half" idx="10"/>
          </p:nvPr>
        </p:nvSpPr>
        <p:spPr/>
        <p:txBody>
          <a:bodyPr/>
          <a:lstStyle/>
          <a:p>
            <a:fld id="{C900BFEA-85DB-4E25-A3DE-384050BCF5C0}" type="datetimeFigureOut">
              <a:rPr lang="en-US" smtClean="0"/>
              <a:t>12/13/2022</a:t>
            </a:fld>
            <a:endParaRPr lang="en-US"/>
          </a:p>
        </p:txBody>
      </p:sp>
      <p:sp>
        <p:nvSpPr>
          <p:cNvPr id="4" name="Footer Placeholder 3">
            <a:extLst>
              <a:ext uri="{FF2B5EF4-FFF2-40B4-BE49-F238E27FC236}">
                <a16:creationId xmlns:a16="http://schemas.microsoft.com/office/drawing/2014/main" id="{6177F840-BD48-1CB6-0A2F-BA19CAAF81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6289E2-CBE1-C44E-A700-102AE703B301}"/>
              </a:ext>
            </a:extLst>
          </p:cNvPr>
          <p:cNvSpPr>
            <a:spLocks noGrp="1"/>
          </p:cNvSpPr>
          <p:nvPr>
            <p:ph type="sldNum" sz="quarter" idx="12"/>
          </p:nvPr>
        </p:nvSpPr>
        <p:spPr/>
        <p:txBody>
          <a:bodyPr/>
          <a:lstStyle/>
          <a:p>
            <a:fld id="{BADC9421-82D6-45C2-9CED-FE09E4FD0D5B}" type="slidenum">
              <a:rPr lang="en-US" smtClean="0"/>
              <a:t>‹#›</a:t>
            </a:fld>
            <a:endParaRPr lang="en-US"/>
          </a:p>
        </p:txBody>
      </p:sp>
    </p:spTree>
    <p:extLst>
      <p:ext uri="{BB962C8B-B14F-4D97-AF65-F5344CB8AC3E}">
        <p14:creationId xmlns:p14="http://schemas.microsoft.com/office/powerpoint/2010/main" val="302908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25258C-7246-BE65-FFAD-F0704EA32095}"/>
              </a:ext>
            </a:extLst>
          </p:cNvPr>
          <p:cNvSpPr>
            <a:spLocks noGrp="1"/>
          </p:cNvSpPr>
          <p:nvPr>
            <p:ph type="dt" sz="half" idx="10"/>
          </p:nvPr>
        </p:nvSpPr>
        <p:spPr/>
        <p:txBody>
          <a:bodyPr/>
          <a:lstStyle/>
          <a:p>
            <a:fld id="{C900BFEA-85DB-4E25-A3DE-384050BCF5C0}" type="datetimeFigureOut">
              <a:rPr lang="en-US" smtClean="0"/>
              <a:t>12/13/2022</a:t>
            </a:fld>
            <a:endParaRPr lang="en-US"/>
          </a:p>
        </p:txBody>
      </p:sp>
      <p:sp>
        <p:nvSpPr>
          <p:cNvPr id="3" name="Footer Placeholder 2">
            <a:extLst>
              <a:ext uri="{FF2B5EF4-FFF2-40B4-BE49-F238E27FC236}">
                <a16:creationId xmlns:a16="http://schemas.microsoft.com/office/drawing/2014/main" id="{CEED20CD-B357-623D-4D53-2CB49629C9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92BA815-DEC3-B711-B65C-38C92CF0DF69}"/>
              </a:ext>
            </a:extLst>
          </p:cNvPr>
          <p:cNvSpPr>
            <a:spLocks noGrp="1"/>
          </p:cNvSpPr>
          <p:nvPr>
            <p:ph type="sldNum" sz="quarter" idx="12"/>
          </p:nvPr>
        </p:nvSpPr>
        <p:spPr/>
        <p:txBody>
          <a:bodyPr/>
          <a:lstStyle/>
          <a:p>
            <a:fld id="{BADC9421-82D6-45C2-9CED-FE09E4FD0D5B}" type="slidenum">
              <a:rPr lang="en-US" smtClean="0"/>
              <a:t>‹#›</a:t>
            </a:fld>
            <a:endParaRPr lang="en-US"/>
          </a:p>
        </p:txBody>
      </p:sp>
    </p:spTree>
    <p:extLst>
      <p:ext uri="{BB962C8B-B14F-4D97-AF65-F5344CB8AC3E}">
        <p14:creationId xmlns:p14="http://schemas.microsoft.com/office/powerpoint/2010/main" val="539826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E809-3FEC-0B98-1E0C-E0B79AB9C0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3BE586-49A7-A050-2939-8616DE05BF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A1015A-A4C4-9F28-17EE-50D26BF14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24D15-61A1-85CC-D049-AEF34FF6EC76}"/>
              </a:ext>
            </a:extLst>
          </p:cNvPr>
          <p:cNvSpPr>
            <a:spLocks noGrp="1"/>
          </p:cNvSpPr>
          <p:nvPr>
            <p:ph type="dt" sz="half" idx="10"/>
          </p:nvPr>
        </p:nvSpPr>
        <p:spPr/>
        <p:txBody>
          <a:bodyPr/>
          <a:lstStyle/>
          <a:p>
            <a:fld id="{C900BFEA-85DB-4E25-A3DE-384050BCF5C0}" type="datetimeFigureOut">
              <a:rPr lang="en-US" smtClean="0"/>
              <a:t>12/13/2022</a:t>
            </a:fld>
            <a:endParaRPr lang="en-US"/>
          </a:p>
        </p:txBody>
      </p:sp>
      <p:sp>
        <p:nvSpPr>
          <p:cNvPr id="6" name="Footer Placeholder 5">
            <a:extLst>
              <a:ext uri="{FF2B5EF4-FFF2-40B4-BE49-F238E27FC236}">
                <a16:creationId xmlns:a16="http://schemas.microsoft.com/office/drawing/2014/main" id="{445FCE29-6D56-C3F1-240A-A8E678B6FF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D62EBC-2451-9E8F-D1A9-4256B35D65C3}"/>
              </a:ext>
            </a:extLst>
          </p:cNvPr>
          <p:cNvSpPr>
            <a:spLocks noGrp="1"/>
          </p:cNvSpPr>
          <p:nvPr>
            <p:ph type="sldNum" sz="quarter" idx="12"/>
          </p:nvPr>
        </p:nvSpPr>
        <p:spPr/>
        <p:txBody>
          <a:bodyPr/>
          <a:lstStyle/>
          <a:p>
            <a:fld id="{BADC9421-82D6-45C2-9CED-FE09E4FD0D5B}" type="slidenum">
              <a:rPr lang="en-US" smtClean="0"/>
              <a:t>‹#›</a:t>
            </a:fld>
            <a:endParaRPr lang="en-US"/>
          </a:p>
        </p:txBody>
      </p:sp>
    </p:spTree>
    <p:extLst>
      <p:ext uri="{BB962C8B-B14F-4D97-AF65-F5344CB8AC3E}">
        <p14:creationId xmlns:p14="http://schemas.microsoft.com/office/powerpoint/2010/main" val="2063912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7ADE-11A0-8F5C-1D28-1B8942D85B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837AA9-A96A-416A-A3DF-A2CBA21B61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0A8D52-54A8-F33F-8F24-93A4D09A4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1A6D07-0AB8-340B-23BF-A68C62478C7C}"/>
              </a:ext>
            </a:extLst>
          </p:cNvPr>
          <p:cNvSpPr>
            <a:spLocks noGrp="1"/>
          </p:cNvSpPr>
          <p:nvPr>
            <p:ph type="dt" sz="half" idx="10"/>
          </p:nvPr>
        </p:nvSpPr>
        <p:spPr/>
        <p:txBody>
          <a:bodyPr/>
          <a:lstStyle/>
          <a:p>
            <a:fld id="{C900BFEA-85DB-4E25-A3DE-384050BCF5C0}" type="datetimeFigureOut">
              <a:rPr lang="en-US" smtClean="0"/>
              <a:t>12/13/2022</a:t>
            </a:fld>
            <a:endParaRPr lang="en-US"/>
          </a:p>
        </p:txBody>
      </p:sp>
      <p:sp>
        <p:nvSpPr>
          <p:cNvPr id="6" name="Footer Placeholder 5">
            <a:extLst>
              <a:ext uri="{FF2B5EF4-FFF2-40B4-BE49-F238E27FC236}">
                <a16:creationId xmlns:a16="http://schemas.microsoft.com/office/drawing/2014/main" id="{DCA29AF3-17DF-FDE2-CEE0-F3AEF2ECE7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EA3166-8ED4-11B6-465F-F9B20876F104}"/>
              </a:ext>
            </a:extLst>
          </p:cNvPr>
          <p:cNvSpPr>
            <a:spLocks noGrp="1"/>
          </p:cNvSpPr>
          <p:nvPr>
            <p:ph type="sldNum" sz="quarter" idx="12"/>
          </p:nvPr>
        </p:nvSpPr>
        <p:spPr/>
        <p:txBody>
          <a:bodyPr/>
          <a:lstStyle/>
          <a:p>
            <a:fld id="{BADC9421-82D6-45C2-9CED-FE09E4FD0D5B}" type="slidenum">
              <a:rPr lang="en-US" smtClean="0"/>
              <a:t>‹#›</a:t>
            </a:fld>
            <a:endParaRPr lang="en-US"/>
          </a:p>
        </p:txBody>
      </p:sp>
    </p:spTree>
    <p:extLst>
      <p:ext uri="{BB962C8B-B14F-4D97-AF65-F5344CB8AC3E}">
        <p14:creationId xmlns:p14="http://schemas.microsoft.com/office/powerpoint/2010/main" val="3334478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CFDE0-0C4F-4F65-E099-9D81B8F957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41FD46-F251-7D1F-4F82-37CDC15387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18EC8C-A8E8-BA7B-E1EB-6A1BC5F04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0BFEA-85DB-4E25-A3DE-384050BCF5C0}" type="datetimeFigureOut">
              <a:rPr lang="en-US" smtClean="0"/>
              <a:t>12/13/2022</a:t>
            </a:fld>
            <a:endParaRPr lang="en-US"/>
          </a:p>
        </p:txBody>
      </p:sp>
      <p:sp>
        <p:nvSpPr>
          <p:cNvPr id="5" name="Footer Placeholder 4">
            <a:extLst>
              <a:ext uri="{FF2B5EF4-FFF2-40B4-BE49-F238E27FC236}">
                <a16:creationId xmlns:a16="http://schemas.microsoft.com/office/drawing/2014/main" id="{52409CB4-9A9B-BDCF-71B3-DF9A4E13A2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3E9445-DFF4-B6ED-53EA-F863556BF2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C9421-82D6-45C2-9CED-FE09E4FD0D5B}" type="slidenum">
              <a:rPr lang="en-US" smtClean="0"/>
              <a:t>‹#›</a:t>
            </a:fld>
            <a:endParaRPr lang="en-US"/>
          </a:p>
        </p:txBody>
      </p:sp>
    </p:spTree>
    <p:extLst>
      <p:ext uri="{BB962C8B-B14F-4D97-AF65-F5344CB8AC3E}">
        <p14:creationId xmlns:p14="http://schemas.microsoft.com/office/powerpoint/2010/main" val="416389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C97E369-9164-6BCA-B586-58406E583F2E}"/>
              </a:ext>
            </a:extLst>
          </p:cNvPr>
          <p:cNvSpPr>
            <a:spLocks noGrp="1"/>
          </p:cNvSpPr>
          <p:nvPr>
            <p:ph type="ctrTitle"/>
          </p:nvPr>
        </p:nvSpPr>
        <p:spPr>
          <a:xfrm>
            <a:off x="1188069" y="381935"/>
            <a:ext cx="4008583" cy="5974414"/>
          </a:xfrm>
        </p:spPr>
        <p:txBody>
          <a:bodyPr vert="horz" lIns="91440" tIns="45720" rIns="91440" bIns="45720" rtlCol="0" anchor="ctr">
            <a:normAutofit/>
          </a:bodyPr>
          <a:lstStyle/>
          <a:p>
            <a:pPr algn="l"/>
            <a:r>
              <a:rPr lang="en-US" sz="5600" kern="1200">
                <a:solidFill>
                  <a:srgbClr val="FFFFFF"/>
                </a:solidFill>
                <a:latin typeface="+mj-lt"/>
                <a:ea typeface="+mj-ea"/>
                <a:cs typeface="+mj-cs"/>
              </a:rPr>
              <a:t>Handwriting Recognition using OCR - Optical Character Recognition</a:t>
            </a:r>
          </a:p>
        </p:txBody>
      </p:sp>
      <p:grpSp>
        <p:nvGrpSpPr>
          <p:cNvPr id="37" name="Group 36">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3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4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Subtitle 2">
            <a:extLst>
              <a:ext uri="{FF2B5EF4-FFF2-40B4-BE49-F238E27FC236}">
                <a16:creationId xmlns:a16="http://schemas.microsoft.com/office/drawing/2014/main" id="{AAAE8DCF-DC7E-7437-3391-170343B20F52}"/>
              </a:ext>
            </a:extLst>
          </p:cNvPr>
          <p:cNvSpPr>
            <a:spLocks noGrp="1"/>
          </p:cNvSpPr>
          <p:nvPr>
            <p:ph type="subTitle" idx="1"/>
          </p:nvPr>
        </p:nvSpPr>
        <p:spPr>
          <a:xfrm>
            <a:off x="6297233" y="518400"/>
            <a:ext cx="4771607" cy="5837949"/>
          </a:xfrm>
        </p:spPr>
        <p:txBody>
          <a:bodyPr vert="horz" lIns="91440" tIns="45720" rIns="91440" bIns="45720" rtlCol="0" anchor="ctr">
            <a:normAutofit/>
          </a:bodyPr>
          <a:lstStyle/>
          <a:p>
            <a:pPr indent="-228600" algn="l">
              <a:buFont typeface="Arial" panose="020B0604020202020204" pitchFamily="34" charset="0"/>
              <a:buChar char="•"/>
            </a:pPr>
            <a:endParaRPr lang="en-US" sz="2000">
              <a:solidFill>
                <a:schemeClr val="tx1">
                  <a:alpha val="80000"/>
                </a:schemeClr>
              </a:solidFill>
            </a:endParaRPr>
          </a:p>
          <a:p>
            <a:pPr indent="-228600" algn="l">
              <a:buFont typeface="Arial" panose="020B0604020202020204" pitchFamily="34" charset="0"/>
              <a:buChar char="•"/>
            </a:pPr>
            <a:endParaRPr lang="en-US" sz="2000">
              <a:solidFill>
                <a:schemeClr val="tx1">
                  <a:alpha val="80000"/>
                </a:schemeClr>
              </a:solidFill>
            </a:endParaRPr>
          </a:p>
          <a:p>
            <a:pPr indent="-228600" algn="l">
              <a:buFont typeface="Arial" panose="020B0604020202020204" pitchFamily="34" charset="0"/>
              <a:buChar char="•"/>
            </a:pPr>
            <a:r>
              <a:rPr lang="en-US" sz="2000">
                <a:solidFill>
                  <a:schemeClr val="tx1">
                    <a:alpha val="80000"/>
                  </a:schemeClr>
                </a:solidFill>
              </a:rPr>
              <a:t>Done By: </a:t>
            </a:r>
          </a:p>
          <a:p>
            <a:pPr indent="-228600" algn="l">
              <a:buFont typeface="Arial" panose="020B0604020202020204" pitchFamily="34" charset="0"/>
              <a:buChar char="•"/>
            </a:pPr>
            <a:r>
              <a:rPr lang="en-US" sz="2000">
                <a:solidFill>
                  <a:schemeClr val="tx1">
                    <a:alpha val="80000"/>
                  </a:schemeClr>
                </a:solidFill>
              </a:rPr>
              <a:t>Kruthi Tatavarthy</a:t>
            </a:r>
          </a:p>
        </p:txBody>
      </p:sp>
      <p:cxnSp>
        <p:nvCxnSpPr>
          <p:cNvPr id="42" name="Straight Connector 4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179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D1487-30BA-179D-0969-794733B7BAE4}"/>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Conclusion</a:t>
            </a:r>
            <a:endParaRPr lang="en-US" sz="4000">
              <a:solidFill>
                <a:srgbClr val="FFFFFF"/>
              </a:solidFill>
            </a:endParaRPr>
          </a:p>
        </p:txBody>
      </p:sp>
      <p:sp>
        <p:nvSpPr>
          <p:cNvPr id="3" name="Content Placeholder 2">
            <a:extLst>
              <a:ext uri="{FF2B5EF4-FFF2-40B4-BE49-F238E27FC236}">
                <a16:creationId xmlns:a16="http://schemas.microsoft.com/office/drawing/2014/main" id="{BAF47761-C496-2A78-8ABC-6FF84A632D10}"/>
              </a:ext>
            </a:extLst>
          </p:cNvPr>
          <p:cNvSpPr>
            <a:spLocks noGrp="1"/>
          </p:cNvSpPr>
          <p:nvPr>
            <p:ph idx="1"/>
          </p:nvPr>
        </p:nvSpPr>
        <p:spPr>
          <a:xfrm>
            <a:off x="4810259" y="649480"/>
            <a:ext cx="6555347" cy="5546047"/>
          </a:xfrm>
        </p:spPr>
        <p:txBody>
          <a:bodyPr anchor="ctr">
            <a:normAutofit/>
          </a:bodyPr>
          <a:lstStyle/>
          <a:p>
            <a:pPr marL="0" indent="0">
              <a:buNone/>
            </a:pPr>
            <a:r>
              <a:rPr lang="en-US" sz="2000" b="1">
                <a:effectLst/>
                <a:latin typeface="Calibri" panose="020F0502020204030204" pitchFamily="34" charset="0"/>
                <a:ea typeface="Calibri" panose="020F0502020204030204" pitchFamily="34" charset="0"/>
                <a:cs typeface="Times New Roman" panose="02020603050405020304" pitchFamily="18" charset="0"/>
              </a:rPr>
              <a:t>Although there have been major technological advancements that aid in better handwritten text recognition, handwriting recognition is still far from a solved problem when compared to OCR and is hence not yet widely used in industry. Nevertheless, given the speed at which technology is developing and the arrival of models like transformers, we may anticipate that handwriting recognition along with OCR models will soon become the norm.</a:t>
            </a:r>
          </a:p>
          <a:p>
            <a:pPr marL="0" indent="0">
              <a:buNone/>
            </a:pPr>
            <a:endParaRPr lang="en-US" sz="2000"/>
          </a:p>
        </p:txBody>
      </p:sp>
    </p:spTree>
    <p:extLst>
      <p:ext uri="{BB962C8B-B14F-4D97-AF65-F5344CB8AC3E}">
        <p14:creationId xmlns:p14="http://schemas.microsoft.com/office/powerpoint/2010/main" val="4262572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38F744B-6459-BF1A-C355-40C41F490A62}"/>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Thank you</a:t>
            </a:r>
          </a:p>
        </p:txBody>
      </p:sp>
    </p:spTree>
    <p:extLst>
      <p:ext uri="{BB962C8B-B14F-4D97-AF65-F5344CB8AC3E}">
        <p14:creationId xmlns:p14="http://schemas.microsoft.com/office/powerpoint/2010/main" val="382630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5E7166-D9E7-E080-B9EA-76F22EB548AF}"/>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Contents</a:t>
            </a:r>
          </a:p>
        </p:txBody>
      </p:sp>
      <p:graphicFrame>
        <p:nvGraphicFramePr>
          <p:cNvPr id="14" name="Content Placeholder 2">
            <a:extLst>
              <a:ext uri="{FF2B5EF4-FFF2-40B4-BE49-F238E27FC236}">
                <a16:creationId xmlns:a16="http://schemas.microsoft.com/office/drawing/2014/main" id="{CB4FA753-B9EE-776D-2E52-B670FB453E6C}"/>
              </a:ext>
            </a:extLst>
          </p:cNvPr>
          <p:cNvGraphicFramePr>
            <a:graphicFrameLocks noGrp="1"/>
          </p:cNvGraphicFramePr>
          <p:nvPr>
            <p:ph idx="1"/>
            <p:extLst>
              <p:ext uri="{D42A27DB-BD31-4B8C-83A1-F6EECF244321}">
                <p14:modId xmlns:p14="http://schemas.microsoft.com/office/powerpoint/2010/main" val="335725996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49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BDD9-0BE4-9EF3-BED6-42FB2C0A93C3}"/>
              </a:ext>
            </a:extLst>
          </p:cNvPr>
          <p:cNvSpPr>
            <a:spLocks noGrp="1"/>
          </p:cNvSpPr>
          <p:nvPr>
            <p:ph type="title"/>
          </p:nvPr>
        </p:nvSpPr>
        <p:spPr/>
        <p:txBody>
          <a:bodyPr/>
          <a:lstStyle/>
          <a:p>
            <a:r>
              <a:rPr lang="en-US" sz="4400" b="1">
                <a:effectLst/>
                <a:latin typeface="Calibri" panose="020F0502020204030204" pitchFamily="34" charset="0"/>
                <a:ea typeface="Calibri" panose="020F0502020204030204" pitchFamily="34" charset="0"/>
                <a:cs typeface="Times New Roman" panose="02020603050405020304" pitchFamily="18" charset="0"/>
              </a:rPr>
              <a:t>What is OCR?</a:t>
            </a:r>
            <a:br>
              <a:rPr lang="en-US" sz="4400" b="1">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5" name="Content Placeholder 2">
            <a:extLst>
              <a:ext uri="{FF2B5EF4-FFF2-40B4-BE49-F238E27FC236}">
                <a16:creationId xmlns:a16="http://schemas.microsoft.com/office/drawing/2014/main" id="{70CDB6BE-A2D9-B554-D392-3E03B7F9AE39}"/>
              </a:ext>
            </a:extLst>
          </p:cNvPr>
          <p:cNvGraphicFramePr>
            <a:graphicFrameLocks noGrp="1"/>
          </p:cNvGraphicFramePr>
          <p:nvPr>
            <p:ph idx="1"/>
            <p:extLst>
              <p:ext uri="{D42A27DB-BD31-4B8C-83A1-F6EECF244321}">
                <p14:modId xmlns:p14="http://schemas.microsoft.com/office/powerpoint/2010/main" val="10505785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5483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0AE3E97-8EA1-5938-8E65-6C96C1522C86}"/>
              </a:ext>
            </a:extLst>
          </p:cNvPr>
          <p:cNvSpPr>
            <a:spLocks noGrp="1"/>
          </p:cNvSpPr>
          <p:nvPr>
            <p:ph type="title"/>
          </p:nvPr>
        </p:nvSpPr>
        <p:spPr>
          <a:xfrm>
            <a:off x="1188069" y="381935"/>
            <a:ext cx="4008583" cy="5974414"/>
          </a:xfrm>
        </p:spPr>
        <p:txBody>
          <a:bodyPr anchor="ctr">
            <a:normAutofit/>
          </a:bodyPr>
          <a:lstStyle/>
          <a:p>
            <a:br>
              <a:rPr lang="en-US" sz="56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56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Advantages of Handwriting Recognition using OCR</a:t>
            </a:r>
            <a:br>
              <a:rPr lang="en-US" sz="5600" b="1">
                <a:solidFill>
                  <a:srgbClr val="FFFFFF"/>
                </a:solidFill>
                <a:latin typeface="Calibri" panose="020F0502020204030204" pitchFamily="34" charset="0"/>
                <a:ea typeface="Calibri" panose="020F0502020204030204" pitchFamily="34" charset="0"/>
                <a:cs typeface="Times New Roman" panose="02020603050405020304" pitchFamily="18" charset="0"/>
              </a:rPr>
            </a:br>
            <a:endParaRPr lang="en-US" sz="5600">
              <a:solidFill>
                <a:srgbClr val="FFFFFF"/>
              </a:solidFill>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C2B1B557-6D18-ABFD-AD00-7DB7ADED7796}"/>
              </a:ext>
            </a:extLst>
          </p:cNvPr>
          <p:cNvSpPr>
            <a:spLocks noGrp="1"/>
          </p:cNvSpPr>
          <p:nvPr>
            <p:ph idx="1"/>
          </p:nvPr>
        </p:nvSpPr>
        <p:spPr>
          <a:xfrm>
            <a:off x="6297233" y="518400"/>
            <a:ext cx="4771607" cy="5837949"/>
          </a:xfrm>
        </p:spPr>
        <p:txBody>
          <a:bodyPr anchor="ctr">
            <a:normAutofit/>
          </a:bodyPr>
          <a:lstStyle/>
          <a:p>
            <a:pPr marL="342900" marR="0" lvl="0" indent="-342900">
              <a:spcBef>
                <a:spcPts val="0"/>
              </a:spcBef>
              <a:spcAft>
                <a:spcPts val="0"/>
              </a:spcAft>
              <a:buFont typeface="Symbol" panose="05050102010706020507" pitchFamily="18" charset="2"/>
              <a:buChar char=""/>
            </a:pPr>
            <a:r>
              <a:rPr lang="en-US" sz="2000" b="1">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Cost Cutting</a:t>
            </a:r>
          </a:p>
          <a:p>
            <a:pPr marL="342900" marR="0" lvl="0" indent="-342900">
              <a:spcBef>
                <a:spcPts val="0"/>
              </a:spcBef>
              <a:spcAft>
                <a:spcPts val="0"/>
              </a:spcAft>
              <a:buFont typeface="Symbol" panose="05050102010706020507" pitchFamily="18" charset="2"/>
              <a:buChar char=""/>
            </a:pPr>
            <a:r>
              <a:rPr lang="en-US" sz="2000" b="1">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Speed up workflows</a:t>
            </a:r>
          </a:p>
          <a:p>
            <a:pPr marL="342900" marR="0" lvl="0" indent="-342900">
              <a:spcBef>
                <a:spcPts val="0"/>
              </a:spcBef>
              <a:spcAft>
                <a:spcPts val="0"/>
              </a:spcAft>
              <a:buFont typeface="Symbol" panose="05050102010706020507" pitchFamily="18" charset="2"/>
              <a:buChar char=""/>
            </a:pPr>
            <a:r>
              <a:rPr lang="en-US" sz="2000" b="1">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Automate content processing and document routing</a:t>
            </a:r>
          </a:p>
          <a:p>
            <a:pPr marL="342900" marR="0" lvl="0" indent="-342900">
              <a:spcBef>
                <a:spcPts val="0"/>
              </a:spcBef>
              <a:spcAft>
                <a:spcPts val="0"/>
              </a:spcAft>
              <a:buFont typeface="Symbol" panose="05050102010706020507" pitchFamily="18" charset="2"/>
              <a:buChar char=""/>
            </a:pPr>
            <a:r>
              <a:rPr lang="en-US" sz="2000" b="1">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Data centralization and security (no fires, break-ins or documents lost in the back vaults)</a:t>
            </a:r>
          </a:p>
          <a:p>
            <a:pPr marL="342900" marR="0" lvl="0" indent="-342900">
              <a:spcBef>
                <a:spcPts val="0"/>
              </a:spcBef>
              <a:spcAft>
                <a:spcPts val="800"/>
              </a:spcAft>
              <a:buFont typeface="Symbol" panose="05050102010706020507" pitchFamily="18" charset="2"/>
              <a:buChar char=""/>
            </a:pPr>
            <a:r>
              <a:rPr lang="en-US" sz="2000" b="1">
                <a:solidFill>
                  <a:schemeClr val="tx1">
                    <a:alpha val="80000"/>
                  </a:schemeClr>
                </a:solidFill>
                <a:effectLst/>
                <a:latin typeface="Calibri" panose="020F0502020204030204" pitchFamily="34" charset="0"/>
                <a:ea typeface="Calibri" panose="020F0502020204030204" pitchFamily="34" charset="0"/>
                <a:cs typeface="Times New Roman" panose="02020603050405020304" pitchFamily="18" charset="0"/>
              </a:rPr>
              <a:t>Ensure staff members have access to the most recent and correct information to improve service</a:t>
            </a:r>
          </a:p>
          <a:p>
            <a:endParaRPr lang="en-US" sz="20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91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A6670-7C6F-C866-CC9B-BE1A99D7DA9D}"/>
              </a:ext>
            </a:extLst>
          </p:cNvPr>
          <p:cNvSpPr>
            <a:spLocks noGrp="1"/>
          </p:cNvSpPr>
          <p:nvPr>
            <p:ph type="title"/>
          </p:nvPr>
        </p:nvSpPr>
        <p:spPr>
          <a:xfrm>
            <a:off x="586478" y="1683756"/>
            <a:ext cx="3115265" cy="2396359"/>
          </a:xfrm>
        </p:spPr>
        <p:txBody>
          <a:bodyPr anchor="b">
            <a:normAutofit/>
          </a:bodyPr>
          <a:lstStyle/>
          <a:p>
            <a:pPr algn="r"/>
            <a:br>
              <a:rPr lang="en-US" sz="2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r>
              <a:rPr lang="en-US" sz="2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Disadvantages of Handwriting Recognition using OCR</a:t>
            </a:r>
            <a:br>
              <a:rPr lang="en-US" sz="2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2800">
              <a:solidFill>
                <a:srgbClr val="FFFFFF"/>
              </a:solidFill>
            </a:endParaRPr>
          </a:p>
        </p:txBody>
      </p:sp>
      <p:graphicFrame>
        <p:nvGraphicFramePr>
          <p:cNvPr id="5" name="Content Placeholder 2">
            <a:extLst>
              <a:ext uri="{FF2B5EF4-FFF2-40B4-BE49-F238E27FC236}">
                <a16:creationId xmlns:a16="http://schemas.microsoft.com/office/drawing/2014/main" id="{983A3EF8-D643-ADBB-E864-A86EB320F78C}"/>
              </a:ext>
            </a:extLst>
          </p:cNvPr>
          <p:cNvGraphicFramePr>
            <a:graphicFrameLocks noGrp="1"/>
          </p:cNvGraphicFramePr>
          <p:nvPr>
            <p:ph idx="1"/>
            <p:extLst>
              <p:ext uri="{D42A27DB-BD31-4B8C-83A1-F6EECF244321}">
                <p14:modId xmlns:p14="http://schemas.microsoft.com/office/powerpoint/2010/main" val="76250957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145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A8ECF-D8A2-448A-04CA-766A5D73EAE0}"/>
              </a:ext>
            </a:extLst>
          </p:cNvPr>
          <p:cNvSpPr>
            <a:spLocks noGrp="1"/>
          </p:cNvSpPr>
          <p:nvPr>
            <p:ph type="title"/>
          </p:nvPr>
        </p:nvSpPr>
        <p:spPr>
          <a:xfrm>
            <a:off x="1188069" y="381935"/>
            <a:ext cx="9356106" cy="1200329"/>
          </a:xfrm>
        </p:spPr>
        <p:txBody>
          <a:bodyPr anchor="t">
            <a:normAutofit/>
          </a:bodyPr>
          <a:lstStyle/>
          <a:p>
            <a:r>
              <a:rPr lang="en-US" sz="3800" b="1">
                <a:effectLst/>
                <a:latin typeface="Calibri" panose="020F0502020204030204" pitchFamily="34" charset="0"/>
                <a:ea typeface="Calibri" panose="020F0502020204030204" pitchFamily="34" charset="0"/>
                <a:cs typeface="Times New Roman" panose="02020603050405020304" pitchFamily="18" charset="0"/>
              </a:rPr>
              <a:t>Problem Statement</a:t>
            </a:r>
            <a:br>
              <a:rPr lang="en-US" sz="3800" b="1">
                <a:effectLst/>
                <a:latin typeface="Calibri" panose="020F0502020204030204" pitchFamily="34" charset="0"/>
                <a:ea typeface="Calibri" panose="020F0502020204030204" pitchFamily="34" charset="0"/>
                <a:cs typeface="Times New Roman" panose="02020603050405020304" pitchFamily="18" charset="0"/>
              </a:rPr>
            </a:br>
            <a:endParaRPr lang="en-US" sz="3800"/>
          </a:p>
        </p:txBody>
      </p:sp>
      <p:grpSp>
        <p:nvGrpSpPr>
          <p:cNvPr id="11" name="Group 1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DE012A9-32D9-C53C-5D4D-7E3B086494A5}"/>
              </a:ext>
            </a:extLst>
          </p:cNvPr>
          <p:cNvGraphicFramePr>
            <a:graphicFrameLocks noGrp="1"/>
          </p:cNvGraphicFramePr>
          <p:nvPr>
            <p:ph idx="1"/>
            <p:extLst>
              <p:ext uri="{D42A27DB-BD31-4B8C-83A1-F6EECF244321}">
                <p14:modId xmlns:p14="http://schemas.microsoft.com/office/powerpoint/2010/main" val="2827146001"/>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041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0326-C775-168A-660A-29EAE5B46C1A}"/>
              </a:ext>
            </a:extLst>
          </p:cNvPr>
          <p:cNvSpPr>
            <a:spLocks noGrp="1"/>
          </p:cNvSpPr>
          <p:nvPr>
            <p:ph type="title"/>
          </p:nvPr>
        </p:nvSpPr>
        <p:spPr/>
        <p:txBody>
          <a:bodyPr>
            <a:normAutofit fontScale="90000"/>
          </a:bodyPr>
          <a:lstStyle/>
          <a:p>
            <a:br>
              <a:rPr lang="en-US" sz="4400" b="1" dirty="0">
                <a:effectLst/>
                <a:latin typeface="Calibri" panose="020F0502020204030204" pitchFamily="34" charset="0"/>
                <a:ea typeface="Calibri" panose="020F0502020204030204" pitchFamily="34" charset="0"/>
                <a:cs typeface="Times New Roman" panose="02020603050405020304" pitchFamily="18" charset="0"/>
              </a:rPr>
            </a:br>
            <a:r>
              <a:rPr lang="en-US" sz="4400" b="1" dirty="0">
                <a:effectLst/>
                <a:latin typeface="Calibri" panose="020F0502020204030204" pitchFamily="34" charset="0"/>
                <a:ea typeface="Calibri" panose="020F0502020204030204" pitchFamily="34" charset="0"/>
                <a:cs typeface="Times New Roman" panose="02020603050405020304" pitchFamily="18" charset="0"/>
              </a:rPr>
              <a:t>Deep Learning Techniques</a:t>
            </a:r>
            <a:r>
              <a:rPr lang="en-US" sz="4400" b="1" dirty="0">
                <a:latin typeface="Calibri" panose="020F0502020204030204" pitchFamily="34" charset="0"/>
                <a:ea typeface="Calibri" panose="020F0502020204030204" pitchFamily="34" charset="0"/>
                <a:cs typeface="Times New Roman" panose="02020603050405020304" pitchFamily="18" charset="0"/>
              </a:rPr>
              <a:t> used to overcome the challenges</a:t>
            </a:r>
            <a:br>
              <a:rPr lang="en-US" sz="4400" b="1"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5" name="Content Placeholder 2">
            <a:extLst>
              <a:ext uri="{FF2B5EF4-FFF2-40B4-BE49-F238E27FC236}">
                <a16:creationId xmlns:a16="http://schemas.microsoft.com/office/drawing/2014/main" id="{0729B299-43C7-2649-8F6D-CB1DAFF5BC0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3034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360862D-F2B3-BA0E-70C8-06846DB94EFF}"/>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300" kern="1200">
                <a:solidFill>
                  <a:srgbClr val="FFFFFF"/>
                </a:solidFill>
                <a:latin typeface="+mj-lt"/>
                <a:ea typeface="+mj-ea"/>
                <a:cs typeface="+mj-cs"/>
              </a:rPr>
              <a:t>If we just go with plain resizing the images would look like so:</a:t>
            </a:r>
          </a:p>
        </p:txBody>
      </p:sp>
      <p:pic>
        <p:nvPicPr>
          <p:cNvPr id="5" name="Picture 4">
            <a:extLst>
              <a:ext uri="{FF2B5EF4-FFF2-40B4-BE49-F238E27FC236}">
                <a16:creationId xmlns:a16="http://schemas.microsoft.com/office/drawing/2014/main" id="{1C53C2A5-1BC1-15F9-0815-64F0BEAAE606}"/>
              </a:ext>
            </a:extLst>
          </p:cNvPr>
          <p:cNvPicPr>
            <a:picLocks noChangeAspect="1"/>
          </p:cNvPicPr>
          <p:nvPr/>
        </p:nvPicPr>
        <p:blipFill>
          <a:blip r:embed="rId2"/>
          <a:stretch>
            <a:fillRect/>
          </a:stretch>
        </p:blipFill>
        <p:spPr>
          <a:xfrm>
            <a:off x="4777316" y="1669985"/>
            <a:ext cx="6780700" cy="3237784"/>
          </a:xfrm>
          <a:prstGeom prst="rect">
            <a:avLst/>
          </a:prstGeom>
        </p:spPr>
      </p:pic>
    </p:spTree>
    <p:extLst>
      <p:ext uri="{BB962C8B-B14F-4D97-AF65-F5344CB8AC3E}">
        <p14:creationId xmlns:p14="http://schemas.microsoft.com/office/powerpoint/2010/main" val="2971737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7AC82DA-8D3E-00EF-0910-2D89FADA0386}"/>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a:solidFill>
                  <a:srgbClr val="FFFFFF"/>
                </a:solidFill>
                <a:latin typeface="+mj-lt"/>
                <a:ea typeface="+mj-ea"/>
                <a:cs typeface="+mj-cs"/>
              </a:rPr>
              <a:t>After visualizing few samples:</a:t>
            </a:r>
          </a:p>
        </p:txBody>
      </p:sp>
      <p:pic>
        <p:nvPicPr>
          <p:cNvPr id="3" name="Picture 2">
            <a:extLst>
              <a:ext uri="{FF2B5EF4-FFF2-40B4-BE49-F238E27FC236}">
                <a16:creationId xmlns:a16="http://schemas.microsoft.com/office/drawing/2014/main" id="{584E39C7-3427-AA1F-16A0-04ADC555CAC2}"/>
              </a:ext>
            </a:extLst>
          </p:cNvPr>
          <p:cNvPicPr>
            <a:picLocks noChangeAspect="1"/>
          </p:cNvPicPr>
          <p:nvPr/>
        </p:nvPicPr>
        <p:blipFill>
          <a:blip r:embed="rId2"/>
          <a:stretch>
            <a:fillRect/>
          </a:stretch>
        </p:blipFill>
        <p:spPr>
          <a:xfrm>
            <a:off x="4777316" y="1574019"/>
            <a:ext cx="6780700" cy="3237784"/>
          </a:xfrm>
          <a:prstGeom prst="rect">
            <a:avLst/>
          </a:prstGeom>
        </p:spPr>
      </p:pic>
    </p:spTree>
    <p:extLst>
      <p:ext uri="{BB962C8B-B14F-4D97-AF65-F5344CB8AC3E}">
        <p14:creationId xmlns:p14="http://schemas.microsoft.com/office/powerpoint/2010/main" val="688571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584</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Office Theme</vt:lpstr>
      <vt:lpstr>Handwriting Recognition using OCR - Optical Character Recognition</vt:lpstr>
      <vt:lpstr>Contents</vt:lpstr>
      <vt:lpstr>What is OCR? </vt:lpstr>
      <vt:lpstr> Advantages of Handwriting Recognition using OCR </vt:lpstr>
      <vt:lpstr> Disadvantages of Handwriting Recognition using OCR </vt:lpstr>
      <vt:lpstr>Problem Statement </vt:lpstr>
      <vt:lpstr> Deep Learning Techniques used to overcome the challenges </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Handwriting Recognition using OCR - Optical Character Recognition</dc:title>
  <dc:creator>Kaavya Tatavarthy</dc:creator>
  <cp:lastModifiedBy>Kruthi Tatavarthy</cp:lastModifiedBy>
  <cp:revision>3</cp:revision>
  <dcterms:created xsi:type="dcterms:W3CDTF">2022-12-07T21:34:26Z</dcterms:created>
  <dcterms:modified xsi:type="dcterms:W3CDTF">2022-12-14T04:44:58Z</dcterms:modified>
</cp:coreProperties>
</file>