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480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35D7-F959-E74F-B3E8-28A2F436D43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3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35D7-F959-E74F-B3E8-28A2F436D43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5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35D7-F959-E74F-B3E8-28A2F436D43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0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35D7-F959-E74F-B3E8-28A2F436D43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4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35D7-F959-E74F-B3E8-28A2F436D43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9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35D7-F959-E74F-B3E8-28A2F436D439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3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35D7-F959-E74F-B3E8-28A2F436D439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5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35D7-F959-E74F-B3E8-28A2F436D439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35D7-F959-E74F-B3E8-28A2F436D439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9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35D7-F959-E74F-B3E8-28A2F436D439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35D7-F959-E74F-B3E8-28A2F436D439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0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35D7-F959-E74F-B3E8-28A2F436D43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21FEF-C5CB-9B4B-B32E-27202A3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113323"/>
              </p:ext>
            </p:extLst>
          </p:nvPr>
        </p:nvGraphicFramePr>
        <p:xfrm>
          <a:off x="1" y="2"/>
          <a:ext cx="9144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021"/>
                <a:gridCol w="1461300"/>
                <a:gridCol w="5838679"/>
              </a:tblGrid>
              <a:tr h="6155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Agenda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Time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Format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04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Idea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Presentation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10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minutes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00050" marR="0" indent="-171450" algn="di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Share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idea – Your idea can be new, half developed, or ready for market. </a:t>
                      </a:r>
                    </a:p>
                  </a:txBody>
                  <a:tcPr marL="68580" marR="68580" marT="0" marB="0" anchor="ctr"/>
                </a:tc>
              </a:tr>
              <a:tr h="14994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Feedback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Session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20 minutes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3-5 minutes for each person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000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Each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person shares what they understand, what they didn’t understand, and can ask clarifying questions. </a:t>
                      </a:r>
                      <a:endParaRPr lang="en-US" sz="12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4000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Each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person must write one idea on the board.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28115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Voting &amp; Commitment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10 minutes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000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Presenter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asks audience to vote for each idea. Audience member cannot vote for his or her own idea. If there is a tie, the presenter can break tie by explaining why he or she choose it. </a:t>
                      </a:r>
                      <a:endParaRPr lang="en-US" sz="12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4000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The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winning idea will receive innovator of the week 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award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. </a:t>
                      </a:r>
                      <a:endParaRPr lang="en-US" sz="12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4000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Presenter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commits to adding an idea and representing within a month. </a:t>
                      </a:r>
                      <a:endParaRPr lang="en-US" sz="12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4000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Presenter 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agrees to a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place to share idea online.</a:t>
                      </a:r>
                    </a:p>
                    <a:p>
                      <a:pPr marL="228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11510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Open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Talk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r>
                        <a:rPr lang="en-US" sz="120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10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minutes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000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Each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person shares an idea they are working on. 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If he</a:t>
                      </a:r>
                      <a:r>
                        <a:rPr lang="en-US" sz="1200" baseline="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 or she is </a:t>
                      </a:r>
                      <a:r>
                        <a:rPr lang="en-US" sz="1200" baseline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ready the </a:t>
                      </a:r>
                      <a:r>
                        <a:rPr lang="en-US" sz="120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organizer </a:t>
                      </a: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will add them to the calendar.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8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143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4</cp:revision>
  <dcterms:created xsi:type="dcterms:W3CDTF">2017-06-04T15:39:36Z</dcterms:created>
  <dcterms:modified xsi:type="dcterms:W3CDTF">2017-06-07T03:56:18Z</dcterms:modified>
</cp:coreProperties>
</file>