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300"/>
    <a:srgbClr val="D5D000"/>
    <a:srgbClr val="CC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9" d="100"/>
          <a:sy n="29" d="100"/>
        </p:scale>
        <p:origin x="1188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0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7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2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8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2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0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5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" y="0"/>
            <a:ext cx="9143913" cy="6819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  <a:extLst/>
        </p:spPr>
      </p:pic>
      <p:sp>
        <p:nvSpPr>
          <p:cNvPr id="6" name="Right Triangle 5"/>
          <p:cNvSpPr/>
          <p:nvPr/>
        </p:nvSpPr>
        <p:spPr>
          <a:xfrm rot="10800000" flipH="1">
            <a:off x="533401" y="533400"/>
            <a:ext cx="990599" cy="246036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flipH="1">
            <a:off x="7467600" y="3810000"/>
            <a:ext cx="1137655" cy="246490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2857238"/>
            <a:ext cx="7543800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5400" b="1" dirty="0">
                <a:solidFill>
                  <a:srgbClr val="C8C30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Innovator of the Week</a:t>
            </a:r>
          </a:p>
          <a:p>
            <a:pPr lvl="0" algn="ctr">
              <a:lnSpc>
                <a:spcPct val="80000"/>
              </a:lnSpc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Is recognized with the achievement of being the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innovator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of the week in Science. Your ideas inspire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everyone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to </a:t>
            </a:r>
            <a:r>
              <a:rPr lang="en-US" sz="2400" b="1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improve our ideas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. 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1143" y="5223207"/>
            <a:ext cx="678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8C300"/>
                </a:solidFill>
                <a:latin typeface="Forte" panose="03060902040502070203" pitchFamily="66" charset="0"/>
              </a:rPr>
              <a:t>Open Ideas in Science Club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" y="5481202"/>
            <a:ext cx="7543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5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June 10, 2017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16" y="609600"/>
            <a:ext cx="2137369" cy="213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86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220</TotalTime>
  <Words>38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Forte</vt:lpstr>
      <vt:lpstr>Futura ND for Nike 365 Cn XBd</vt:lpstr>
      <vt:lpstr>Trade Gothic for Nike 365</vt:lpstr>
      <vt:lpstr>Tw Cen MT</vt:lpstr>
      <vt:lpstr>Tw Cen MT Condensed</vt:lpstr>
      <vt:lpstr>Wingdings 3</vt:lpstr>
      <vt:lpstr>Integral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Lacche, Justin</dc:creator>
  <cp:lastModifiedBy>Broughton, Garrett</cp:lastModifiedBy>
  <cp:revision>48</cp:revision>
  <dcterms:created xsi:type="dcterms:W3CDTF">2006-08-16T00:00:00Z</dcterms:created>
  <dcterms:modified xsi:type="dcterms:W3CDTF">2017-06-09T20:51:27Z</dcterms:modified>
</cp:coreProperties>
</file>