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480" y="1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4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35D7-F959-E74F-B3E8-28A2F436D43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73593"/>
              </p:ext>
            </p:extLst>
          </p:nvPr>
        </p:nvGraphicFramePr>
        <p:xfrm>
          <a:off x="1" y="1"/>
          <a:ext cx="91440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21"/>
                <a:gridCol w="1461300"/>
                <a:gridCol w="5838679"/>
              </a:tblGrid>
              <a:tr h="691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Agenda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Time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Format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73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Idea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Presentation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20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minutes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00050" marR="0" indent="-171450" algn="di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Share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idea – Your idea can be new, half developed, or ready for market. </a:t>
                      </a:r>
                    </a:p>
                  </a:txBody>
                  <a:tcPr marL="68580" marR="68580" marT="0" marB="0" anchor="ctr"/>
                </a:tc>
              </a:tr>
              <a:tr h="21281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Feedback 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Session or Open Ideas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minutes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5-6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minutes for each person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Each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person shares what they understand, what they didn’t understand, and can ask clarifying questions. </a:t>
                      </a:r>
                      <a:endParaRPr lang="en-US" sz="12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Each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person must write one idea on the board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.</a:t>
                      </a:r>
                    </a:p>
                    <a:p>
                      <a:pPr marL="4000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Each person shares an idea they are working on. If he</a:t>
                      </a:r>
                      <a:r>
                        <a:rPr lang="en-US" sz="1200" baseline="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or she is ready the 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organizer will add them to the calendar.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160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Voting &amp; Commitment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 minutes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Presenter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asks audience to vote for each idea. Audience member cannot vote for his or her own idea. If there is a tie, the presenter can break tie by explaining why he or she choose it. </a:t>
                      </a:r>
                      <a:endParaRPr lang="en-US" sz="12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The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winning idea will receive innovator of the week 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award. </a:t>
                      </a:r>
                    </a:p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Presenter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commits to adding an idea and representing within a month. </a:t>
                      </a:r>
                      <a:endParaRPr lang="en-US" sz="12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Presenter agrees to a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place to share idea online.</a:t>
                      </a:r>
                    </a:p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8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143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6</cp:revision>
  <dcterms:created xsi:type="dcterms:W3CDTF">2017-06-04T15:39:36Z</dcterms:created>
  <dcterms:modified xsi:type="dcterms:W3CDTF">2017-06-12T13:04:38Z</dcterms:modified>
</cp:coreProperties>
</file>