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Innovator of the Week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the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innovator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. Your ideas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8C300"/>
                </a:solidFill>
                <a:latin typeface="Forte" panose="03060902040502070203" pitchFamily="66" charset="0"/>
              </a:rPr>
              <a:t>Open Ideas </a:t>
            </a:r>
            <a:r>
              <a:rPr lang="en-US" smtClean="0">
                <a:solidFill>
                  <a:srgbClr val="C8C300"/>
                </a:solidFill>
                <a:latin typeface="Forte" panose="03060902040502070203" pitchFamily="66" charset="0"/>
              </a:rPr>
              <a:t>in Science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June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03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, 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40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48</cp:revision>
  <dcterms:created xsi:type="dcterms:W3CDTF">2006-08-16T00:00:00Z</dcterms:created>
  <dcterms:modified xsi:type="dcterms:W3CDTF">2017-06-03T16:03:26Z</dcterms:modified>
</cp:coreProperties>
</file>