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6"/>
    <p:restoredTop sz="94650"/>
  </p:normalViewPr>
  <p:slideViewPr>
    <p:cSldViewPr snapToGrid="0">
      <p:cViewPr varScale="1">
        <p:scale>
          <a:sx n="120" d="100"/>
          <a:sy n="120" d="100"/>
        </p:scale>
        <p:origin x="64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51473-2284-A943-8D06-194E5143E7F8}" type="datetimeFigureOut">
              <a:rPr lang="en-US" smtClean="0"/>
              <a:t>8/7/24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AAE35-B6C5-7E41-BC5F-D9EBD9D19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96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AAE35-B6C5-7E41-BC5F-D9EBD9D191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0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459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82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33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33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77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55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93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71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5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01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8/7/24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5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61" r:id="rId6"/>
    <p:sldLayoutId id="2147483756" r:id="rId7"/>
    <p:sldLayoutId id="2147483757" r:id="rId8"/>
    <p:sldLayoutId id="2147483758" r:id="rId9"/>
    <p:sldLayoutId id="2147483760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687322-F200-F37E-AB60-DE1324A9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7441" b="722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EE3A7B-D7BC-0E79-D941-4EBA8EF57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Classic Models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338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EF343-6007-14D1-B2C8-80F3DB31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307" y="4831645"/>
            <a:ext cx="10976803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 cap="all" dirty="0">
                <a:solidFill>
                  <a:schemeClr val="bg1"/>
                </a:solidFill>
                <a:effectLst/>
              </a:rPr>
              <a:t>upper</a:t>
            </a:r>
            <a:r>
              <a:rPr lang="en-US" sz="2000" b="1" i="0" kern="1200" cap="all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()select all columns with </a:t>
            </a:r>
            <a:r>
              <a:rPr lang="en-US" sz="2000" b="1" i="0" kern="1200" cap="all" baseline="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email‘DMURPHY@classicmodelcars.com’use</a:t>
            </a:r>
            <a:r>
              <a:rPr lang="en-US" sz="2000" b="1" i="0" kern="1200" cap="all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upper</a:t>
            </a:r>
            <a:br>
              <a:rPr lang="en-US" sz="2000" b="1" i="0" kern="1200" cap="all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0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browser window&#10;&#10;Description automatically generated">
            <a:extLst>
              <a:ext uri="{FF2B5EF4-FFF2-40B4-BE49-F238E27FC236}">
                <a16:creationId xmlns:a16="http://schemas.microsoft.com/office/drawing/2014/main" id="{F4342ED3-9262-AE4E-F57F-E733F6EC1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07" y="264704"/>
            <a:ext cx="11193385" cy="400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5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EF343-6007-14D1-B2C8-80F3DB31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307" y="4831645"/>
            <a:ext cx="10976803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b="1" i="0" kern="1200" cap="all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New column with </a:t>
            </a:r>
            <a:r>
              <a:rPr lang="en-US" sz="2000" b="1" i="0" kern="1200" cap="all" baseline="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firstname</a:t>
            </a:r>
            <a:r>
              <a:rPr lang="en-US" sz="2000" b="1" i="0" kern="1200" cap="all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in uppercase</a:t>
            </a:r>
            <a:br>
              <a:rPr lang="en-US" sz="2000" b="1" i="0" kern="1200" cap="all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0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E2B9332-035C-B5F9-48E9-32D435C63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90" y="309296"/>
            <a:ext cx="10388600" cy="479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5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06C76-2B0E-09ED-D622-46DFB888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347" y="4229529"/>
            <a:ext cx="9679449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 i="0" kern="1200" cap="all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1) All Records where customers last name is not Young</a:t>
            </a:r>
            <a:br>
              <a:rPr lang="en-US" sz="2000" b="1" i="0" kern="1200" cap="all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b="1" i="0" kern="1200" cap="all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b="1" i="0" kern="1200" cap="all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i="0" kern="1200" cap="all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 * FROM </a:t>
            </a:r>
            <a:r>
              <a:rPr lang="en-US" sz="2000" b="1" i="0" kern="1200" cap="all" baseline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classicmodels.customers</a:t>
            </a:r>
            <a:r>
              <a:rPr lang="en-US" sz="2000" b="1" i="0" kern="1200" cap="all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US" sz="2000" b="1" i="0" kern="1200" cap="all" baseline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contactLastName</a:t>
            </a:r>
            <a:r>
              <a:rPr lang="en-US" sz="2000" b="1" i="0" kern="1200" cap="all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&lt;&gt; 'Young’;</a:t>
            </a:r>
            <a:br>
              <a:rPr lang="en-US" sz="2000" b="1" i="0" kern="1200" cap="all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i="0" kern="1200" cap="all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4C4CB6E-9922-046E-D149-78DD70775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197" y="921034"/>
            <a:ext cx="10339750" cy="293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0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B54E9-5104-6C27-9323-EA42FFFF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195" y="4986901"/>
            <a:ext cx="9679449" cy="146313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2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Show </a:t>
            </a:r>
            <a:r>
              <a:rPr lang="en-US" sz="2200" b="1" i="0" kern="1200" cap="all" baseline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Customername</a:t>
            </a:r>
            <a:r>
              <a:rPr lang="en-US" sz="22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First Name, Last Name, phone, City &amp; Country where First name is Julie and she is from USA</a:t>
            </a:r>
            <a:br>
              <a:rPr lang="en-US" sz="22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2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sz="2200" b="1" i="0" kern="1200" cap="all" baseline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customername</a:t>
            </a:r>
            <a:r>
              <a:rPr lang="en-US" sz="22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b="1" i="0" kern="1200" cap="all" baseline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contactfirstname</a:t>
            </a:r>
            <a:r>
              <a:rPr lang="en-US" sz="22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b="1" i="0" kern="1200" cap="all" baseline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contactlastname</a:t>
            </a:r>
            <a:r>
              <a:rPr lang="en-US" sz="22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phone, city, country FROM </a:t>
            </a:r>
            <a:r>
              <a:rPr lang="en-US" sz="2200" b="1" i="0" kern="1200" cap="all" baseline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classicmodels</a:t>
            </a:r>
            <a:r>
              <a:rPr lang="en-US" sz="22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customers</a:t>
            </a:r>
            <a:br>
              <a:rPr lang="en-US" sz="22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country = 'USA' and </a:t>
            </a:r>
            <a:r>
              <a:rPr lang="en-US" sz="2200" b="1" i="0" kern="1200" cap="all" baseline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contactfirstname</a:t>
            </a:r>
            <a:r>
              <a:rPr lang="en-US" sz="22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'Julie'</a:t>
            </a:r>
            <a:br>
              <a:rPr lang="en-US" sz="1500" b="1" i="0" kern="1200" cap="all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15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808B879-0BEE-355D-0BFC-63004D6DB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6275" y="407963"/>
            <a:ext cx="9139737" cy="382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0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4C49C-1E9A-FCEF-91C3-446D8D03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379" y="4795459"/>
            <a:ext cx="9679449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 i="0" kern="1200" cap="all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3) First Name and Last name for customers from Norway or Sweden:</a:t>
            </a:r>
            <a:br>
              <a:rPr lang="en-US" sz="2000" b="1" i="0" kern="1200" cap="all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b="1" i="0" kern="1200" cap="all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i="0" kern="1200" cap="all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sz="2000" b="1" i="0" kern="1200" cap="all" baseline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contactfirstname</a:t>
            </a:r>
            <a:r>
              <a:rPr lang="en-US" sz="2000" b="1" i="0" kern="1200" cap="all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i="0" kern="1200" cap="all" baseline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contactlastname</a:t>
            </a:r>
            <a:r>
              <a:rPr lang="en-US" sz="2000" b="1" i="0" kern="1200" cap="all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US" sz="2000" b="1" i="0" kern="1200" cap="all" baseline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classicmodels.customers</a:t>
            </a:r>
            <a:br>
              <a:rPr lang="en-US" sz="2000" b="1" i="0" kern="1200" cap="all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i="0" kern="1200" cap="all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where country = 'Norway' or country = 'Sweden'</a:t>
            </a:r>
            <a:br>
              <a:rPr lang="en-US" sz="1500" b="1" i="0" kern="1200" cap="all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15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878F81D-9C44-132E-BD14-16F11A769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757" y="678690"/>
            <a:ext cx="10905353" cy="411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5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93083-48E0-E055-C47C-A075AF1F8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156" y="3429000"/>
            <a:ext cx="9679449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 all columns for customers from the USA with surname Brown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7E225042-128C-4B33-7744-A08038C87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31781" y="727215"/>
            <a:ext cx="9482201" cy="327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79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2F22B-310E-0AE2-B948-9CCE8482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4" y="2697432"/>
            <a:ext cx="9679449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 all columns for customers from the USA and </a:t>
            </a:r>
            <a:r>
              <a:rPr lang="en-US" sz="2000" b="1" i="0" kern="1200" cap="all" baseline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Uk</a:t>
            </a:r>
            <a:r>
              <a:rPr lang="en-US" sz="20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with surname Brown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2F4068F-39B9-1B46-BC25-8E9F27EAF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863" y="820991"/>
            <a:ext cx="8916273" cy="260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81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70151-F55A-4352-0C01-9FC78E018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4646260"/>
            <a:ext cx="9679449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employees who are sales reps, display their email.</a:t>
            </a:r>
            <a:br>
              <a:rPr lang="en-US" sz="20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i="0" kern="1200" cap="all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1318CD83-CE10-EE5E-FD4A-872EB4F808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68"/>
          <a:stretch/>
        </p:blipFill>
        <p:spPr>
          <a:xfrm>
            <a:off x="1640774" y="100904"/>
            <a:ext cx="8910449" cy="501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06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EF343-6007-14D1-B2C8-80F3DB31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661" y="4831645"/>
            <a:ext cx="9679449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	</a:t>
            </a:r>
            <a:br>
              <a:rPr lang="en-US" sz="2000" b="1" i="0" kern="1200" cap="all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000" b="1" i="0" kern="1200" cap="all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000" b="1" i="0" kern="1200" cap="all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LOWER()select all columns with Leslie use lowercase</a:t>
            </a:r>
            <a:br>
              <a:rPr lang="en-US" sz="2000" b="1" i="0" kern="1200" cap="all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0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4FD8EC-7954-4E4D-A079-B85C663CC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627" y="305637"/>
            <a:ext cx="8130746" cy="504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EF343-6007-14D1-B2C8-80F3DB31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307" y="4831645"/>
            <a:ext cx="10976803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 cap="all" dirty="0">
                <a:solidFill>
                  <a:schemeClr val="bg1"/>
                </a:solidFill>
                <a:effectLst/>
              </a:rPr>
              <a:t>upper</a:t>
            </a:r>
            <a:r>
              <a:rPr lang="en-US" sz="2000" b="1" i="0" kern="1200" cap="all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()select all columns with </a:t>
            </a:r>
            <a:r>
              <a:rPr lang="en-US" sz="2000" b="1" i="0" kern="1200" cap="all" baseline="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email‘DMURPHY@classicmodelcars.com’use</a:t>
            </a:r>
            <a:r>
              <a:rPr lang="en-US" sz="2000" b="1" i="0" kern="1200" cap="all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upper</a:t>
            </a:r>
            <a:br>
              <a:rPr lang="en-US" sz="2000" b="1" i="0" kern="1200" cap="all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0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browser window&#10;&#10;Description automatically generated">
            <a:extLst>
              <a:ext uri="{FF2B5EF4-FFF2-40B4-BE49-F238E27FC236}">
                <a16:creationId xmlns:a16="http://schemas.microsoft.com/office/drawing/2014/main" id="{F4342ED3-9262-AE4E-F57F-E733F6EC1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07" y="264704"/>
            <a:ext cx="11193385" cy="400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4248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AnalogousFromDarkSeedLeftStep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209</Words>
  <Application>Microsoft Macintosh PowerPoint</Application>
  <PresentationFormat>Widescreen</PresentationFormat>
  <Paragraphs>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Gill Sans Nova</vt:lpstr>
      <vt:lpstr>Univers</vt:lpstr>
      <vt:lpstr>GradientVTI</vt:lpstr>
      <vt:lpstr>Classic Models </vt:lpstr>
      <vt:lpstr>1) All Records where customers last name is not Young   SELECT * FROM classicmodels.customers where contactLastName &lt;&gt; 'Young’; </vt:lpstr>
      <vt:lpstr>2) Show Customername, First Name, Last Name, phone, City &amp; Country where First name is Julie and she is from USA  SELECT customername, contactfirstname, contactlastname, phone, city, country FROM classicmodels. customers where country = 'USA' and contactfirstname = 'Julie' </vt:lpstr>
      <vt:lpstr>3) First Name and Last name for customers from Norway or Sweden:  SELECT contactfirstname, contactlastname FROM classicmodels.customers where country = 'Norway' or country = 'Sweden' </vt:lpstr>
      <vt:lpstr>Show all columns for customers from the USA with surname Brown</vt:lpstr>
      <vt:lpstr>Show all columns for customers from the USA and Uk  with surname Brown </vt:lpstr>
      <vt:lpstr> For employees who are sales reps, display their email.  </vt:lpstr>
      <vt:lpstr>   LOWER()select all columns with Leslie use lowercase </vt:lpstr>
      <vt:lpstr>upper()select all columns with email‘DMURPHY@classicmodelcars.com’use upper </vt:lpstr>
      <vt:lpstr>upper()select all columns with email‘DMURPHY@classicmodelcars.com’use upper </vt:lpstr>
      <vt:lpstr>New column with firstname in uppercase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 Models </dc:title>
  <dc:creator>Kruti CHANDRASHEKAR</dc:creator>
  <cp:lastModifiedBy>Kruti CHANDRASHEKAR</cp:lastModifiedBy>
  <cp:revision>9</cp:revision>
  <dcterms:created xsi:type="dcterms:W3CDTF">2024-08-07T10:05:46Z</dcterms:created>
  <dcterms:modified xsi:type="dcterms:W3CDTF">2024-08-07T21:20:15Z</dcterms:modified>
</cp:coreProperties>
</file>