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23"/>
  </p:notesMasterIdLst>
  <p:sldIdLst>
    <p:sldId id="256" r:id="rId2"/>
    <p:sldId id="257" r:id="rId3"/>
    <p:sldId id="263" r:id="rId4"/>
    <p:sldId id="264" r:id="rId5"/>
    <p:sldId id="269" r:id="rId6"/>
    <p:sldId id="265" r:id="rId7"/>
    <p:sldId id="259" r:id="rId8"/>
    <p:sldId id="270" r:id="rId9"/>
    <p:sldId id="273" r:id="rId10"/>
    <p:sldId id="260" r:id="rId11"/>
    <p:sldId id="285" r:id="rId12"/>
    <p:sldId id="272" r:id="rId13"/>
    <p:sldId id="274" r:id="rId14"/>
    <p:sldId id="286" r:id="rId15"/>
    <p:sldId id="280" r:id="rId16"/>
    <p:sldId id="276" r:id="rId17"/>
    <p:sldId id="282" r:id="rId18"/>
    <p:sldId id="279" r:id="rId19"/>
    <p:sldId id="261" r:id="rId20"/>
    <p:sldId id="283" r:id="rId21"/>
    <p:sldId id="28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B474CA-5EF1-4ACE-A4A1-60A282592700}" v="1316" dt="2023-10-30T03:46:01.664"/>
    <p1510:client id="{AA8E1111-9700-4575-B375-2E9A1375F567}" v="6334" dt="2023-10-30T03:21:22.7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ushi SHAKYA" userId="e160a819-0bdd-46f8-a019-4c14fe4a0e0e" providerId="ADAL" clId="{1EB474CA-5EF1-4ACE-A4A1-60A282592700}"/>
    <pc:docChg chg="undo redo custSel addSld delSld modSld sldOrd modMainMaster">
      <pc:chgData name="Ayushi SHAKYA" userId="e160a819-0bdd-46f8-a019-4c14fe4a0e0e" providerId="ADAL" clId="{1EB474CA-5EF1-4ACE-A4A1-60A282592700}" dt="2023-10-30T03:50:00.624" v="3232" actId="20577"/>
      <pc:docMkLst>
        <pc:docMk/>
      </pc:docMkLst>
      <pc:sldChg chg="modSp mod">
        <pc:chgData name="Ayushi SHAKYA" userId="e160a819-0bdd-46f8-a019-4c14fe4a0e0e" providerId="ADAL" clId="{1EB474CA-5EF1-4ACE-A4A1-60A282592700}" dt="2023-10-30T02:37:50.989" v="3052" actId="20577"/>
        <pc:sldMkLst>
          <pc:docMk/>
          <pc:sldMk cId="3444101730" sldId="256"/>
        </pc:sldMkLst>
        <pc:spChg chg="mod">
          <ac:chgData name="Ayushi SHAKYA" userId="e160a819-0bdd-46f8-a019-4c14fe4a0e0e" providerId="ADAL" clId="{1EB474CA-5EF1-4ACE-A4A1-60A282592700}" dt="2023-10-30T02:37:50.989" v="3052" actId="20577"/>
          <ac:spMkLst>
            <pc:docMk/>
            <pc:sldMk cId="3444101730" sldId="256"/>
            <ac:spMk id="2" creationId="{7CC529DF-19B0-6B56-BBFD-8C5CE52D8B83}"/>
          </ac:spMkLst>
        </pc:spChg>
      </pc:sldChg>
      <pc:sldChg chg="addSp delSp modSp mod setBg">
        <pc:chgData name="Ayushi SHAKYA" userId="e160a819-0bdd-46f8-a019-4c14fe4a0e0e" providerId="ADAL" clId="{1EB474CA-5EF1-4ACE-A4A1-60A282592700}" dt="2023-10-30T03:50:00.624" v="3232" actId="20577"/>
        <pc:sldMkLst>
          <pc:docMk/>
          <pc:sldMk cId="3531367215" sldId="257"/>
        </pc:sldMkLst>
        <pc:spChg chg="mod">
          <ac:chgData name="Ayushi SHAKYA" userId="e160a819-0bdd-46f8-a019-4c14fe4a0e0e" providerId="ADAL" clId="{1EB474CA-5EF1-4ACE-A4A1-60A282592700}" dt="2023-10-29T19:53:04.261" v="2571" actId="26606"/>
          <ac:spMkLst>
            <pc:docMk/>
            <pc:sldMk cId="3531367215" sldId="257"/>
            <ac:spMk id="2" creationId="{C542B609-816D-B371-6D0A-026D9669F706}"/>
          </ac:spMkLst>
        </pc:spChg>
        <pc:spChg chg="mod ord">
          <ac:chgData name="Ayushi SHAKYA" userId="e160a819-0bdd-46f8-a019-4c14fe4a0e0e" providerId="ADAL" clId="{1EB474CA-5EF1-4ACE-A4A1-60A282592700}" dt="2023-10-30T03:50:00.624" v="3232" actId="20577"/>
          <ac:spMkLst>
            <pc:docMk/>
            <pc:sldMk cId="3531367215" sldId="257"/>
            <ac:spMk id="3" creationId="{4AB3E330-484D-C173-0054-D4CF45598FE1}"/>
          </ac:spMkLst>
        </pc:spChg>
        <pc:spChg chg="add del">
          <ac:chgData name="Ayushi SHAKYA" userId="e160a819-0bdd-46f8-a019-4c14fe4a0e0e" providerId="ADAL" clId="{1EB474CA-5EF1-4ACE-A4A1-60A282592700}" dt="2023-10-29T19:50:16.684" v="2549" actId="26606"/>
          <ac:spMkLst>
            <pc:docMk/>
            <pc:sldMk cId="3531367215" sldId="257"/>
            <ac:spMk id="9" creationId="{8181FC64-B306-4821-98E2-780662EFC486}"/>
          </ac:spMkLst>
        </pc:spChg>
        <pc:spChg chg="add del">
          <ac:chgData name="Ayushi SHAKYA" userId="e160a819-0bdd-46f8-a019-4c14fe4a0e0e" providerId="ADAL" clId="{1EB474CA-5EF1-4ACE-A4A1-60A282592700}" dt="2023-10-29T19:52:35.182" v="2554" actId="26606"/>
          <ac:spMkLst>
            <pc:docMk/>
            <pc:sldMk cId="3531367215" sldId="257"/>
            <ac:spMk id="10" creationId="{8181FC64-B306-4821-98E2-780662EFC486}"/>
          </ac:spMkLst>
        </pc:spChg>
        <pc:spChg chg="add del">
          <ac:chgData name="Ayushi SHAKYA" userId="e160a819-0bdd-46f8-a019-4c14fe4a0e0e" providerId="ADAL" clId="{1EB474CA-5EF1-4ACE-A4A1-60A282592700}" dt="2023-10-29T19:50:16.684" v="2549" actId="26606"/>
          <ac:spMkLst>
            <pc:docMk/>
            <pc:sldMk cId="3531367215" sldId="257"/>
            <ac:spMk id="11" creationId="{5871FC61-DD4E-47D4-81FD-8A7E7D12B371}"/>
          </ac:spMkLst>
        </pc:spChg>
        <pc:spChg chg="add del">
          <ac:chgData name="Ayushi SHAKYA" userId="e160a819-0bdd-46f8-a019-4c14fe4a0e0e" providerId="ADAL" clId="{1EB474CA-5EF1-4ACE-A4A1-60A282592700}" dt="2023-10-29T19:50:16.684" v="2549" actId="26606"/>
          <ac:spMkLst>
            <pc:docMk/>
            <pc:sldMk cId="3531367215" sldId="257"/>
            <ac:spMk id="13" creationId="{829A1E2C-5AC8-40FC-99E9-832069D39792}"/>
          </ac:spMkLst>
        </pc:spChg>
        <pc:spChg chg="add del">
          <ac:chgData name="Ayushi SHAKYA" userId="e160a819-0bdd-46f8-a019-4c14fe4a0e0e" providerId="ADAL" clId="{1EB474CA-5EF1-4ACE-A4A1-60A282592700}" dt="2023-10-29T19:50:16.684" v="2549" actId="26606"/>
          <ac:spMkLst>
            <pc:docMk/>
            <pc:sldMk cId="3531367215" sldId="257"/>
            <ac:spMk id="15" creationId="{55C54A75-E44A-4147-B9D0-FF46CFD31612}"/>
          </ac:spMkLst>
        </pc:spChg>
        <pc:spChg chg="add del">
          <ac:chgData name="Ayushi SHAKYA" userId="e160a819-0bdd-46f8-a019-4c14fe4a0e0e" providerId="ADAL" clId="{1EB474CA-5EF1-4ACE-A4A1-60A282592700}" dt="2023-10-29T19:52:48.882" v="2562" actId="26606"/>
          <ac:spMkLst>
            <pc:docMk/>
            <pc:sldMk cId="3531367215" sldId="257"/>
            <ac:spMk id="17" creationId="{9F5CCFC5-858F-4B45-9B10-D49DD0280D20}"/>
          </ac:spMkLst>
        </pc:spChg>
        <pc:spChg chg="add del">
          <ac:chgData name="Ayushi SHAKYA" userId="e160a819-0bdd-46f8-a019-4c14fe4a0e0e" providerId="ADAL" clId="{1EB474CA-5EF1-4ACE-A4A1-60A282592700}" dt="2023-10-29T19:52:37.544" v="2556" actId="26606"/>
          <ac:spMkLst>
            <pc:docMk/>
            <pc:sldMk cId="3531367215" sldId="257"/>
            <ac:spMk id="19" creationId="{15F9A324-404E-4C5D-AFF0-C5D0D84182B0}"/>
          </ac:spMkLst>
        </pc:spChg>
        <pc:spChg chg="add del">
          <ac:chgData name="Ayushi SHAKYA" userId="e160a819-0bdd-46f8-a019-4c14fe4a0e0e" providerId="ADAL" clId="{1EB474CA-5EF1-4ACE-A4A1-60A282592700}" dt="2023-10-29T19:52:37.544" v="2556" actId="26606"/>
          <ac:spMkLst>
            <pc:docMk/>
            <pc:sldMk cId="3531367215" sldId="257"/>
            <ac:spMk id="20" creationId="{3D5FBB81-B61B-416A-8F5D-A8DDF62530F1}"/>
          </ac:spMkLst>
        </pc:spChg>
        <pc:spChg chg="add del">
          <ac:chgData name="Ayushi SHAKYA" userId="e160a819-0bdd-46f8-a019-4c14fe4a0e0e" providerId="ADAL" clId="{1EB474CA-5EF1-4ACE-A4A1-60A282592700}" dt="2023-10-29T19:52:37.544" v="2556" actId="26606"/>
          <ac:spMkLst>
            <pc:docMk/>
            <pc:sldMk cId="3531367215" sldId="257"/>
            <ac:spMk id="21" creationId="{40C0D7D4-D83D-4C58-87D1-955F0A9173D7}"/>
          </ac:spMkLst>
        </pc:spChg>
        <pc:spChg chg="add del">
          <ac:chgData name="Ayushi SHAKYA" userId="e160a819-0bdd-46f8-a019-4c14fe4a0e0e" providerId="ADAL" clId="{1EB474CA-5EF1-4ACE-A4A1-60A282592700}" dt="2023-10-29T19:52:37.544" v="2556" actId="26606"/>
          <ac:spMkLst>
            <pc:docMk/>
            <pc:sldMk cId="3531367215" sldId="257"/>
            <ac:spMk id="22" creationId="{0BA56A81-C9DD-4EBA-9E13-32FFB51CFD45}"/>
          </ac:spMkLst>
        </pc:spChg>
        <pc:spChg chg="add del">
          <ac:chgData name="Ayushi SHAKYA" userId="e160a819-0bdd-46f8-a019-4c14fe4a0e0e" providerId="ADAL" clId="{1EB474CA-5EF1-4ACE-A4A1-60A282592700}" dt="2023-10-29T19:52:44.037" v="2558" actId="26606"/>
          <ac:spMkLst>
            <pc:docMk/>
            <pc:sldMk cId="3531367215" sldId="257"/>
            <ac:spMk id="24" creationId="{8181FC64-B306-4821-98E2-780662EFC486}"/>
          </ac:spMkLst>
        </pc:spChg>
        <pc:spChg chg="add del">
          <ac:chgData name="Ayushi SHAKYA" userId="e160a819-0bdd-46f8-a019-4c14fe4a0e0e" providerId="ADAL" clId="{1EB474CA-5EF1-4ACE-A4A1-60A282592700}" dt="2023-10-29T19:52:46.194" v="2560" actId="26606"/>
          <ac:spMkLst>
            <pc:docMk/>
            <pc:sldMk cId="3531367215" sldId="257"/>
            <ac:spMk id="27" creationId="{8181FC64-B306-4821-98E2-780662EFC486}"/>
          </ac:spMkLst>
        </pc:spChg>
        <pc:spChg chg="add del">
          <ac:chgData name="Ayushi SHAKYA" userId="e160a819-0bdd-46f8-a019-4c14fe4a0e0e" providerId="ADAL" clId="{1EB474CA-5EF1-4ACE-A4A1-60A282592700}" dt="2023-10-29T19:52:46.194" v="2560" actId="26606"/>
          <ac:spMkLst>
            <pc:docMk/>
            <pc:sldMk cId="3531367215" sldId="257"/>
            <ac:spMk id="28" creationId="{5871FC61-DD4E-47D4-81FD-8A7E7D12B371}"/>
          </ac:spMkLst>
        </pc:spChg>
        <pc:spChg chg="add del">
          <ac:chgData name="Ayushi SHAKYA" userId="e160a819-0bdd-46f8-a019-4c14fe4a0e0e" providerId="ADAL" clId="{1EB474CA-5EF1-4ACE-A4A1-60A282592700}" dt="2023-10-29T19:52:46.194" v="2560" actId="26606"/>
          <ac:spMkLst>
            <pc:docMk/>
            <pc:sldMk cId="3531367215" sldId="257"/>
            <ac:spMk id="29" creationId="{8B598134-D292-43E6-9C55-117198046913}"/>
          </ac:spMkLst>
        </pc:spChg>
        <pc:spChg chg="add del">
          <ac:chgData name="Ayushi SHAKYA" userId="e160a819-0bdd-46f8-a019-4c14fe4a0e0e" providerId="ADAL" clId="{1EB474CA-5EF1-4ACE-A4A1-60A282592700}" dt="2023-10-29T19:52:46.194" v="2560" actId="26606"/>
          <ac:spMkLst>
            <pc:docMk/>
            <pc:sldMk cId="3531367215" sldId="257"/>
            <ac:spMk id="30" creationId="{829A1E2C-5AC8-40FC-99E9-832069D39792}"/>
          </ac:spMkLst>
        </pc:spChg>
        <pc:spChg chg="add del">
          <ac:chgData name="Ayushi SHAKYA" userId="e160a819-0bdd-46f8-a019-4c14fe4a0e0e" providerId="ADAL" clId="{1EB474CA-5EF1-4ACE-A4A1-60A282592700}" dt="2023-10-29T19:52:48.882" v="2562" actId="26606"/>
          <ac:spMkLst>
            <pc:docMk/>
            <pc:sldMk cId="3531367215" sldId="257"/>
            <ac:spMk id="32" creationId="{49BB7E9A-6937-4BF0-9F51-A20F197B550F}"/>
          </ac:spMkLst>
        </pc:spChg>
        <pc:spChg chg="add del">
          <ac:chgData name="Ayushi SHAKYA" userId="e160a819-0bdd-46f8-a019-4c14fe4a0e0e" providerId="ADAL" clId="{1EB474CA-5EF1-4ACE-A4A1-60A282592700}" dt="2023-10-29T19:52:48.882" v="2562" actId="26606"/>
          <ac:spMkLst>
            <pc:docMk/>
            <pc:sldMk cId="3531367215" sldId="257"/>
            <ac:spMk id="33" creationId="{E0939753-89D7-48A8-8441-B9FF25CE8A7E}"/>
          </ac:spMkLst>
        </pc:spChg>
        <pc:spChg chg="add del">
          <ac:chgData name="Ayushi SHAKYA" userId="e160a819-0bdd-46f8-a019-4c14fe4a0e0e" providerId="ADAL" clId="{1EB474CA-5EF1-4ACE-A4A1-60A282592700}" dt="2023-10-29T19:52:48.882" v="2562" actId="26606"/>
          <ac:spMkLst>
            <pc:docMk/>
            <pc:sldMk cId="3531367215" sldId="257"/>
            <ac:spMk id="34" creationId="{2348ECDC-D455-4B71-90F6-2ECC12B7983B}"/>
          </ac:spMkLst>
        </pc:spChg>
        <pc:spChg chg="add del">
          <ac:chgData name="Ayushi SHAKYA" userId="e160a819-0bdd-46f8-a019-4c14fe4a0e0e" providerId="ADAL" clId="{1EB474CA-5EF1-4ACE-A4A1-60A282592700}" dt="2023-10-29T19:52:53.576" v="2564" actId="26606"/>
          <ac:spMkLst>
            <pc:docMk/>
            <pc:sldMk cId="3531367215" sldId="257"/>
            <ac:spMk id="36" creationId="{3D5FBB81-B61B-416A-8F5D-A8DDF62530F1}"/>
          </ac:spMkLst>
        </pc:spChg>
        <pc:spChg chg="add del">
          <ac:chgData name="Ayushi SHAKYA" userId="e160a819-0bdd-46f8-a019-4c14fe4a0e0e" providerId="ADAL" clId="{1EB474CA-5EF1-4ACE-A4A1-60A282592700}" dt="2023-10-29T19:52:53.576" v="2564" actId="26606"/>
          <ac:spMkLst>
            <pc:docMk/>
            <pc:sldMk cId="3531367215" sldId="257"/>
            <ac:spMk id="37" creationId="{40C0D7D4-D83D-4C58-87D1-955F0A9173D7}"/>
          </ac:spMkLst>
        </pc:spChg>
        <pc:spChg chg="add del">
          <ac:chgData name="Ayushi SHAKYA" userId="e160a819-0bdd-46f8-a019-4c14fe4a0e0e" providerId="ADAL" clId="{1EB474CA-5EF1-4ACE-A4A1-60A282592700}" dt="2023-10-29T19:52:53.576" v="2564" actId="26606"/>
          <ac:spMkLst>
            <pc:docMk/>
            <pc:sldMk cId="3531367215" sldId="257"/>
            <ac:spMk id="38" creationId="{15F9A324-404E-4C5D-AFF0-C5D0D84182B0}"/>
          </ac:spMkLst>
        </pc:spChg>
        <pc:spChg chg="add del">
          <ac:chgData name="Ayushi SHAKYA" userId="e160a819-0bdd-46f8-a019-4c14fe4a0e0e" providerId="ADAL" clId="{1EB474CA-5EF1-4ACE-A4A1-60A282592700}" dt="2023-10-29T19:52:53.576" v="2564" actId="26606"/>
          <ac:spMkLst>
            <pc:docMk/>
            <pc:sldMk cId="3531367215" sldId="257"/>
            <ac:spMk id="39" creationId="{AC4CE3C4-3600-4353-9FE1-B32D06BEF02B}"/>
          </ac:spMkLst>
        </pc:spChg>
        <pc:spChg chg="add del">
          <ac:chgData name="Ayushi SHAKYA" userId="e160a819-0bdd-46f8-a019-4c14fe4a0e0e" providerId="ADAL" clId="{1EB474CA-5EF1-4ACE-A4A1-60A282592700}" dt="2023-10-29T19:52:57.253" v="2566" actId="26606"/>
          <ac:spMkLst>
            <pc:docMk/>
            <pc:sldMk cId="3531367215" sldId="257"/>
            <ac:spMk id="41" creationId="{49BB7E9A-6937-4BF0-9F51-A20F197B550F}"/>
          </ac:spMkLst>
        </pc:spChg>
        <pc:spChg chg="add del">
          <ac:chgData name="Ayushi SHAKYA" userId="e160a819-0bdd-46f8-a019-4c14fe4a0e0e" providerId="ADAL" clId="{1EB474CA-5EF1-4ACE-A4A1-60A282592700}" dt="2023-10-29T19:52:57.253" v="2566" actId="26606"/>
          <ac:spMkLst>
            <pc:docMk/>
            <pc:sldMk cId="3531367215" sldId="257"/>
            <ac:spMk id="42" creationId="{E0939753-89D7-48A8-8441-B9FF25CE8A7E}"/>
          </ac:spMkLst>
        </pc:spChg>
        <pc:spChg chg="add del">
          <ac:chgData name="Ayushi SHAKYA" userId="e160a819-0bdd-46f8-a019-4c14fe4a0e0e" providerId="ADAL" clId="{1EB474CA-5EF1-4ACE-A4A1-60A282592700}" dt="2023-10-29T19:52:57.253" v="2566" actId="26606"/>
          <ac:spMkLst>
            <pc:docMk/>
            <pc:sldMk cId="3531367215" sldId="257"/>
            <ac:spMk id="43" creationId="{9F5CCFC5-858F-4B45-9B10-D49DD0280D20}"/>
          </ac:spMkLst>
        </pc:spChg>
        <pc:spChg chg="add del">
          <ac:chgData name="Ayushi SHAKYA" userId="e160a819-0bdd-46f8-a019-4c14fe4a0e0e" providerId="ADAL" clId="{1EB474CA-5EF1-4ACE-A4A1-60A282592700}" dt="2023-10-29T19:52:57.253" v="2566" actId="26606"/>
          <ac:spMkLst>
            <pc:docMk/>
            <pc:sldMk cId="3531367215" sldId="257"/>
            <ac:spMk id="44" creationId="{2348ECDC-D455-4B71-90F6-2ECC12B7983B}"/>
          </ac:spMkLst>
        </pc:spChg>
        <pc:spChg chg="add del">
          <ac:chgData name="Ayushi SHAKYA" userId="e160a819-0bdd-46f8-a019-4c14fe4a0e0e" providerId="ADAL" clId="{1EB474CA-5EF1-4ACE-A4A1-60A282592700}" dt="2023-10-29T19:52:58.828" v="2568" actId="26606"/>
          <ac:spMkLst>
            <pc:docMk/>
            <pc:sldMk cId="3531367215" sldId="257"/>
            <ac:spMk id="46" creationId="{593B4D24-F4A8-4141-A20A-E0575D199633}"/>
          </ac:spMkLst>
        </pc:spChg>
        <pc:spChg chg="add del">
          <ac:chgData name="Ayushi SHAKYA" userId="e160a819-0bdd-46f8-a019-4c14fe4a0e0e" providerId="ADAL" clId="{1EB474CA-5EF1-4ACE-A4A1-60A282592700}" dt="2023-10-29T19:52:58.828" v="2568" actId="26606"/>
          <ac:spMkLst>
            <pc:docMk/>
            <pc:sldMk cId="3531367215" sldId="257"/>
            <ac:spMk id="47" creationId="{55A741C2-AB82-4BF5-9324-5D0B56A3D0F7}"/>
          </ac:spMkLst>
        </pc:spChg>
        <pc:spChg chg="add del">
          <ac:chgData name="Ayushi SHAKYA" userId="e160a819-0bdd-46f8-a019-4c14fe4a0e0e" providerId="ADAL" clId="{1EB474CA-5EF1-4ACE-A4A1-60A282592700}" dt="2023-10-29T19:52:58.828" v="2568" actId="26606"/>
          <ac:spMkLst>
            <pc:docMk/>
            <pc:sldMk cId="3531367215" sldId="257"/>
            <ac:spMk id="48" creationId="{DCD46807-BF17-4E5D-90A8-A062604C00C6}"/>
          </ac:spMkLst>
        </pc:spChg>
        <pc:spChg chg="add del">
          <ac:chgData name="Ayushi SHAKYA" userId="e160a819-0bdd-46f8-a019-4c14fe4a0e0e" providerId="ADAL" clId="{1EB474CA-5EF1-4ACE-A4A1-60A282592700}" dt="2023-10-29T19:52:58.828" v="2568" actId="26606"/>
          <ac:spMkLst>
            <pc:docMk/>
            <pc:sldMk cId="3531367215" sldId="257"/>
            <ac:spMk id="49" creationId="{823926DB-76C8-474A-B5FB-F43C59E33FC5}"/>
          </ac:spMkLst>
        </pc:spChg>
        <pc:spChg chg="add del">
          <ac:chgData name="Ayushi SHAKYA" userId="e160a819-0bdd-46f8-a019-4c14fe4a0e0e" providerId="ADAL" clId="{1EB474CA-5EF1-4ACE-A4A1-60A282592700}" dt="2023-10-29T19:53:04.256" v="2570" actId="26606"/>
          <ac:spMkLst>
            <pc:docMk/>
            <pc:sldMk cId="3531367215" sldId="257"/>
            <ac:spMk id="51" creationId="{8181FC64-B306-4821-98E2-780662EFC486}"/>
          </ac:spMkLst>
        </pc:spChg>
        <pc:spChg chg="add del">
          <ac:chgData name="Ayushi SHAKYA" userId="e160a819-0bdd-46f8-a019-4c14fe4a0e0e" providerId="ADAL" clId="{1EB474CA-5EF1-4ACE-A4A1-60A282592700}" dt="2023-10-29T19:53:04.256" v="2570" actId="26606"/>
          <ac:spMkLst>
            <pc:docMk/>
            <pc:sldMk cId="3531367215" sldId="257"/>
            <ac:spMk id="52" creationId="{BC0385E9-02B2-4941-889A-EAD43F5BB0A3}"/>
          </ac:spMkLst>
        </pc:spChg>
        <pc:spChg chg="add del">
          <ac:chgData name="Ayushi SHAKYA" userId="e160a819-0bdd-46f8-a019-4c14fe4a0e0e" providerId="ADAL" clId="{1EB474CA-5EF1-4ACE-A4A1-60A282592700}" dt="2023-10-29T19:53:04.256" v="2570" actId="26606"/>
          <ac:spMkLst>
            <pc:docMk/>
            <pc:sldMk cId="3531367215" sldId="257"/>
            <ac:spMk id="53" creationId="{829A1E2C-5AC8-40FC-99E9-832069D39792}"/>
          </ac:spMkLst>
        </pc:spChg>
        <pc:spChg chg="add del">
          <ac:chgData name="Ayushi SHAKYA" userId="e160a819-0bdd-46f8-a019-4c14fe4a0e0e" providerId="ADAL" clId="{1EB474CA-5EF1-4ACE-A4A1-60A282592700}" dt="2023-10-29T19:53:04.256" v="2570" actId="26606"/>
          <ac:spMkLst>
            <pc:docMk/>
            <pc:sldMk cId="3531367215" sldId="257"/>
            <ac:spMk id="54" creationId="{55C54A75-E44A-4147-B9D0-FF46CFD31612}"/>
          </ac:spMkLst>
        </pc:spChg>
        <pc:spChg chg="add">
          <ac:chgData name="Ayushi SHAKYA" userId="e160a819-0bdd-46f8-a019-4c14fe4a0e0e" providerId="ADAL" clId="{1EB474CA-5EF1-4ACE-A4A1-60A282592700}" dt="2023-10-29T19:53:04.261" v="2571" actId="26606"/>
          <ac:spMkLst>
            <pc:docMk/>
            <pc:sldMk cId="3531367215" sldId="257"/>
            <ac:spMk id="56" creationId="{8181FC64-B306-4821-98E2-780662EFC486}"/>
          </ac:spMkLst>
        </pc:spChg>
        <pc:grpChg chg="add del">
          <ac:chgData name="Ayushi SHAKYA" userId="e160a819-0bdd-46f8-a019-4c14fe4a0e0e" providerId="ADAL" clId="{1EB474CA-5EF1-4ACE-A4A1-60A282592700}" dt="2023-10-29T19:52:35.182" v="2554" actId="26606"/>
          <ac:grpSpMkLst>
            <pc:docMk/>
            <pc:sldMk cId="3531367215" sldId="257"/>
            <ac:grpSpMk id="12" creationId="{57E5BCCD-DB23-4AD8-B850-9154AAE91E0F}"/>
          </ac:grpSpMkLst>
        </pc:grpChg>
        <pc:grpChg chg="add del">
          <ac:chgData name="Ayushi SHAKYA" userId="e160a819-0bdd-46f8-a019-4c14fe4a0e0e" providerId="ADAL" clId="{1EB474CA-5EF1-4ACE-A4A1-60A282592700}" dt="2023-10-29T19:52:44.037" v="2558" actId="26606"/>
          <ac:grpSpMkLst>
            <pc:docMk/>
            <pc:sldMk cId="3531367215" sldId="257"/>
            <ac:grpSpMk id="25" creationId="{57E5BCCD-DB23-4AD8-B850-9154AAE91E0F}"/>
          </ac:grpSpMkLst>
        </pc:grpChg>
        <pc:grpChg chg="add">
          <ac:chgData name="Ayushi SHAKYA" userId="e160a819-0bdd-46f8-a019-4c14fe4a0e0e" providerId="ADAL" clId="{1EB474CA-5EF1-4ACE-A4A1-60A282592700}" dt="2023-10-29T19:53:04.261" v="2571" actId="26606"/>
          <ac:grpSpMkLst>
            <pc:docMk/>
            <pc:sldMk cId="3531367215" sldId="257"/>
            <ac:grpSpMk id="57" creationId="{57E5BCCD-DB23-4AD8-B850-9154AAE91E0F}"/>
          </ac:grpSpMkLst>
        </pc:grpChg>
        <pc:picChg chg="add del">
          <ac:chgData name="Ayushi SHAKYA" userId="e160a819-0bdd-46f8-a019-4c14fe4a0e0e" providerId="ADAL" clId="{1EB474CA-5EF1-4ACE-A4A1-60A282592700}" dt="2023-10-29T19:50:16.684" v="2549" actId="26606"/>
          <ac:picMkLst>
            <pc:docMk/>
            <pc:sldMk cId="3531367215" sldId="257"/>
            <ac:picMk id="5" creationId="{7F8960BA-ED5C-5154-99B1-8C5B70FEE6D9}"/>
          </ac:picMkLst>
        </pc:picChg>
        <pc:picChg chg="add del mod">
          <ac:chgData name="Ayushi SHAKYA" userId="e160a819-0bdd-46f8-a019-4c14fe4a0e0e" providerId="ADAL" clId="{1EB474CA-5EF1-4ACE-A4A1-60A282592700}" dt="2023-10-29T19:52:15.297" v="2551"/>
          <ac:picMkLst>
            <pc:docMk/>
            <pc:sldMk cId="3531367215" sldId="257"/>
            <ac:picMk id="6" creationId="{94CD6AC4-DF5B-CB9E-CBB1-5C57AEE3F223}"/>
          </ac:picMkLst>
        </pc:picChg>
        <pc:picChg chg="add mod ord">
          <ac:chgData name="Ayushi SHAKYA" userId="e160a819-0bdd-46f8-a019-4c14fe4a0e0e" providerId="ADAL" clId="{1EB474CA-5EF1-4ACE-A4A1-60A282592700}" dt="2023-10-29T19:53:13.391" v="2574" actId="14100"/>
          <ac:picMkLst>
            <pc:docMk/>
            <pc:sldMk cId="3531367215" sldId="257"/>
            <ac:picMk id="8" creationId="{281B5A54-58AA-7E7C-D8CA-43D61F6F5737}"/>
          </ac:picMkLst>
        </pc:picChg>
      </pc:sldChg>
      <pc:sldChg chg="addSp delSp modSp mod setBg">
        <pc:chgData name="Ayushi SHAKYA" userId="e160a819-0bdd-46f8-a019-4c14fe4a0e0e" providerId="ADAL" clId="{1EB474CA-5EF1-4ACE-A4A1-60A282592700}" dt="2023-10-30T03:47:17.495" v="3071" actId="1076"/>
        <pc:sldMkLst>
          <pc:docMk/>
          <pc:sldMk cId="2255205304" sldId="259"/>
        </pc:sldMkLst>
        <pc:spChg chg="mod">
          <ac:chgData name="Ayushi SHAKYA" userId="e160a819-0bdd-46f8-a019-4c14fe4a0e0e" providerId="ADAL" clId="{1EB474CA-5EF1-4ACE-A4A1-60A282592700}" dt="2023-10-30T03:47:14.603" v="3070" actId="14100"/>
          <ac:spMkLst>
            <pc:docMk/>
            <pc:sldMk cId="2255205304" sldId="259"/>
            <ac:spMk id="2" creationId="{2521F0B7-1593-2F97-0D07-C3917BB2B5A0}"/>
          </ac:spMkLst>
        </pc:spChg>
        <pc:spChg chg="add del mod">
          <ac:chgData name="Ayushi SHAKYA" userId="e160a819-0bdd-46f8-a019-4c14fe4a0e0e" providerId="ADAL" clId="{1EB474CA-5EF1-4ACE-A4A1-60A282592700}" dt="2023-10-30T03:47:17.495" v="3071" actId="1076"/>
          <ac:spMkLst>
            <pc:docMk/>
            <pc:sldMk cId="2255205304" sldId="259"/>
            <ac:spMk id="3" creationId="{6C0A68B6-95CD-DE8E-9E73-E94DCF46204F}"/>
          </ac:spMkLst>
        </pc:spChg>
        <pc:spChg chg="add mod">
          <ac:chgData name="Ayushi SHAKYA" userId="e160a819-0bdd-46f8-a019-4c14fe4a0e0e" providerId="ADAL" clId="{1EB474CA-5EF1-4ACE-A4A1-60A282592700}" dt="2023-10-29T19:36:12.084" v="1762"/>
          <ac:spMkLst>
            <pc:docMk/>
            <pc:sldMk cId="2255205304" sldId="259"/>
            <ac:spMk id="4" creationId="{FA137110-CBF9-20C6-38E8-B53F25C3DA6E}"/>
          </ac:spMkLst>
        </pc:spChg>
        <pc:spChg chg="add">
          <ac:chgData name="Ayushi SHAKYA" userId="e160a819-0bdd-46f8-a019-4c14fe4a0e0e" providerId="ADAL" clId="{1EB474CA-5EF1-4ACE-A4A1-60A282592700}" dt="2023-10-30T00:09:18.143" v="2575" actId="26606"/>
          <ac:spMkLst>
            <pc:docMk/>
            <pc:sldMk cId="2255205304" sldId="259"/>
            <ac:spMk id="6" creationId="{8181FC64-B306-4821-98E2-780662EFC486}"/>
          </ac:spMkLst>
        </pc:spChg>
        <pc:spChg chg="add">
          <ac:chgData name="Ayushi SHAKYA" userId="e160a819-0bdd-46f8-a019-4c14fe4a0e0e" providerId="ADAL" clId="{1EB474CA-5EF1-4ACE-A4A1-60A282592700}" dt="2023-10-30T00:09:18.143" v="2575" actId="26606"/>
          <ac:spMkLst>
            <pc:docMk/>
            <pc:sldMk cId="2255205304" sldId="259"/>
            <ac:spMk id="7" creationId="{5871FC61-DD4E-47D4-81FD-8A7E7D12B371}"/>
          </ac:spMkLst>
        </pc:spChg>
        <pc:spChg chg="add del">
          <ac:chgData name="Ayushi SHAKYA" userId="e160a819-0bdd-46f8-a019-4c14fe4a0e0e" providerId="ADAL" clId="{1EB474CA-5EF1-4ACE-A4A1-60A282592700}" dt="2023-10-29T19:36:06.098" v="1760" actId="26606"/>
          <ac:spMkLst>
            <pc:docMk/>
            <pc:sldMk cId="2255205304" sldId="259"/>
            <ac:spMk id="9" creationId="{AC14302F-E955-47D0-A56B-D1D1A6953B51}"/>
          </ac:spMkLst>
        </pc:spChg>
        <pc:spChg chg="add">
          <ac:chgData name="Ayushi SHAKYA" userId="e160a819-0bdd-46f8-a019-4c14fe4a0e0e" providerId="ADAL" clId="{1EB474CA-5EF1-4ACE-A4A1-60A282592700}" dt="2023-10-30T00:09:18.143" v="2575" actId="26606"/>
          <ac:spMkLst>
            <pc:docMk/>
            <pc:sldMk cId="2255205304" sldId="259"/>
            <ac:spMk id="13" creationId="{829A1E2C-5AC8-40FC-99E9-832069D39792}"/>
          </ac:spMkLst>
        </pc:spChg>
        <pc:spChg chg="add">
          <ac:chgData name="Ayushi SHAKYA" userId="e160a819-0bdd-46f8-a019-4c14fe4a0e0e" providerId="ADAL" clId="{1EB474CA-5EF1-4ACE-A4A1-60A282592700}" dt="2023-10-30T00:09:18.143" v="2575" actId="26606"/>
          <ac:spMkLst>
            <pc:docMk/>
            <pc:sldMk cId="2255205304" sldId="259"/>
            <ac:spMk id="15" creationId="{55C54A75-E44A-4147-B9D0-FF46CFD31612}"/>
          </ac:spMkLst>
        </pc:spChg>
        <pc:grpChg chg="add del">
          <ac:chgData name="Ayushi SHAKYA" userId="e160a819-0bdd-46f8-a019-4c14fe4a0e0e" providerId="ADAL" clId="{1EB474CA-5EF1-4ACE-A4A1-60A282592700}" dt="2023-10-29T19:36:06.098" v="1760" actId="26606"/>
          <ac:grpSpMkLst>
            <pc:docMk/>
            <pc:sldMk cId="2255205304" sldId="259"/>
            <ac:grpSpMk id="11" creationId="{DC310F6C-D8CB-4984-9F9B-BA18C171928E}"/>
          </ac:grpSpMkLst>
        </pc:grpChg>
        <pc:graphicFrameChg chg="add del">
          <ac:chgData name="Ayushi SHAKYA" userId="e160a819-0bdd-46f8-a019-4c14fe4a0e0e" providerId="ADAL" clId="{1EB474CA-5EF1-4ACE-A4A1-60A282592700}" dt="2023-10-29T19:36:06.098" v="1760" actId="26606"/>
          <ac:graphicFrameMkLst>
            <pc:docMk/>
            <pc:sldMk cId="2255205304" sldId="259"/>
            <ac:graphicFrameMk id="5" creationId="{823AF52E-64D8-1F0F-9950-A2D8B9FBF6D5}"/>
          </ac:graphicFrameMkLst>
        </pc:graphicFrameChg>
        <pc:picChg chg="add">
          <ac:chgData name="Ayushi SHAKYA" userId="e160a819-0bdd-46f8-a019-4c14fe4a0e0e" providerId="ADAL" clId="{1EB474CA-5EF1-4ACE-A4A1-60A282592700}" dt="2023-10-30T00:09:18.143" v="2575" actId="26606"/>
          <ac:picMkLst>
            <pc:docMk/>
            <pc:sldMk cId="2255205304" sldId="259"/>
            <ac:picMk id="8" creationId="{8A249983-4BCD-863F-3B64-6F4F580FACDD}"/>
          </ac:picMkLst>
        </pc:picChg>
      </pc:sldChg>
      <pc:sldChg chg="addSp delSp modSp mod ord setBg">
        <pc:chgData name="Ayushi SHAKYA" userId="e160a819-0bdd-46f8-a019-4c14fe4a0e0e" providerId="ADAL" clId="{1EB474CA-5EF1-4ACE-A4A1-60A282592700}" dt="2023-10-30T02:05:48.248" v="2696" actId="313"/>
        <pc:sldMkLst>
          <pc:docMk/>
          <pc:sldMk cId="3980619970" sldId="260"/>
        </pc:sldMkLst>
        <pc:spChg chg="mod">
          <ac:chgData name="Ayushi SHAKYA" userId="e160a819-0bdd-46f8-a019-4c14fe4a0e0e" providerId="ADAL" clId="{1EB474CA-5EF1-4ACE-A4A1-60A282592700}" dt="2023-10-30T02:04:28.862" v="2695" actId="20577"/>
          <ac:spMkLst>
            <pc:docMk/>
            <pc:sldMk cId="3980619970" sldId="260"/>
            <ac:spMk id="2" creationId="{169C25AC-D74C-2FD5-B98F-940CE97CFDCE}"/>
          </ac:spMkLst>
        </pc:spChg>
        <pc:spChg chg="add del">
          <ac:chgData name="Ayushi SHAKYA" userId="e160a819-0bdd-46f8-a019-4c14fe4a0e0e" providerId="ADAL" clId="{1EB474CA-5EF1-4ACE-A4A1-60A282592700}" dt="2023-10-29T19:06:19.881" v="1082" actId="26606"/>
          <ac:spMkLst>
            <pc:docMk/>
            <pc:sldMk cId="3980619970" sldId="260"/>
            <ac:spMk id="3" creationId="{9EFE27C7-54C8-FB7E-EF05-11699A0374E7}"/>
          </ac:spMkLst>
        </pc:spChg>
        <pc:spChg chg="add mod">
          <ac:chgData name="Ayushi SHAKYA" userId="e160a819-0bdd-46f8-a019-4c14fe4a0e0e" providerId="ADAL" clId="{1EB474CA-5EF1-4ACE-A4A1-60A282592700}" dt="2023-10-29T19:17:25.356" v="1290"/>
          <ac:spMkLst>
            <pc:docMk/>
            <pc:sldMk cId="3980619970" sldId="260"/>
            <ac:spMk id="7" creationId="{8EFFFDD1-504D-17BF-3158-37027FE5CA27}"/>
          </ac:spMkLst>
        </pc:spChg>
        <pc:spChg chg="add del">
          <ac:chgData name="Ayushi SHAKYA" userId="e160a819-0bdd-46f8-a019-4c14fe4a0e0e" providerId="ADAL" clId="{1EB474CA-5EF1-4ACE-A4A1-60A282592700}" dt="2023-10-29T19:06:12.742" v="1073" actId="26606"/>
          <ac:spMkLst>
            <pc:docMk/>
            <pc:sldMk cId="3980619970" sldId="260"/>
            <ac:spMk id="8" creationId="{C51A08AC-F796-409C-AD97-8B476289EC51}"/>
          </ac:spMkLst>
        </pc:spChg>
        <pc:spChg chg="add del">
          <ac:chgData name="Ayushi SHAKYA" userId="e160a819-0bdd-46f8-a019-4c14fe4a0e0e" providerId="ADAL" clId="{1EB474CA-5EF1-4ACE-A4A1-60A282592700}" dt="2023-10-29T19:06:07.187" v="1067" actId="26606"/>
          <ac:spMkLst>
            <pc:docMk/>
            <pc:sldMk cId="3980619970" sldId="260"/>
            <ac:spMk id="9" creationId="{5554C89C-373F-47FC-BB73-6842E569C38F}"/>
          </ac:spMkLst>
        </pc:spChg>
        <pc:spChg chg="add del">
          <ac:chgData name="Ayushi SHAKYA" userId="e160a819-0bdd-46f8-a019-4c14fe4a0e0e" providerId="ADAL" clId="{1EB474CA-5EF1-4ACE-A4A1-60A282592700}" dt="2023-10-29T19:06:07.187" v="1067" actId="26606"/>
          <ac:spMkLst>
            <pc:docMk/>
            <pc:sldMk cId="3980619970" sldId="260"/>
            <ac:spMk id="11" creationId="{FF100C7F-5272-46AB-9FC7-E66059915A86}"/>
          </ac:spMkLst>
        </pc:spChg>
        <pc:spChg chg="add del">
          <ac:chgData name="Ayushi SHAKYA" userId="e160a819-0bdd-46f8-a019-4c14fe4a0e0e" providerId="ADAL" clId="{1EB474CA-5EF1-4ACE-A4A1-60A282592700}" dt="2023-10-29T19:06:07.187" v="1067" actId="26606"/>
          <ac:spMkLst>
            <pc:docMk/>
            <pc:sldMk cId="3980619970" sldId="260"/>
            <ac:spMk id="13" creationId="{B4FEA6D5-DF59-4E15-B19F-159D0588B095}"/>
          </ac:spMkLst>
        </pc:spChg>
        <pc:spChg chg="add del">
          <ac:chgData name="Ayushi SHAKYA" userId="e160a819-0bdd-46f8-a019-4c14fe4a0e0e" providerId="ADAL" clId="{1EB474CA-5EF1-4ACE-A4A1-60A282592700}" dt="2023-10-29T19:06:07.187" v="1067" actId="26606"/>
          <ac:spMkLst>
            <pc:docMk/>
            <pc:sldMk cId="3980619970" sldId="260"/>
            <ac:spMk id="15" creationId="{36C8C9E5-F937-44A5-A519-EA719F03E75E}"/>
          </ac:spMkLst>
        </pc:spChg>
        <pc:spChg chg="add mod">
          <ac:chgData name="Ayushi SHAKYA" userId="e160a819-0bdd-46f8-a019-4c14fe4a0e0e" providerId="ADAL" clId="{1EB474CA-5EF1-4ACE-A4A1-60A282592700}" dt="2023-10-30T02:05:48.248" v="2696" actId="313"/>
          <ac:spMkLst>
            <pc:docMk/>
            <pc:sldMk cId="3980619970" sldId="260"/>
            <ac:spMk id="16" creationId="{1B773E8B-C4B0-3CF3-EFE9-774803730881}"/>
          </ac:spMkLst>
        </pc:spChg>
        <pc:spChg chg="add del">
          <ac:chgData name="Ayushi SHAKYA" userId="e160a819-0bdd-46f8-a019-4c14fe4a0e0e" providerId="ADAL" clId="{1EB474CA-5EF1-4ACE-A4A1-60A282592700}" dt="2023-10-29T19:06:08.247" v="1069" actId="26606"/>
          <ac:spMkLst>
            <pc:docMk/>
            <pc:sldMk cId="3980619970" sldId="260"/>
            <ac:spMk id="17" creationId="{8181FC64-B306-4821-98E2-780662EFC486}"/>
          </ac:spMkLst>
        </pc:spChg>
        <pc:spChg chg="add del">
          <ac:chgData name="Ayushi SHAKYA" userId="e160a819-0bdd-46f8-a019-4c14fe4a0e0e" providerId="ADAL" clId="{1EB474CA-5EF1-4ACE-A4A1-60A282592700}" dt="2023-10-29T19:06:08.247" v="1069" actId="26606"/>
          <ac:spMkLst>
            <pc:docMk/>
            <pc:sldMk cId="3980619970" sldId="260"/>
            <ac:spMk id="19" creationId="{5871FC61-DD4E-47D4-81FD-8A7E7D12B371}"/>
          </ac:spMkLst>
        </pc:spChg>
        <pc:spChg chg="add del">
          <ac:chgData name="Ayushi SHAKYA" userId="e160a819-0bdd-46f8-a019-4c14fe4a0e0e" providerId="ADAL" clId="{1EB474CA-5EF1-4ACE-A4A1-60A282592700}" dt="2023-10-29T19:06:08.247" v="1069" actId="26606"/>
          <ac:spMkLst>
            <pc:docMk/>
            <pc:sldMk cId="3980619970" sldId="260"/>
            <ac:spMk id="20" creationId="{8B598134-D292-43E6-9C55-117198046913}"/>
          </ac:spMkLst>
        </pc:spChg>
        <pc:spChg chg="add del">
          <ac:chgData name="Ayushi SHAKYA" userId="e160a819-0bdd-46f8-a019-4c14fe4a0e0e" providerId="ADAL" clId="{1EB474CA-5EF1-4ACE-A4A1-60A282592700}" dt="2023-10-29T19:06:08.247" v="1069" actId="26606"/>
          <ac:spMkLst>
            <pc:docMk/>
            <pc:sldMk cId="3980619970" sldId="260"/>
            <ac:spMk id="21" creationId="{829A1E2C-5AC8-40FC-99E9-832069D39792}"/>
          </ac:spMkLst>
        </pc:spChg>
        <pc:spChg chg="add del">
          <ac:chgData name="Ayushi SHAKYA" userId="e160a819-0bdd-46f8-a019-4c14fe4a0e0e" providerId="ADAL" clId="{1EB474CA-5EF1-4ACE-A4A1-60A282592700}" dt="2023-10-29T19:06:08.247" v="1069" actId="26606"/>
          <ac:spMkLst>
            <pc:docMk/>
            <pc:sldMk cId="3980619970" sldId="260"/>
            <ac:spMk id="22" creationId="{9EFE27C7-54C8-FB7E-EF05-11699A0374E7}"/>
          </ac:spMkLst>
        </pc:spChg>
        <pc:spChg chg="add del">
          <ac:chgData name="Ayushi SHAKYA" userId="e160a819-0bdd-46f8-a019-4c14fe4a0e0e" providerId="ADAL" clId="{1EB474CA-5EF1-4ACE-A4A1-60A282592700}" dt="2023-10-29T19:06:11.143" v="1071" actId="26606"/>
          <ac:spMkLst>
            <pc:docMk/>
            <pc:sldMk cId="3980619970" sldId="260"/>
            <ac:spMk id="24" creationId="{8181FC64-B306-4821-98E2-780662EFC486}"/>
          </ac:spMkLst>
        </pc:spChg>
        <pc:spChg chg="add del">
          <ac:chgData name="Ayushi SHAKYA" userId="e160a819-0bdd-46f8-a019-4c14fe4a0e0e" providerId="ADAL" clId="{1EB474CA-5EF1-4ACE-A4A1-60A282592700}" dt="2023-10-29T19:06:11.143" v="1071" actId="26606"/>
          <ac:spMkLst>
            <pc:docMk/>
            <pc:sldMk cId="3980619970" sldId="260"/>
            <ac:spMk id="25" creationId="{9EFE27C7-54C8-FB7E-EF05-11699A0374E7}"/>
          </ac:spMkLst>
        </pc:spChg>
        <pc:spChg chg="add del">
          <ac:chgData name="Ayushi SHAKYA" userId="e160a819-0bdd-46f8-a019-4c14fe4a0e0e" providerId="ADAL" clId="{1EB474CA-5EF1-4ACE-A4A1-60A282592700}" dt="2023-10-29T19:06:11.143" v="1071" actId="26606"/>
          <ac:spMkLst>
            <pc:docMk/>
            <pc:sldMk cId="3980619970" sldId="260"/>
            <ac:spMk id="26" creationId="{5871FC61-DD4E-47D4-81FD-8A7E7D12B371}"/>
          </ac:spMkLst>
        </pc:spChg>
        <pc:spChg chg="add del">
          <ac:chgData name="Ayushi SHAKYA" userId="e160a819-0bdd-46f8-a019-4c14fe4a0e0e" providerId="ADAL" clId="{1EB474CA-5EF1-4ACE-A4A1-60A282592700}" dt="2023-10-29T19:06:11.143" v="1071" actId="26606"/>
          <ac:spMkLst>
            <pc:docMk/>
            <pc:sldMk cId="3980619970" sldId="260"/>
            <ac:spMk id="27" creationId="{829A1E2C-5AC8-40FC-99E9-832069D39792}"/>
          </ac:spMkLst>
        </pc:spChg>
        <pc:spChg chg="add del">
          <ac:chgData name="Ayushi SHAKYA" userId="e160a819-0bdd-46f8-a019-4c14fe4a0e0e" providerId="ADAL" clId="{1EB474CA-5EF1-4ACE-A4A1-60A282592700}" dt="2023-10-29T19:06:11.143" v="1071" actId="26606"/>
          <ac:spMkLst>
            <pc:docMk/>
            <pc:sldMk cId="3980619970" sldId="260"/>
            <ac:spMk id="28" creationId="{55C54A75-E44A-4147-B9D0-FF46CFD31612}"/>
          </ac:spMkLst>
        </pc:spChg>
        <pc:spChg chg="add del">
          <ac:chgData name="Ayushi SHAKYA" userId="e160a819-0bdd-46f8-a019-4c14fe4a0e0e" providerId="ADAL" clId="{1EB474CA-5EF1-4ACE-A4A1-60A282592700}" dt="2023-10-29T19:06:12.742" v="1073" actId="26606"/>
          <ac:spMkLst>
            <pc:docMk/>
            <pc:sldMk cId="3980619970" sldId="260"/>
            <ac:spMk id="33" creationId="{9EFE27C7-54C8-FB7E-EF05-11699A0374E7}"/>
          </ac:spMkLst>
        </pc:spChg>
        <pc:spChg chg="add del">
          <ac:chgData name="Ayushi SHAKYA" userId="e160a819-0bdd-46f8-a019-4c14fe4a0e0e" providerId="ADAL" clId="{1EB474CA-5EF1-4ACE-A4A1-60A282592700}" dt="2023-10-29T19:06:13.711" v="1075" actId="26606"/>
          <ac:spMkLst>
            <pc:docMk/>
            <pc:sldMk cId="3980619970" sldId="260"/>
            <ac:spMk id="35" creationId="{593B4D24-F4A8-4141-A20A-E0575D199633}"/>
          </ac:spMkLst>
        </pc:spChg>
        <pc:spChg chg="add del">
          <ac:chgData name="Ayushi SHAKYA" userId="e160a819-0bdd-46f8-a019-4c14fe4a0e0e" providerId="ADAL" clId="{1EB474CA-5EF1-4ACE-A4A1-60A282592700}" dt="2023-10-29T19:06:13.711" v="1075" actId="26606"/>
          <ac:spMkLst>
            <pc:docMk/>
            <pc:sldMk cId="3980619970" sldId="260"/>
            <ac:spMk id="41" creationId="{9EFE27C7-54C8-FB7E-EF05-11699A0374E7}"/>
          </ac:spMkLst>
        </pc:spChg>
        <pc:spChg chg="add del">
          <ac:chgData name="Ayushi SHAKYA" userId="e160a819-0bdd-46f8-a019-4c14fe4a0e0e" providerId="ADAL" clId="{1EB474CA-5EF1-4ACE-A4A1-60A282592700}" dt="2023-10-29T19:06:14.499" v="1077" actId="26606"/>
          <ac:spMkLst>
            <pc:docMk/>
            <pc:sldMk cId="3980619970" sldId="260"/>
            <ac:spMk id="43" creationId="{C51A08AC-F796-409C-AD97-8B476289EC51}"/>
          </ac:spMkLst>
        </pc:spChg>
        <pc:spChg chg="add del">
          <ac:chgData name="Ayushi SHAKYA" userId="e160a819-0bdd-46f8-a019-4c14fe4a0e0e" providerId="ADAL" clId="{1EB474CA-5EF1-4ACE-A4A1-60A282592700}" dt="2023-10-29T19:06:14.499" v="1077" actId="26606"/>
          <ac:spMkLst>
            <pc:docMk/>
            <pc:sldMk cId="3980619970" sldId="260"/>
            <ac:spMk id="47" creationId="{9EFE27C7-54C8-FB7E-EF05-11699A0374E7}"/>
          </ac:spMkLst>
        </pc:spChg>
        <pc:spChg chg="add del">
          <ac:chgData name="Ayushi SHAKYA" userId="e160a819-0bdd-46f8-a019-4c14fe4a0e0e" providerId="ADAL" clId="{1EB474CA-5EF1-4ACE-A4A1-60A282592700}" dt="2023-10-29T19:06:16.276" v="1079" actId="26606"/>
          <ac:spMkLst>
            <pc:docMk/>
            <pc:sldMk cId="3980619970" sldId="260"/>
            <ac:spMk id="49" creationId="{8181FC64-B306-4821-98E2-780662EFC486}"/>
          </ac:spMkLst>
        </pc:spChg>
        <pc:spChg chg="add del">
          <ac:chgData name="Ayushi SHAKYA" userId="e160a819-0bdd-46f8-a019-4c14fe4a0e0e" providerId="ADAL" clId="{1EB474CA-5EF1-4ACE-A4A1-60A282592700}" dt="2023-10-29T19:06:16.276" v="1079" actId="26606"/>
          <ac:spMkLst>
            <pc:docMk/>
            <pc:sldMk cId="3980619970" sldId="260"/>
            <ac:spMk id="51" creationId="{5871FC61-DD4E-47D4-81FD-8A7E7D12B371}"/>
          </ac:spMkLst>
        </pc:spChg>
        <pc:spChg chg="add del">
          <ac:chgData name="Ayushi SHAKYA" userId="e160a819-0bdd-46f8-a019-4c14fe4a0e0e" providerId="ADAL" clId="{1EB474CA-5EF1-4ACE-A4A1-60A282592700}" dt="2023-10-29T19:06:16.276" v="1079" actId="26606"/>
          <ac:spMkLst>
            <pc:docMk/>
            <pc:sldMk cId="3980619970" sldId="260"/>
            <ac:spMk id="52" creationId="{8B598134-D292-43E6-9C55-117198046913}"/>
          </ac:spMkLst>
        </pc:spChg>
        <pc:spChg chg="add del">
          <ac:chgData name="Ayushi SHAKYA" userId="e160a819-0bdd-46f8-a019-4c14fe4a0e0e" providerId="ADAL" clId="{1EB474CA-5EF1-4ACE-A4A1-60A282592700}" dt="2023-10-29T19:06:16.276" v="1079" actId="26606"/>
          <ac:spMkLst>
            <pc:docMk/>
            <pc:sldMk cId="3980619970" sldId="260"/>
            <ac:spMk id="53" creationId="{829A1E2C-5AC8-40FC-99E9-832069D39792}"/>
          </ac:spMkLst>
        </pc:spChg>
        <pc:spChg chg="add del">
          <ac:chgData name="Ayushi SHAKYA" userId="e160a819-0bdd-46f8-a019-4c14fe4a0e0e" providerId="ADAL" clId="{1EB474CA-5EF1-4ACE-A4A1-60A282592700}" dt="2023-10-29T19:06:16.276" v="1079" actId="26606"/>
          <ac:spMkLst>
            <pc:docMk/>
            <pc:sldMk cId="3980619970" sldId="260"/>
            <ac:spMk id="54" creationId="{9EFE27C7-54C8-FB7E-EF05-11699A0374E7}"/>
          </ac:spMkLst>
        </pc:spChg>
        <pc:spChg chg="add del">
          <ac:chgData name="Ayushi SHAKYA" userId="e160a819-0bdd-46f8-a019-4c14fe4a0e0e" providerId="ADAL" clId="{1EB474CA-5EF1-4ACE-A4A1-60A282592700}" dt="2023-10-29T19:06:19.854" v="1081" actId="26606"/>
          <ac:spMkLst>
            <pc:docMk/>
            <pc:sldMk cId="3980619970" sldId="260"/>
            <ac:spMk id="56" creationId="{8181FC64-B306-4821-98E2-780662EFC486}"/>
          </ac:spMkLst>
        </pc:spChg>
        <pc:spChg chg="add del">
          <ac:chgData name="Ayushi SHAKYA" userId="e160a819-0bdd-46f8-a019-4c14fe4a0e0e" providerId="ADAL" clId="{1EB474CA-5EF1-4ACE-A4A1-60A282592700}" dt="2023-10-29T19:06:19.854" v="1081" actId="26606"/>
          <ac:spMkLst>
            <pc:docMk/>
            <pc:sldMk cId="3980619970" sldId="260"/>
            <ac:spMk id="57" creationId="{9EFE27C7-54C8-FB7E-EF05-11699A0374E7}"/>
          </ac:spMkLst>
        </pc:spChg>
        <pc:spChg chg="add del">
          <ac:chgData name="Ayushi SHAKYA" userId="e160a819-0bdd-46f8-a019-4c14fe4a0e0e" providerId="ADAL" clId="{1EB474CA-5EF1-4ACE-A4A1-60A282592700}" dt="2023-10-29T19:06:19.854" v="1081" actId="26606"/>
          <ac:spMkLst>
            <pc:docMk/>
            <pc:sldMk cId="3980619970" sldId="260"/>
            <ac:spMk id="58" creationId="{5871FC61-DD4E-47D4-81FD-8A7E7D12B371}"/>
          </ac:spMkLst>
        </pc:spChg>
        <pc:spChg chg="add del">
          <ac:chgData name="Ayushi SHAKYA" userId="e160a819-0bdd-46f8-a019-4c14fe4a0e0e" providerId="ADAL" clId="{1EB474CA-5EF1-4ACE-A4A1-60A282592700}" dt="2023-10-29T19:06:19.854" v="1081" actId="26606"/>
          <ac:spMkLst>
            <pc:docMk/>
            <pc:sldMk cId="3980619970" sldId="260"/>
            <ac:spMk id="59" creationId="{829A1E2C-5AC8-40FC-99E9-832069D39792}"/>
          </ac:spMkLst>
        </pc:spChg>
        <pc:spChg chg="add del">
          <ac:chgData name="Ayushi SHAKYA" userId="e160a819-0bdd-46f8-a019-4c14fe4a0e0e" providerId="ADAL" clId="{1EB474CA-5EF1-4ACE-A4A1-60A282592700}" dt="2023-10-29T19:06:19.854" v="1081" actId="26606"/>
          <ac:spMkLst>
            <pc:docMk/>
            <pc:sldMk cId="3980619970" sldId="260"/>
            <ac:spMk id="60" creationId="{55C54A75-E44A-4147-B9D0-FF46CFD31612}"/>
          </ac:spMkLst>
        </pc:spChg>
        <pc:spChg chg="add del">
          <ac:chgData name="Ayushi SHAKYA" userId="e160a819-0bdd-46f8-a019-4c14fe4a0e0e" providerId="ADAL" clId="{1EB474CA-5EF1-4ACE-A4A1-60A282592700}" dt="2023-10-29T19:16:29.259" v="1280" actId="26606"/>
          <ac:spMkLst>
            <pc:docMk/>
            <pc:sldMk cId="3980619970" sldId="260"/>
            <ac:spMk id="63" creationId="{47FC6A8B-34F9-40FB-AA2D-E34168F52850}"/>
          </ac:spMkLst>
        </pc:spChg>
        <pc:spChg chg="add del">
          <ac:chgData name="Ayushi SHAKYA" userId="e160a819-0bdd-46f8-a019-4c14fe4a0e0e" providerId="ADAL" clId="{1EB474CA-5EF1-4ACE-A4A1-60A282592700}" dt="2023-10-29T19:16:29.259" v="1280" actId="26606"/>
          <ac:spMkLst>
            <pc:docMk/>
            <pc:sldMk cId="3980619970" sldId="260"/>
            <ac:spMk id="64" creationId="{1EC86DB4-572A-4F71-AF8A-2395B4CA779F}"/>
          </ac:spMkLst>
        </pc:spChg>
        <pc:spChg chg="add del">
          <ac:chgData name="Ayushi SHAKYA" userId="e160a819-0bdd-46f8-a019-4c14fe4a0e0e" providerId="ADAL" clId="{1EB474CA-5EF1-4ACE-A4A1-60A282592700}" dt="2023-10-29T19:16:29.259" v="1280" actId="26606"/>
          <ac:spMkLst>
            <pc:docMk/>
            <pc:sldMk cId="3980619970" sldId="260"/>
            <ac:spMk id="65" creationId="{71BA53A4-C4B7-4189-9FC1-6350B1AB5DFE}"/>
          </ac:spMkLst>
        </pc:spChg>
        <pc:spChg chg="add del">
          <ac:chgData name="Ayushi SHAKYA" userId="e160a819-0bdd-46f8-a019-4c14fe4a0e0e" providerId="ADAL" clId="{1EB474CA-5EF1-4ACE-A4A1-60A282592700}" dt="2023-10-29T19:16:29.259" v="1280" actId="26606"/>
          <ac:spMkLst>
            <pc:docMk/>
            <pc:sldMk cId="3980619970" sldId="260"/>
            <ac:spMk id="66" creationId="{5558AD6E-B070-4640-AA07-87E208983ED8}"/>
          </ac:spMkLst>
        </pc:spChg>
        <pc:spChg chg="add del">
          <ac:chgData name="Ayushi SHAKYA" userId="e160a819-0bdd-46f8-a019-4c14fe4a0e0e" providerId="ADAL" clId="{1EB474CA-5EF1-4ACE-A4A1-60A282592700}" dt="2023-10-29T19:16:29.259" v="1280" actId="26606"/>
          <ac:spMkLst>
            <pc:docMk/>
            <pc:sldMk cId="3980619970" sldId="260"/>
            <ac:spMk id="67" creationId="{36ACFB69-D148-449E-AC5A-C55AA20A7F7F}"/>
          </ac:spMkLst>
        </pc:spChg>
        <pc:spChg chg="add del">
          <ac:chgData name="Ayushi SHAKYA" userId="e160a819-0bdd-46f8-a019-4c14fe4a0e0e" providerId="ADAL" clId="{1EB474CA-5EF1-4ACE-A4A1-60A282592700}" dt="2023-10-29T19:16:29.235" v="1279" actId="26606"/>
          <ac:spMkLst>
            <pc:docMk/>
            <pc:sldMk cId="3980619970" sldId="260"/>
            <ac:spMk id="73" creationId="{8181FC64-B306-4821-98E2-780662EFC486}"/>
          </ac:spMkLst>
        </pc:spChg>
        <pc:spChg chg="add">
          <ac:chgData name="Ayushi SHAKYA" userId="e160a819-0bdd-46f8-a019-4c14fe4a0e0e" providerId="ADAL" clId="{1EB474CA-5EF1-4ACE-A4A1-60A282592700}" dt="2023-10-29T19:16:29.259" v="1280" actId="26606"/>
          <ac:spMkLst>
            <pc:docMk/>
            <pc:sldMk cId="3980619970" sldId="260"/>
            <ac:spMk id="79" creationId="{2348ECDC-D455-4B71-90F6-2ECC12B7983B}"/>
          </ac:spMkLst>
        </pc:spChg>
        <pc:spChg chg="add">
          <ac:chgData name="Ayushi SHAKYA" userId="e160a819-0bdd-46f8-a019-4c14fe4a0e0e" providerId="ADAL" clId="{1EB474CA-5EF1-4ACE-A4A1-60A282592700}" dt="2023-10-29T19:16:29.259" v="1280" actId="26606"/>
          <ac:spMkLst>
            <pc:docMk/>
            <pc:sldMk cId="3980619970" sldId="260"/>
            <ac:spMk id="80" creationId="{49BB7E9A-6937-4BF0-9F51-A20F197B550F}"/>
          </ac:spMkLst>
        </pc:spChg>
        <pc:spChg chg="add">
          <ac:chgData name="Ayushi SHAKYA" userId="e160a819-0bdd-46f8-a019-4c14fe4a0e0e" providerId="ADAL" clId="{1EB474CA-5EF1-4ACE-A4A1-60A282592700}" dt="2023-10-29T19:16:29.259" v="1280" actId="26606"/>
          <ac:spMkLst>
            <pc:docMk/>
            <pc:sldMk cId="3980619970" sldId="260"/>
            <ac:spMk id="81" creationId="{E0939753-89D7-48A8-8441-B9FF25CE8A7E}"/>
          </ac:spMkLst>
        </pc:spChg>
        <pc:spChg chg="add">
          <ac:chgData name="Ayushi SHAKYA" userId="e160a819-0bdd-46f8-a019-4c14fe4a0e0e" providerId="ADAL" clId="{1EB474CA-5EF1-4ACE-A4A1-60A282592700}" dt="2023-10-29T19:16:29.259" v="1280" actId="26606"/>
          <ac:spMkLst>
            <pc:docMk/>
            <pc:sldMk cId="3980619970" sldId="260"/>
            <ac:spMk id="82" creationId="{9F5CCFC5-858F-4B45-9B10-D49DD0280D20}"/>
          </ac:spMkLst>
        </pc:spChg>
        <pc:grpChg chg="add mod">
          <ac:chgData name="Ayushi SHAKYA" userId="e160a819-0bdd-46f8-a019-4c14fe4a0e0e" providerId="ADAL" clId="{1EB474CA-5EF1-4ACE-A4A1-60A282592700}" dt="2023-10-29T19:21:51.883" v="1580" actId="1076"/>
          <ac:grpSpMkLst>
            <pc:docMk/>
            <pc:sldMk cId="3980619970" sldId="260"/>
            <ac:grpSpMk id="6" creationId="{EED4E94E-EC85-73A7-D576-5B53448ECAB5}"/>
          </ac:grpSpMkLst>
        </pc:grpChg>
        <pc:grpChg chg="add del">
          <ac:chgData name="Ayushi SHAKYA" userId="e160a819-0bdd-46f8-a019-4c14fe4a0e0e" providerId="ADAL" clId="{1EB474CA-5EF1-4ACE-A4A1-60A282592700}" dt="2023-10-29T19:06:12.742" v="1073" actId="26606"/>
          <ac:grpSpMkLst>
            <pc:docMk/>
            <pc:sldMk cId="3980619970" sldId="260"/>
            <ac:grpSpMk id="10" creationId="{1E1B312B-4E9A-405C-9CE8-10325438035E}"/>
          </ac:grpSpMkLst>
        </pc:grpChg>
        <pc:grpChg chg="add del">
          <ac:chgData name="Ayushi SHAKYA" userId="e160a819-0bdd-46f8-a019-4c14fe4a0e0e" providerId="ADAL" clId="{1EB474CA-5EF1-4ACE-A4A1-60A282592700}" dt="2023-10-29T19:06:13.711" v="1075" actId="26606"/>
          <ac:grpSpMkLst>
            <pc:docMk/>
            <pc:sldMk cId="3980619970" sldId="260"/>
            <ac:grpSpMk id="36" creationId="{6CCEEF8A-4A3A-4B35-AA57-D804767F5AD9}"/>
          </ac:grpSpMkLst>
        </pc:grpChg>
        <pc:grpChg chg="add del">
          <ac:chgData name="Ayushi SHAKYA" userId="e160a819-0bdd-46f8-a019-4c14fe4a0e0e" providerId="ADAL" clId="{1EB474CA-5EF1-4ACE-A4A1-60A282592700}" dt="2023-10-29T19:06:14.499" v="1077" actId="26606"/>
          <ac:grpSpMkLst>
            <pc:docMk/>
            <pc:sldMk cId="3980619970" sldId="260"/>
            <ac:grpSpMk id="44" creationId="{1E1B312B-4E9A-405C-9CE8-10325438035E}"/>
          </ac:grpSpMkLst>
        </pc:grpChg>
        <pc:grpChg chg="add del">
          <ac:chgData name="Ayushi SHAKYA" userId="e160a819-0bdd-46f8-a019-4c14fe4a0e0e" providerId="ADAL" clId="{1EB474CA-5EF1-4ACE-A4A1-60A282592700}" dt="2023-10-29T19:16:29.235" v="1279" actId="26606"/>
          <ac:grpSpMkLst>
            <pc:docMk/>
            <pc:sldMk cId="3980619970" sldId="260"/>
            <ac:grpSpMk id="75" creationId="{57E5BCCD-DB23-4AD8-B850-9154AAE91E0F}"/>
          </ac:grpSpMkLst>
        </pc:grpChg>
        <pc:graphicFrameChg chg="add del">
          <ac:chgData name="Ayushi SHAKYA" userId="e160a819-0bdd-46f8-a019-4c14fe4a0e0e" providerId="ADAL" clId="{1EB474CA-5EF1-4ACE-A4A1-60A282592700}" dt="2023-10-29T19:06:07.187" v="1067" actId="26606"/>
          <ac:graphicFrameMkLst>
            <pc:docMk/>
            <pc:sldMk cId="3980619970" sldId="260"/>
            <ac:graphicFrameMk id="5" creationId="{13AFE26F-C802-9018-DDE9-D212C54B0AE6}"/>
          </ac:graphicFrameMkLst>
        </pc:graphicFrameChg>
        <pc:graphicFrameChg chg="add mod ord modGraphic">
          <ac:chgData name="Ayushi SHAKYA" userId="e160a819-0bdd-46f8-a019-4c14fe4a0e0e" providerId="ADAL" clId="{1EB474CA-5EF1-4ACE-A4A1-60A282592700}" dt="2023-10-29T19:21:29.544" v="1578" actId="26606"/>
          <ac:graphicFrameMkLst>
            <pc:docMk/>
            <pc:sldMk cId="3980619970" sldId="260"/>
            <ac:graphicFrameMk id="68" creationId="{8474EE76-354D-3554-7371-23B45D7F96D8}"/>
          </ac:graphicFrameMkLst>
        </pc:graphicFrameChg>
        <pc:picChg chg="add mod">
          <ac:chgData name="Ayushi SHAKYA" userId="e160a819-0bdd-46f8-a019-4c14fe4a0e0e" providerId="ADAL" clId="{1EB474CA-5EF1-4ACE-A4A1-60A282592700}" dt="2023-10-29T19:21:57.672" v="1582" actId="14100"/>
          <ac:picMkLst>
            <pc:docMk/>
            <pc:sldMk cId="3980619970" sldId="260"/>
            <ac:picMk id="4" creationId="{65E53521-24E4-CA82-23FA-09FDABC5FEC8}"/>
          </ac:picMkLst>
        </pc:picChg>
        <pc:picChg chg="add del">
          <ac:chgData name="Ayushi SHAKYA" userId="e160a819-0bdd-46f8-a019-4c14fe4a0e0e" providerId="ADAL" clId="{1EB474CA-5EF1-4ACE-A4A1-60A282592700}" dt="2023-10-29T19:06:08.247" v="1069" actId="26606"/>
          <ac:picMkLst>
            <pc:docMk/>
            <pc:sldMk cId="3980619970" sldId="260"/>
            <ac:picMk id="18" creationId="{D16651BD-85F1-30DB-3E91-600B3B0EFBE3}"/>
          </ac:picMkLst>
        </pc:picChg>
        <pc:picChg chg="add del">
          <ac:chgData name="Ayushi SHAKYA" userId="e160a819-0bdd-46f8-a019-4c14fe4a0e0e" providerId="ADAL" clId="{1EB474CA-5EF1-4ACE-A4A1-60A282592700}" dt="2023-10-29T19:06:11.143" v="1071" actId="26606"/>
          <ac:picMkLst>
            <pc:docMk/>
            <pc:sldMk cId="3980619970" sldId="260"/>
            <ac:picMk id="29" creationId="{1A7473A5-6006-D856-C0F1-CF2158CFAAB5}"/>
          </ac:picMkLst>
        </pc:picChg>
        <pc:picChg chg="add del">
          <ac:chgData name="Ayushi SHAKYA" userId="e160a819-0bdd-46f8-a019-4c14fe4a0e0e" providerId="ADAL" clId="{1EB474CA-5EF1-4ACE-A4A1-60A282592700}" dt="2023-10-29T19:06:16.276" v="1079" actId="26606"/>
          <ac:picMkLst>
            <pc:docMk/>
            <pc:sldMk cId="3980619970" sldId="260"/>
            <ac:picMk id="50" creationId="{D16651BD-85F1-30DB-3E91-600B3B0EFBE3}"/>
          </ac:picMkLst>
        </pc:picChg>
        <pc:picChg chg="add del">
          <ac:chgData name="Ayushi SHAKYA" userId="e160a819-0bdd-46f8-a019-4c14fe4a0e0e" providerId="ADAL" clId="{1EB474CA-5EF1-4ACE-A4A1-60A282592700}" dt="2023-10-29T19:06:19.854" v="1081" actId="26606"/>
          <ac:picMkLst>
            <pc:docMk/>
            <pc:sldMk cId="3980619970" sldId="260"/>
            <ac:picMk id="61" creationId="{1A7473A5-6006-D856-C0F1-CF2158CFAAB5}"/>
          </ac:picMkLst>
        </pc:picChg>
      </pc:sldChg>
      <pc:sldChg chg="addSp delSp modSp mod ord setBg">
        <pc:chgData name="Ayushi SHAKYA" userId="e160a819-0bdd-46f8-a019-4c14fe4a0e0e" providerId="ADAL" clId="{1EB474CA-5EF1-4ACE-A4A1-60A282592700}" dt="2023-10-30T00:10:13.412" v="2578"/>
        <pc:sldMkLst>
          <pc:docMk/>
          <pc:sldMk cId="1687458933" sldId="261"/>
        </pc:sldMkLst>
        <pc:spChg chg="mod">
          <ac:chgData name="Ayushi SHAKYA" userId="e160a819-0bdd-46f8-a019-4c14fe4a0e0e" providerId="ADAL" clId="{1EB474CA-5EF1-4ACE-A4A1-60A282592700}" dt="2023-10-29T19:49:36.646" v="2546" actId="26606"/>
          <ac:spMkLst>
            <pc:docMk/>
            <pc:sldMk cId="1687458933" sldId="261"/>
            <ac:spMk id="2" creationId="{582BF4BF-D706-FC6E-9BBE-B714C49B859B}"/>
          </ac:spMkLst>
        </pc:spChg>
        <pc:spChg chg="add del">
          <ac:chgData name="Ayushi SHAKYA" userId="e160a819-0bdd-46f8-a019-4c14fe4a0e0e" providerId="ADAL" clId="{1EB474CA-5EF1-4ACE-A4A1-60A282592700}" dt="2023-10-29T19:49:36.631" v="2545" actId="26606"/>
          <ac:spMkLst>
            <pc:docMk/>
            <pc:sldMk cId="1687458933" sldId="261"/>
            <ac:spMk id="8" creationId="{9B0F7D69-D93C-4C38-A23D-76E000D691CD}"/>
          </ac:spMkLst>
        </pc:spChg>
        <pc:spChg chg="add">
          <ac:chgData name="Ayushi SHAKYA" userId="e160a819-0bdd-46f8-a019-4c14fe4a0e0e" providerId="ADAL" clId="{1EB474CA-5EF1-4ACE-A4A1-60A282592700}" dt="2023-10-29T19:49:36.646" v="2546" actId="26606"/>
          <ac:spMkLst>
            <pc:docMk/>
            <pc:sldMk cId="1687458933" sldId="261"/>
            <ac:spMk id="9" creationId="{9B0F7D69-D93C-4C38-A23D-76E000D691CD}"/>
          </ac:spMkLst>
        </pc:spChg>
        <pc:spChg chg="add del">
          <ac:chgData name="Ayushi SHAKYA" userId="e160a819-0bdd-46f8-a019-4c14fe4a0e0e" providerId="ADAL" clId="{1EB474CA-5EF1-4ACE-A4A1-60A282592700}" dt="2023-10-29T19:49:36.631" v="2545" actId="26606"/>
          <ac:spMkLst>
            <pc:docMk/>
            <pc:sldMk cId="1687458933" sldId="261"/>
            <ac:spMk id="10" creationId="{8CD419D4-EA9D-42D9-BF62-B07F0B7B672B}"/>
          </ac:spMkLst>
        </pc:spChg>
        <pc:spChg chg="add">
          <ac:chgData name="Ayushi SHAKYA" userId="e160a819-0bdd-46f8-a019-4c14fe4a0e0e" providerId="ADAL" clId="{1EB474CA-5EF1-4ACE-A4A1-60A282592700}" dt="2023-10-29T19:49:36.646" v="2546" actId="26606"/>
          <ac:spMkLst>
            <pc:docMk/>
            <pc:sldMk cId="1687458933" sldId="261"/>
            <ac:spMk id="11" creationId="{8CD419D4-EA9D-42D9-BF62-B07F0B7B672B}"/>
          </ac:spMkLst>
        </pc:spChg>
        <pc:spChg chg="add del">
          <ac:chgData name="Ayushi SHAKYA" userId="e160a819-0bdd-46f8-a019-4c14fe4a0e0e" providerId="ADAL" clId="{1EB474CA-5EF1-4ACE-A4A1-60A282592700}" dt="2023-10-29T19:49:36.631" v="2545" actId="26606"/>
          <ac:spMkLst>
            <pc:docMk/>
            <pc:sldMk cId="1687458933" sldId="261"/>
            <ac:spMk id="12" creationId="{1C6FEC9B-9608-4181-A9E5-A1B80E72021C}"/>
          </ac:spMkLst>
        </pc:spChg>
        <pc:spChg chg="add">
          <ac:chgData name="Ayushi SHAKYA" userId="e160a819-0bdd-46f8-a019-4c14fe4a0e0e" providerId="ADAL" clId="{1EB474CA-5EF1-4ACE-A4A1-60A282592700}" dt="2023-10-29T19:49:36.646" v="2546" actId="26606"/>
          <ac:spMkLst>
            <pc:docMk/>
            <pc:sldMk cId="1687458933" sldId="261"/>
            <ac:spMk id="13" creationId="{1C6FEC9B-9608-4181-A9E5-A1B80E72021C}"/>
          </ac:spMkLst>
        </pc:spChg>
        <pc:spChg chg="add del">
          <ac:chgData name="Ayushi SHAKYA" userId="e160a819-0bdd-46f8-a019-4c14fe4a0e0e" providerId="ADAL" clId="{1EB474CA-5EF1-4ACE-A4A1-60A282592700}" dt="2023-10-29T19:49:36.631" v="2545" actId="26606"/>
          <ac:spMkLst>
            <pc:docMk/>
            <pc:sldMk cId="1687458933" sldId="261"/>
            <ac:spMk id="14" creationId="{AB1564ED-F26F-451D-97D6-A6EC3E83FD55}"/>
          </ac:spMkLst>
        </pc:spChg>
        <pc:spChg chg="add">
          <ac:chgData name="Ayushi SHAKYA" userId="e160a819-0bdd-46f8-a019-4c14fe4a0e0e" providerId="ADAL" clId="{1EB474CA-5EF1-4ACE-A4A1-60A282592700}" dt="2023-10-29T19:49:36.646" v="2546" actId="26606"/>
          <ac:spMkLst>
            <pc:docMk/>
            <pc:sldMk cId="1687458933" sldId="261"/>
            <ac:spMk id="15" creationId="{AB1564ED-F26F-451D-97D6-A6EC3E83FD55}"/>
          </ac:spMkLst>
        </pc:spChg>
        <pc:spChg chg="add del">
          <ac:chgData name="Ayushi SHAKYA" userId="e160a819-0bdd-46f8-a019-4c14fe4a0e0e" providerId="ADAL" clId="{1EB474CA-5EF1-4ACE-A4A1-60A282592700}" dt="2023-10-29T19:49:36.631" v="2545" actId="26606"/>
          <ac:spMkLst>
            <pc:docMk/>
            <pc:sldMk cId="1687458933" sldId="261"/>
            <ac:spMk id="16" creationId="{0CA184B6-3482-4F43-87F0-BC765DCFD8A8}"/>
          </ac:spMkLst>
        </pc:spChg>
        <pc:spChg chg="add">
          <ac:chgData name="Ayushi SHAKYA" userId="e160a819-0bdd-46f8-a019-4c14fe4a0e0e" providerId="ADAL" clId="{1EB474CA-5EF1-4ACE-A4A1-60A282592700}" dt="2023-10-29T19:49:36.646" v="2546" actId="26606"/>
          <ac:spMkLst>
            <pc:docMk/>
            <pc:sldMk cId="1687458933" sldId="261"/>
            <ac:spMk id="17" creationId="{0CA184B6-3482-4F43-87F0-BC765DCFD8A8}"/>
          </ac:spMkLst>
        </pc:spChg>
        <pc:spChg chg="add del">
          <ac:chgData name="Ayushi SHAKYA" userId="e160a819-0bdd-46f8-a019-4c14fe4a0e0e" providerId="ADAL" clId="{1EB474CA-5EF1-4ACE-A4A1-60A282592700}" dt="2023-10-29T19:49:36.631" v="2545" actId="26606"/>
          <ac:spMkLst>
            <pc:docMk/>
            <pc:sldMk cId="1687458933" sldId="261"/>
            <ac:spMk id="18" creationId="{6C869923-8380-4244-9548-802C330638A0}"/>
          </ac:spMkLst>
        </pc:spChg>
        <pc:spChg chg="add">
          <ac:chgData name="Ayushi SHAKYA" userId="e160a819-0bdd-46f8-a019-4c14fe4a0e0e" providerId="ADAL" clId="{1EB474CA-5EF1-4ACE-A4A1-60A282592700}" dt="2023-10-29T19:49:36.646" v="2546" actId="26606"/>
          <ac:spMkLst>
            <pc:docMk/>
            <pc:sldMk cId="1687458933" sldId="261"/>
            <ac:spMk id="19" creationId="{6C869923-8380-4244-9548-802C330638A0}"/>
          </ac:spMkLst>
        </pc:spChg>
        <pc:spChg chg="add del">
          <ac:chgData name="Ayushi SHAKYA" userId="e160a819-0bdd-46f8-a019-4c14fe4a0e0e" providerId="ADAL" clId="{1EB474CA-5EF1-4ACE-A4A1-60A282592700}" dt="2023-10-29T19:49:36.631" v="2545" actId="26606"/>
          <ac:spMkLst>
            <pc:docMk/>
            <pc:sldMk cId="1687458933" sldId="261"/>
            <ac:spMk id="20" creationId="{C06255F2-BC67-4DDE-B34E-AC4BA21838CC}"/>
          </ac:spMkLst>
        </pc:spChg>
        <pc:spChg chg="add">
          <ac:chgData name="Ayushi SHAKYA" userId="e160a819-0bdd-46f8-a019-4c14fe4a0e0e" providerId="ADAL" clId="{1EB474CA-5EF1-4ACE-A4A1-60A282592700}" dt="2023-10-29T19:49:36.646" v="2546" actId="26606"/>
          <ac:spMkLst>
            <pc:docMk/>
            <pc:sldMk cId="1687458933" sldId="261"/>
            <ac:spMk id="21" creationId="{C06255F2-BC67-4DDE-B34E-AC4BA21838CC}"/>
          </ac:spMkLst>
        </pc:spChg>
        <pc:spChg chg="add del">
          <ac:chgData name="Ayushi SHAKYA" userId="e160a819-0bdd-46f8-a019-4c14fe4a0e0e" providerId="ADAL" clId="{1EB474CA-5EF1-4ACE-A4A1-60A282592700}" dt="2023-10-29T19:49:36.631" v="2545" actId="26606"/>
          <ac:spMkLst>
            <pc:docMk/>
            <pc:sldMk cId="1687458933" sldId="261"/>
            <ac:spMk id="22" creationId="{55169443-FCCD-4C0A-8C69-18CD3FA0968D}"/>
          </ac:spMkLst>
        </pc:spChg>
        <pc:spChg chg="add">
          <ac:chgData name="Ayushi SHAKYA" userId="e160a819-0bdd-46f8-a019-4c14fe4a0e0e" providerId="ADAL" clId="{1EB474CA-5EF1-4ACE-A4A1-60A282592700}" dt="2023-10-29T19:49:36.646" v="2546" actId="26606"/>
          <ac:spMkLst>
            <pc:docMk/>
            <pc:sldMk cId="1687458933" sldId="261"/>
            <ac:spMk id="23" creationId="{55169443-FCCD-4C0A-8C69-18CD3FA0968D}"/>
          </ac:spMkLst>
        </pc:spChg>
        <pc:spChg chg="add del">
          <ac:chgData name="Ayushi SHAKYA" userId="e160a819-0bdd-46f8-a019-4c14fe4a0e0e" providerId="ADAL" clId="{1EB474CA-5EF1-4ACE-A4A1-60A282592700}" dt="2023-10-29T19:49:36.631" v="2545" actId="26606"/>
          <ac:spMkLst>
            <pc:docMk/>
            <pc:sldMk cId="1687458933" sldId="261"/>
            <ac:spMk id="24" creationId="{0DBF1ABE-8590-450D-BB49-BDDCCF3EEA9E}"/>
          </ac:spMkLst>
        </pc:spChg>
        <pc:spChg chg="add">
          <ac:chgData name="Ayushi SHAKYA" userId="e160a819-0bdd-46f8-a019-4c14fe4a0e0e" providerId="ADAL" clId="{1EB474CA-5EF1-4ACE-A4A1-60A282592700}" dt="2023-10-29T19:49:36.646" v="2546" actId="26606"/>
          <ac:spMkLst>
            <pc:docMk/>
            <pc:sldMk cId="1687458933" sldId="261"/>
            <ac:spMk id="25" creationId="{0DBF1ABE-8590-450D-BB49-BDDCCF3EEA9E}"/>
          </ac:spMkLst>
        </pc:spChg>
        <pc:spChg chg="add del">
          <ac:chgData name="Ayushi SHAKYA" userId="e160a819-0bdd-46f8-a019-4c14fe4a0e0e" providerId="ADAL" clId="{1EB474CA-5EF1-4ACE-A4A1-60A282592700}" dt="2023-10-29T19:49:36.631" v="2545" actId="26606"/>
          <ac:spMkLst>
            <pc:docMk/>
            <pc:sldMk cId="1687458933" sldId="261"/>
            <ac:spMk id="26" creationId="{96CB0275-66F1-4491-93B8-121D0C7176BF}"/>
          </ac:spMkLst>
        </pc:spChg>
        <pc:spChg chg="add">
          <ac:chgData name="Ayushi SHAKYA" userId="e160a819-0bdd-46f8-a019-4c14fe4a0e0e" providerId="ADAL" clId="{1EB474CA-5EF1-4ACE-A4A1-60A282592700}" dt="2023-10-29T19:49:36.646" v="2546" actId="26606"/>
          <ac:spMkLst>
            <pc:docMk/>
            <pc:sldMk cId="1687458933" sldId="261"/>
            <ac:spMk id="27" creationId="{391F8D69-709A-4575-A393-B4C26481AF3B}"/>
          </ac:spMkLst>
        </pc:spChg>
        <pc:spChg chg="add del">
          <ac:chgData name="Ayushi SHAKYA" userId="e160a819-0bdd-46f8-a019-4c14fe4a0e0e" providerId="ADAL" clId="{1EB474CA-5EF1-4ACE-A4A1-60A282592700}" dt="2023-10-29T19:49:36.631" v="2545" actId="26606"/>
          <ac:spMkLst>
            <pc:docMk/>
            <pc:sldMk cId="1687458933" sldId="261"/>
            <ac:spMk id="28" creationId="{18D32C3D-8F76-4E99-BE56-0836CC38CC84}"/>
          </ac:spMkLst>
        </pc:spChg>
        <pc:spChg chg="add">
          <ac:chgData name="Ayushi SHAKYA" userId="e160a819-0bdd-46f8-a019-4c14fe4a0e0e" providerId="ADAL" clId="{1EB474CA-5EF1-4ACE-A4A1-60A282592700}" dt="2023-10-29T19:49:36.646" v="2546" actId="26606"/>
          <ac:spMkLst>
            <pc:docMk/>
            <pc:sldMk cId="1687458933" sldId="261"/>
            <ac:spMk id="29" creationId="{C87A50C4-1191-461A-9E09-C8057F2AF01F}"/>
          </ac:spMkLst>
        </pc:spChg>
        <pc:spChg chg="add del">
          <ac:chgData name="Ayushi SHAKYA" userId="e160a819-0bdd-46f8-a019-4c14fe4a0e0e" providerId="ADAL" clId="{1EB474CA-5EF1-4ACE-A4A1-60A282592700}" dt="2023-10-29T19:49:36.631" v="2545" actId="26606"/>
          <ac:spMkLst>
            <pc:docMk/>
            <pc:sldMk cId="1687458933" sldId="261"/>
            <ac:spMk id="30" creationId="{70766076-46F5-42D5-A773-2B3BEF2B8B74}"/>
          </ac:spMkLst>
        </pc:spChg>
        <pc:spChg chg="add">
          <ac:chgData name="Ayushi SHAKYA" userId="e160a819-0bdd-46f8-a019-4c14fe4a0e0e" providerId="ADAL" clId="{1EB474CA-5EF1-4ACE-A4A1-60A282592700}" dt="2023-10-29T19:49:36.646" v="2546" actId="26606"/>
          <ac:spMkLst>
            <pc:docMk/>
            <pc:sldMk cId="1687458933" sldId="261"/>
            <ac:spMk id="31" creationId="{BC87DA9F-8DB2-4D48-8716-A928FBB8A5D2}"/>
          </ac:spMkLst>
        </pc:spChg>
        <pc:spChg chg="add">
          <ac:chgData name="Ayushi SHAKYA" userId="e160a819-0bdd-46f8-a019-4c14fe4a0e0e" providerId="ADAL" clId="{1EB474CA-5EF1-4ACE-A4A1-60A282592700}" dt="2023-10-29T19:49:36.646" v="2546" actId="26606"/>
          <ac:spMkLst>
            <pc:docMk/>
            <pc:sldMk cId="1687458933" sldId="261"/>
            <ac:spMk id="33" creationId="{195EA065-AC5D-431D-927E-87FF05884866}"/>
          </ac:spMkLst>
        </pc:spChg>
        <pc:spChg chg="add">
          <ac:chgData name="Ayushi SHAKYA" userId="e160a819-0bdd-46f8-a019-4c14fe4a0e0e" providerId="ADAL" clId="{1EB474CA-5EF1-4ACE-A4A1-60A282592700}" dt="2023-10-29T19:49:36.646" v="2546" actId="26606"/>
          <ac:spMkLst>
            <pc:docMk/>
            <pc:sldMk cId="1687458933" sldId="261"/>
            <ac:spMk id="35" creationId="{46934B3C-D73F-4CD0-95B1-0244D662D1C7}"/>
          </ac:spMkLst>
        </pc:spChg>
        <pc:picChg chg="add del">
          <ac:chgData name="Ayushi SHAKYA" userId="e160a819-0bdd-46f8-a019-4c14fe4a0e0e" providerId="ADAL" clId="{1EB474CA-5EF1-4ACE-A4A1-60A282592700}" dt="2023-10-29T19:49:36.631" v="2545" actId="26606"/>
          <ac:picMkLst>
            <pc:docMk/>
            <pc:sldMk cId="1687458933" sldId="261"/>
            <ac:picMk id="4" creationId="{A4B32281-51FB-3743-B4B7-0730F3107D10}"/>
          </ac:picMkLst>
        </pc:picChg>
        <pc:picChg chg="add">
          <ac:chgData name="Ayushi SHAKYA" userId="e160a819-0bdd-46f8-a019-4c14fe4a0e0e" providerId="ADAL" clId="{1EB474CA-5EF1-4ACE-A4A1-60A282592700}" dt="2023-10-29T19:49:36.646" v="2546" actId="26606"/>
          <ac:picMkLst>
            <pc:docMk/>
            <pc:sldMk cId="1687458933" sldId="261"/>
            <ac:picMk id="6" creationId="{A7EA9419-C815-158B-0A71-757E509B6F6E}"/>
          </ac:picMkLst>
        </pc:picChg>
      </pc:sldChg>
      <pc:sldChg chg="del ord">
        <pc:chgData name="Ayushi SHAKYA" userId="e160a819-0bdd-46f8-a019-4c14fe4a0e0e" providerId="ADAL" clId="{1EB474CA-5EF1-4ACE-A4A1-60A282592700}" dt="2023-10-29T19:49:50.364" v="2547" actId="47"/>
        <pc:sldMkLst>
          <pc:docMk/>
          <pc:sldMk cId="2751405603" sldId="262"/>
        </pc:sldMkLst>
      </pc:sldChg>
      <pc:sldChg chg="addSp delSp modSp mod setBg">
        <pc:chgData name="Ayushi SHAKYA" userId="e160a819-0bdd-46f8-a019-4c14fe4a0e0e" providerId="ADAL" clId="{1EB474CA-5EF1-4ACE-A4A1-60A282592700}" dt="2023-10-30T01:31:58.153" v="2609" actId="20577"/>
        <pc:sldMkLst>
          <pc:docMk/>
          <pc:sldMk cId="3717475241" sldId="263"/>
        </pc:sldMkLst>
        <pc:spChg chg="mod">
          <ac:chgData name="Ayushi SHAKYA" userId="e160a819-0bdd-46f8-a019-4c14fe4a0e0e" providerId="ADAL" clId="{1EB474CA-5EF1-4ACE-A4A1-60A282592700}" dt="2023-10-29T18:56:33.534" v="970" actId="14100"/>
          <ac:spMkLst>
            <pc:docMk/>
            <pc:sldMk cId="3717475241" sldId="263"/>
            <ac:spMk id="2" creationId="{C3BB5110-C492-1FDA-02BD-5ED6FB59A8D5}"/>
          </ac:spMkLst>
        </pc:spChg>
        <pc:spChg chg="mod ord">
          <ac:chgData name="Ayushi SHAKYA" userId="e160a819-0bdd-46f8-a019-4c14fe4a0e0e" providerId="ADAL" clId="{1EB474CA-5EF1-4ACE-A4A1-60A282592700}" dt="2023-10-30T01:31:58.153" v="2609" actId="20577"/>
          <ac:spMkLst>
            <pc:docMk/>
            <pc:sldMk cId="3717475241" sldId="263"/>
            <ac:spMk id="3" creationId="{3524C1AA-AC27-E78C-25E8-F957F32E1C47}"/>
          </ac:spMkLst>
        </pc:spChg>
        <pc:spChg chg="add mod">
          <ac:chgData name="Ayushi SHAKYA" userId="e160a819-0bdd-46f8-a019-4c14fe4a0e0e" providerId="ADAL" clId="{1EB474CA-5EF1-4ACE-A4A1-60A282592700}" dt="2023-10-29T18:49:33.585" v="901" actId="571"/>
          <ac:spMkLst>
            <pc:docMk/>
            <pc:sldMk cId="3717475241" sldId="263"/>
            <ac:spMk id="4" creationId="{2B955DB0-2EDB-59B9-15B6-C6BBE648D97B}"/>
          </ac:spMkLst>
        </pc:spChg>
        <pc:spChg chg="add del">
          <ac:chgData name="Ayushi SHAKYA" userId="e160a819-0bdd-46f8-a019-4c14fe4a0e0e" providerId="ADAL" clId="{1EB474CA-5EF1-4ACE-A4A1-60A282592700}" dt="2023-10-29T18:56:01.419" v="957" actId="26606"/>
          <ac:spMkLst>
            <pc:docMk/>
            <pc:sldMk cId="3717475241" sldId="263"/>
            <ac:spMk id="11" creationId="{49BB7E9A-6937-4BF0-9F51-A20F197B550F}"/>
          </ac:spMkLst>
        </pc:spChg>
        <pc:spChg chg="add del">
          <ac:chgData name="Ayushi SHAKYA" userId="e160a819-0bdd-46f8-a019-4c14fe4a0e0e" providerId="ADAL" clId="{1EB474CA-5EF1-4ACE-A4A1-60A282592700}" dt="2023-10-29T18:56:01.419" v="957" actId="26606"/>
          <ac:spMkLst>
            <pc:docMk/>
            <pc:sldMk cId="3717475241" sldId="263"/>
            <ac:spMk id="13" creationId="{E0939753-89D7-48A8-8441-B9FF25CE8A7E}"/>
          </ac:spMkLst>
        </pc:spChg>
        <pc:spChg chg="add del">
          <ac:chgData name="Ayushi SHAKYA" userId="e160a819-0bdd-46f8-a019-4c14fe4a0e0e" providerId="ADAL" clId="{1EB474CA-5EF1-4ACE-A4A1-60A282592700}" dt="2023-10-29T18:56:01.419" v="957" actId="26606"/>
          <ac:spMkLst>
            <pc:docMk/>
            <pc:sldMk cId="3717475241" sldId="263"/>
            <ac:spMk id="15" creationId="{9F5CCFC5-858F-4B45-9B10-D49DD0280D20}"/>
          </ac:spMkLst>
        </pc:spChg>
        <pc:spChg chg="add del">
          <ac:chgData name="Ayushi SHAKYA" userId="e160a819-0bdd-46f8-a019-4c14fe4a0e0e" providerId="ADAL" clId="{1EB474CA-5EF1-4ACE-A4A1-60A282592700}" dt="2023-10-29T18:56:01.419" v="957" actId="26606"/>
          <ac:spMkLst>
            <pc:docMk/>
            <pc:sldMk cId="3717475241" sldId="263"/>
            <ac:spMk id="17" creationId="{2348ECDC-D455-4B71-90F6-2ECC12B7983B}"/>
          </ac:spMkLst>
        </pc:spChg>
        <pc:spChg chg="add">
          <ac:chgData name="Ayushi SHAKYA" userId="e160a819-0bdd-46f8-a019-4c14fe4a0e0e" providerId="ADAL" clId="{1EB474CA-5EF1-4ACE-A4A1-60A282592700}" dt="2023-10-29T18:56:01.426" v="958" actId="26606"/>
          <ac:spMkLst>
            <pc:docMk/>
            <pc:sldMk cId="3717475241" sldId="263"/>
            <ac:spMk id="19" creationId="{8181FC64-B306-4821-98E2-780662EFC486}"/>
          </ac:spMkLst>
        </pc:spChg>
        <pc:grpChg chg="add">
          <ac:chgData name="Ayushi SHAKYA" userId="e160a819-0bdd-46f8-a019-4c14fe4a0e0e" providerId="ADAL" clId="{1EB474CA-5EF1-4ACE-A4A1-60A282592700}" dt="2023-10-29T18:56:01.426" v="958" actId="26606"/>
          <ac:grpSpMkLst>
            <pc:docMk/>
            <pc:sldMk cId="3717475241" sldId="263"/>
            <ac:grpSpMk id="20" creationId="{57E5BCCD-DB23-4AD8-B850-9154AAE91E0F}"/>
          </ac:grpSpMkLst>
        </pc:grpChg>
        <pc:picChg chg="add mod">
          <ac:chgData name="Ayushi SHAKYA" userId="e160a819-0bdd-46f8-a019-4c14fe4a0e0e" providerId="ADAL" clId="{1EB474CA-5EF1-4ACE-A4A1-60A282592700}" dt="2023-10-29T18:56:01.426" v="958" actId="26606"/>
          <ac:picMkLst>
            <pc:docMk/>
            <pc:sldMk cId="3717475241" sldId="263"/>
            <ac:picMk id="6" creationId="{57FB42C1-A242-FFC1-12C8-A5918B77004D}"/>
          </ac:picMkLst>
        </pc:picChg>
      </pc:sldChg>
      <pc:sldChg chg="addSp delSp modSp mod setBg">
        <pc:chgData name="Ayushi SHAKYA" userId="e160a819-0bdd-46f8-a019-4c14fe4a0e0e" providerId="ADAL" clId="{1EB474CA-5EF1-4ACE-A4A1-60A282592700}" dt="2023-10-30T02:19:42.462" v="2862" actId="20577"/>
        <pc:sldMkLst>
          <pc:docMk/>
          <pc:sldMk cId="2757658717" sldId="264"/>
        </pc:sldMkLst>
        <pc:spChg chg="mod">
          <ac:chgData name="Ayushi SHAKYA" userId="e160a819-0bdd-46f8-a019-4c14fe4a0e0e" providerId="ADAL" clId="{1EB474CA-5EF1-4ACE-A4A1-60A282592700}" dt="2023-10-30T02:09:33.198" v="2718" actId="27636"/>
          <ac:spMkLst>
            <pc:docMk/>
            <pc:sldMk cId="2757658717" sldId="264"/>
            <ac:spMk id="2" creationId="{C3BB5110-C492-1FDA-02BD-5ED6FB59A8D5}"/>
          </ac:spMkLst>
        </pc:spChg>
        <pc:spChg chg="mod ord">
          <ac:chgData name="Ayushi SHAKYA" userId="e160a819-0bdd-46f8-a019-4c14fe4a0e0e" providerId="ADAL" clId="{1EB474CA-5EF1-4ACE-A4A1-60A282592700}" dt="2023-10-30T02:19:42.462" v="2862" actId="20577"/>
          <ac:spMkLst>
            <pc:docMk/>
            <pc:sldMk cId="2757658717" sldId="264"/>
            <ac:spMk id="3" creationId="{3524C1AA-AC27-E78C-25E8-F957F32E1C47}"/>
          </ac:spMkLst>
        </pc:spChg>
        <pc:spChg chg="add del">
          <ac:chgData name="Ayushi SHAKYA" userId="e160a819-0bdd-46f8-a019-4c14fe4a0e0e" providerId="ADAL" clId="{1EB474CA-5EF1-4ACE-A4A1-60A282592700}" dt="2023-10-29T19:00:03.256" v="979" actId="26606"/>
          <ac:spMkLst>
            <pc:docMk/>
            <pc:sldMk cId="2757658717" sldId="264"/>
            <ac:spMk id="10" creationId="{49BB7E9A-6937-4BF0-9F51-A20F197B550F}"/>
          </ac:spMkLst>
        </pc:spChg>
        <pc:spChg chg="add del">
          <ac:chgData name="Ayushi SHAKYA" userId="e160a819-0bdd-46f8-a019-4c14fe4a0e0e" providerId="ADAL" clId="{1EB474CA-5EF1-4ACE-A4A1-60A282592700}" dt="2023-10-29T19:00:03.256" v="979" actId="26606"/>
          <ac:spMkLst>
            <pc:docMk/>
            <pc:sldMk cId="2757658717" sldId="264"/>
            <ac:spMk id="12" creationId="{E0939753-89D7-48A8-8441-B9FF25CE8A7E}"/>
          </ac:spMkLst>
        </pc:spChg>
        <pc:spChg chg="add del">
          <ac:chgData name="Ayushi SHAKYA" userId="e160a819-0bdd-46f8-a019-4c14fe4a0e0e" providerId="ADAL" clId="{1EB474CA-5EF1-4ACE-A4A1-60A282592700}" dt="2023-10-29T19:00:03.256" v="979" actId="26606"/>
          <ac:spMkLst>
            <pc:docMk/>
            <pc:sldMk cId="2757658717" sldId="264"/>
            <ac:spMk id="14" creationId="{9F5CCFC5-858F-4B45-9B10-D49DD0280D20}"/>
          </ac:spMkLst>
        </pc:spChg>
        <pc:spChg chg="add del">
          <ac:chgData name="Ayushi SHAKYA" userId="e160a819-0bdd-46f8-a019-4c14fe4a0e0e" providerId="ADAL" clId="{1EB474CA-5EF1-4ACE-A4A1-60A282592700}" dt="2023-10-29T19:00:03.256" v="979" actId="26606"/>
          <ac:spMkLst>
            <pc:docMk/>
            <pc:sldMk cId="2757658717" sldId="264"/>
            <ac:spMk id="16" creationId="{2348ECDC-D455-4B71-90F6-2ECC12B7983B}"/>
          </ac:spMkLst>
        </pc:spChg>
        <pc:spChg chg="add del">
          <ac:chgData name="Ayushi SHAKYA" userId="e160a819-0bdd-46f8-a019-4c14fe4a0e0e" providerId="ADAL" clId="{1EB474CA-5EF1-4ACE-A4A1-60A282592700}" dt="2023-10-29T19:00:07.718" v="981" actId="26606"/>
          <ac:spMkLst>
            <pc:docMk/>
            <pc:sldMk cId="2757658717" sldId="264"/>
            <ac:spMk id="18" creationId="{593B4D24-F4A8-4141-A20A-E0575D199633}"/>
          </ac:spMkLst>
        </pc:spChg>
        <pc:spChg chg="add del">
          <ac:chgData name="Ayushi SHAKYA" userId="e160a819-0bdd-46f8-a019-4c14fe4a0e0e" providerId="ADAL" clId="{1EB474CA-5EF1-4ACE-A4A1-60A282592700}" dt="2023-10-29T19:00:07.718" v="981" actId="26606"/>
          <ac:spMkLst>
            <pc:docMk/>
            <pc:sldMk cId="2757658717" sldId="264"/>
            <ac:spMk id="19" creationId="{9F87E4D0-D347-4DA8-81D7-104733308B4B}"/>
          </ac:spMkLst>
        </pc:spChg>
        <pc:spChg chg="add del">
          <ac:chgData name="Ayushi SHAKYA" userId="e160a819-0bdd-46f8-a019-4c14fe4a0e0e" providerId="ADAL" clId="{1EB474CA-5EF1-4ACE-A4A1-60A282592700}" dt="2023-10-29T19:00:07.718" v="981" actId="26606"/>
          <ac:spMkLst>
            <pc:docMk/>
            <pc:sldMk cId="2757658717" sldId="264"/>
            <ac:spMk id="20" creationId="{9DC9CEF6-58E1-4D78-BBBE-76F779AD9CF8}"/>
          </ac:spMkLst>
        </pc:spChg>
        <pc:spChg chg="add del">
          <ac:chgData name="Ayushi SHAKYA" userId="e160a819-0bdd-46f8-a019-4c14fe4a0e0e" providerId="ADAL" clId="{1EB474CA-5EF1-4ACE-A4A1-60A282592700}" dt="2023-10-29T19:00:07.718" v="981" actId="26606"/>
          <ac:spMkLst>
            <pc:docMk/>
            <pc:sldMk cId="2757658717" sldId="264"/>
            <ac:spMk id="21" creationId="{47AF1248-67F7-4FEF-8D1D-FE33661A9CA9}"/>
          </ac:spMkLst>
        </pc:spChg>
        <pc:spChg chg="add del">
          <ac:chgData name="Ayushi SHAKYA" userId="e160a819-0bdd-46f8-a019-4c14fe4a0e0e" providerId="ADAL" clId="{1EB474CA-5EF1-4ACE-A4A1-60A282592700}" dt="2023-10-29T19:00:09.685" v="983" actId="26606"/>
          <ac:spMkLst>
            <pc:docMk/>
            <pc:sldMk cId="2757658717" sldId="264"/>
            <ac:spMk id="23" creationId="{593B4D24-F4A8-4141-A20A-E0575D199633}"/>
          </ac:spMkLst>
        </pc:spChg>
        <pc:spChg chg="add del">
          <ac:chgData name="Ayushi SHAKYA" userId="e160a819-0bdd-46f8-a019-4c14fe4a0e0e" providerId="ADAL" clId="{1EB474CA-5EF1-4ACE-A4A1-60A282592700}" dt="2023-10-29T19:00:09.685" v="983" actId="26606"/>
          <ac:spMkLst>
            <pc:docMk/>
            <pc:sldMk cId="2757658717" sldId="264"/>
            <ac:spMk id="24" creationId="{6719801E-A6E2-4F88-BB91-2A71DBC47809}"/>
          </ac:spMkLst>
        </pc:spChg>
        <pc:spChg chg="add del">
          <ac:chgData name="Ayushi SHAKYA" userId="e160a819-0bdd-46f8-a019-4c14fe4a0e0e" providerId="ADAL" clId="{1EB474CA-5EF1-4ACE-A4A1-60A282592700}" dt="2023-10-29T19:00:09.685" v="983" actId="26606"/>
          <ac:spMkLst>
            <pc:docMk/>
            <pc:sldMk cId="2757658717" sldId="264"/>
            <ac:spMk id="25" creationId="{284FA090-1E51-4E96-AE7C-430E378B51B0}"/>
          </ac:spMkLst>
        </pc:spChg>
        <pc:spChg chg="add del">
          <ac:chgData name="Ayushi SHAKYA" userId="e160a819-0bdd-46f8-a019-4c14fe4a0e0e" providerId="ADAL" clId="{1EB474CA-5EF1-4ACE-A4A1-60A282592700}" dt="2023-10-29T19:00:09.685" v="983" actId="26606"/>
          <ac:spMkLst>
            <pc:docMk/>
            <pc:sldMk cId="2757658717" sldId="264"/>
            <ac:spMk id="26" creationId="{9689869E-ECC4-4D30-B2DF-C7DC3DD8598A}"/>
          </ac:spMkLst>
        </pc:spChg>
        <pc:spChg chg="add del">
          <ac:chgData name="Ayushi SHAKYA" userId="e160a819-0bdd-46f8-a019-4c14fe4a0e0e" providerId="ADAL" clId="{1EB474CA-5EF1-4ACE-A4A1-60A282592700}" dt="2023-10-29T19:00:11.851" v="985" actId="26606"/>
          <ac:spMkLst>
            <pc:docMk/>
            <pc:sldMk cId="2757658717" sldId="264"/>
            <ac:spMk id="28" creationId="{593B4D24-F4A8-4141-A20A-E0575D199633}"/>
          </ac:spMkLst>
        </pc:spChg>
        <pc:spChg chg="add del">
          <ac:chgData name="Ayushi SHAKYA" userId="e160a819-0bdd-46f8-a019-4c14fe4a0e0e" providerId="ADAL" clId="{1EB474CA-5EF1-4ACE-A4A1-60A282592700}" dt="2023-10-29T19:00:11.851" v="985" actId="26606"/>
          <ac:spMkLst>
            <pc:docMk/>
            <pc:sldMk cId="2757658717" sldId="264"/>
            <ac:spMk id="29" creationId="{6719801E-A6E2-4F88-BB91-2A71DBC47809}"/>
          </ac:spMkLst>
        </pc:spChg>
        <pc:spChg chg="add del">
          <ac:chgData name="Ayushi SHAKYA" userId="e160a819-0bdd-46f8-a019-4c14fe4a0e0e" providerId="ADAL" clId="{1EB474CA-5EF1-4ACE-A4A1-60A282592700}" dt="2023-10-29T19:00:11.851" v="985" actId="26606"/>
          <ac:spMkLst>
            <pc:docMk/>
            <pc:sldMk cId="2757658717" sldId="264"/>
            <ac:spMk id="30" creationId="{284FA090-1E51-4E96-AE7C-430E378B51B0}"/>
          </ac:spMkLst>
        </pc:spChg>
        <pc:spChg chg="add del">
          <ac:chgData name="Ayushi SHAKYA" userId="e160a819-0bdd-46f8-a019-4c14fe4a0e0e" providerId="ADAL" clId="{1EB474CA-5EF1-4ACE-A4A1-60A282592700}" dt="2023-10-29T19:00:11.851" v="985" actId="26606"/>
          <ac:spMkLst>
            <pc:docMk/>
            <pc:sldMk cId="2757658717" sldId="264"/>
            <ac:spMk id="31" creationId="{9689869E-ECC4-4D30-B2DF-C7DC3DD8598A}"/>
          </ac:spMkLst>
        </pc:spChg>
        <pc:spChg chg="add del">
          <ac:chgData name="Ayushi SHAKYA" userId="e160a819-0bdd-46f8-a019-4c14fe4a0e0e" providerId="ADAL" clId="{1EB474CA-5EF1-4ACE-A4A1-60A282592700}" dt="2023-10-29T19:00:12.878" v="987" actId="26606"/>
          <ac:spMkLst>
            <pc:docMk/>
            <pc:sldMk cId="2757658717" sldId="264"/>
            <ac:spMk id="33" creationId="{593B4D24-F4A8-4141-A20A-E0575D199633}"/>
          </ac:spMkLst>
        </pc:spChg>
        <pc:spChg chg="add del">
          <ac:chgData name="Ayushi SHAKYA" userId="e160a819-0bdd-46f8-a019-4c14fe4a0e0e" providerId="ADAL" clId="{1EB474CA-5EF1-4ACE-A4A1-60A282592700}" dt="2023-10-29T19:00:12.878" v="987" actId="26606"/>
          <ac:spMkLst>
            <pc:docMk/>
            <pc:sldMk cId="2757658717" sldId="264"/>
            <ac:spMk id="34" creationId="{9F87E4D0-D347-4DA8-81D7-104733308B4B}"/>
          </ac:spMkLst>
        </pc:spChg>
        <pc:spChg chg="add del">
          <ac:chgData name="Ayushi SHAKYA" userId="e160a819-0bdd-46f8-a019-4c14fe4a0e0e" providerId="ADAL" clId="{1EB474CA-5EF1-4ACE-A4A1-60A282592700}" dt="2023-10-29T19:00:12.878" v="987" actId="26606"/>
          <ac:spMkLst>
            <pc:docMk/>
            <pc:sldMk cId="2757658717" sldId="264"/>
            <ac:spMk id="35" creationId="{9DC9CEF6-58E1-4D78-BBBE-76F779AD9CF8}"/>
          </ac:spMkLst>
        </pc:spChg>
        <pc:spChg chg="add del">
          <ac:chgData name="Ayushi SHAKYA" userId="e160a819-0bdd-46f8-a019-4c14fe4a0e0e" providerId="ADAL" clId="{1EB474CA-5EF1-4ACE-A4A1-60A282592700}" dt="2023-10-29T19:00:12.878" v="987" actId="26606"/>
          <ac:spMkLst>
            <pc:docMk/>
            <pc:sldMk cId="2757658717" sldId="264"/>
            <ac:spMk id="36" creationId="{47AF1248-67F7-4FEF-8D1D-FE33661A9CA9}"/>
          </ac:spMkLst>
        </pc:spChg>
        <pc:spChg chg="add del">
          <ac:chgData name="Ayushi SHAKYA" userId="e160a819-0bdd-46f8-a019-4c14fe4a0e0e" providerId="ADAL" clId="{1EB474CA-5EF1-4ACE-A4A1-60A282592700}" dt="2023-10-29T19:00:16.568" v="989" actId="26606"/>
          <ac:spMkLst>
            <pc:docMk/>
            <pc:sldMk cId="2757658717" sldId="264"/>
            <ac:spMk id="38" creationId="{AC14302F-E955-47D0-A56B-D1D1A6953B51}"/>
          </ac:spMkLst>
        </pc:spChg>
        <pc:spChg chg="add del">
          <ac:chgData name="Ayushi SHAKYA" userId="e160a819-0bdd-46f8-a019-4c14fe4a0e0e" providerId="ADAL" clId="{1EB474CA-5EF1-4ACE-A4A1-60A282592700}" dt="2023-10-29T19:00:16.568" v="989" actId="26606"/>
          <ac:spMkLst>
            <pc:docMk/>
            <pc:sldMk cId="2757658717" sldId="264"/>
            <ac:spMk id="39" creationId="{0A36CE68-CB3C-4699-9422-3073853CB669}"/>
          </ac:spMkLst>
        </pc:spChg>
        <pc:spChg chg="add del">
          <ac:chgData name="Ayushi SHAKYA" userId="e160a819-0bdd-46f8-a019-4c14fe4a0e0e" providerId="ADAL" clId="{1EB474CA-5EF1-4ACE-A4A1-60A282592700}" dt="2023-10-29T19:00:16.568" v="989" actId="26606"/>
          <ac:spMkLst>
            <pc:docMk/>
            <pc:sldMk cId="2757658717" sldId="264"/>
            <ac:spMk id="40" creationId="{F356DA69-4637-40FE-A14B-5213BBB585D9}"/>
          </ac:spMkLst>
        </pc:spChg>
        <pc:spChg chg="add del">
          <ac:chgData name="Ayushi SHAKYA" userId="e160a819-0bdd-46f8-a019-4c14fe4a0e0e" providerId="ADAL" clId="{1EB474CA-5EF1-4ACE-A4A1-60A282592700}" dt="2023-10-29T19:00:16.568" v="989" actId="26606"/>
          <ac:spMkLst>
            <pc:docMk/>
            <pc:sldMk cId="2757658717" sldId="264"/>
            <ac:spMk id="41" creationId="{364D709A-6610-48B7-9F98-AFA02ECBA191}"/>
          </ac:spMkLst>
        </pc:spChg>
        <pc:spChg chg="add del">
          <ac:chgData name="Ayushi SHAKYA" userId="e160a819-0bdd-46f8-a019-4c14fe4a0e0e" providerId="ADAL" clId="{1EB474CA-5EF1-4ACE-A4A1-60A282592700}" dt="2023-10-29T19:00:39.370" v="991" actId="26606"/>
          <ac:spMkLst>
            <pc:docMk/>
            <pc:sldMk cId="2757658717" sldId="264"/>
            <ac:spMk id="43" creationId="{10CE40DC-5723-449B-A365-A61D8C262E93}"/>
          </ac:spMkLst>
        </pc:spChg>
        <pc:spChg chg="add del">
          <ac:chgData name="Ayushi SHAKYA" userId="e160a819-0bdd-46f8-a019-4c14fe4a0e0e" providerId="ADAL" clId="{1EB474CA-5EF1-4ACE-A4A1-60A282592700}" dt="2023-10-29T19:00:39.370" v="991" actId="26606"/>
          <ac:spMkLst>
            <pc:docMk/>
            <pc:sldMk cId="2757658717" sldId="264"/>
            <ac:spMk id="44" creationId="{28207E96-6DFF-4119-B2EA-3299067D2F45}"/>
          </ac:spMkLst>
        </pc:spChg>
        <pc:spChg chg="add del">
          <ac:chgData name="Ayushi SHAKYA" userId="e160a819-0bdd-46f8-a019-4c14fe4a0e0e" providerId="ADAL" clId="{1EB474CA-5EF1-4ACE-A4A1-60A282592700}" dt="2023-10-29T19:00:39.370" v="991" actId="26606"/>
          <ac:spMkLst>
            <pc:docMk/>
            <pc:sldMk cId="2757658717" sldId="264"/>
            <ac:spMk id="45" creationId="{9E223C86-12C5-4A60-A21A-D7FC75EFC658}"/>
          </ac:spMkLst>
        </pc:spChg>
        <pc:spChg chg="add del">
          <ac:chgData name="Ayushi SHAKYA" userId="e160a819-0bdd-46f8-a019-4c14fe4a0e0e" providerId="ADAL" clId="{1EB474CA-5EF1-4ACE-A4A1-60A282592700}" dt="2023-10-29T19:00:39.370" v="991" actId="26606"/>
          <ac:spMkLst>
            <pc:docMk/>
            <pc:sldMk cId="2757658717" sldId="264"/>
            <ac:spMk id="46" creationId="{FA573AF0-3C0B-4895-A7A6-F41B03211538}"/>
          </ac:spMkLst>
        </pc:spChg>
        <pc:spChg chg="add del">
          <ac:chgData name="Ayushi SHAKYA" userId="e160a819-0bdd-46f8-a019-4c14fe4a0e0e" providerId="ADAL" clId="{1EB474CA-5EF1-4ACE-A4A1-60A282592700}" dt="2023-10-29T19:00:39.370" v="991" actId="26606"/>
          <ac:spMkLst>
            <pc:docMk/>
            <pc:sldMk cId="2757658717" sldId="264"/>
            <ac:spMk id="47" creationId="{62442AC3-A9B0-4865-8A8A-1504FFC6E4D0}"/>
          </ac:spMkLst>
        </pc:spChg>
        <pc:spChg chg="add del">
          <ac:chgData name="Ayushi SHAKYA" userId="e160a819-0bdd-46f8-a019-4c14fe4a0e0e" providerId="ADAL" clId="{1EB474CA-5EF1-4ACE-A4A1-60A282592700}" dt="2023-10-29T19:00:39.370" v="991" actId="26606"/>
          <ac:spMkLst>
            <pc:docMk/>
            <pc:sldMk cId="2757658717" sldId="264"/>
            <ac:spMk id="48" creationId="{68451DCE-129E-43B6-BA50-3C8339E4618E}"/>
          </ac:spMkLst>
        </pc:spChg>
        <pc:spChg chg="add">
          <ac:chgData name="Ayushi SHAKYA" userId="e160a819-0bdd-46f8-a019-4c14fe4a0e0e" providerId="ADAL" clId="{1EB474CA-5EF1-4ACE-A4A1-60A282592700}" dt="2023-10-29T19:00:39.377" v="992" actId="26606"/>
          <ac:spMkLst>
            <pc:docMk/>
            <pc:sldMk cId="2757658717" sldId="264"/>
            <ac:spMk id="50" creationId="{3D5FBB81-B61B-416A-8F5D-A8DDF62530F1}"/>
          </ac:spMkLst>
        </pc:spChg>
        <pc:spChg chg="add">
          <ac:chgData name="Ayushi SHAKYA" userId="e160a819-0bdd-46f8-a019-4c14fe4a0e0e" providerId="ADAL" clId="{1EB474CA-5EF1-4ACE-A4A1-60A282592700}" dt="2023-10-29T19:00:39.377" v="992" actId="26606"/>
          <ac:spMkLst>
            <pc:docMk/>
            <pc:sldMk cId="2757658717" sldId="264"/>
            <ac:spMk id="51" creationId="{40C0D7D4-D83D-4C58-87D1-955F0A9173D7}"/>
          </ac:spMkLst>
        </pc:spChg>
        <pc:spChg chg="add">
          <ac:chgData name="Ayushi SHAKYA" userId="e160a819-0bdd-46f8-a019-4c14fe4a0e0e" providerId="ADAL" clId="{1EB474CA-5EF1-4ACE-A4A1-60A282592700}" dt="2023-10-29T19:00:39.377" v="992" actId="26606"/>
          <ac:spMkLst>
            <pc:docMk/>
            <pc:sldMk cId="2757658717" sldId="264"/>
            <ac:spMk id="52" creationId="{0BA56A81-C9DD-4EBA-9E13-32FFB51CFD45}"/>
          </ac:spMkLst>
        </pc:spChg>
        <pc:spChg chg="add">
          <ac:chgData name="Ayushi SHAKYA" userId="e160a819-0bdd-46f8-a019-4c14fe4a0e0e" providerId="ADAL" clId="{1EB474CA-5EF1-4ACE-A4A1-60A282592700}" dt="2023-10-29T19:00:39.377" v="992" actId="26606"/>
          <ac:spMkLst>
            <pc:docMk/>
            <pc:sldMk cId="2757658717" sldId="264"/>
            <ac:spMk id="53" creationId="{15F9A324-404E-4C5D-AFF0-C5D0D84182B0}"/>
          </ac:spMkLst>
        </pc:spChg>
        <pc:picChg chg="add mod ord">
          <ac:chgData name="Ayushi SHAKYA" userId="e160a819-0bdd-46f8-a019-4c14fe4a0e0e" providerId="ADAL" clId="{1EB474CA-5EF1-4ACE-A4A1-60A282592700}" dt="2023-10-29T19:01:07.211" v="1000" actId="14100"/>
          <ac:picMkLst>
            <pc:docMk/>
            <pc:sldMk cId="2757658717" sldId="264"/>
            <ac:picMk id="5" creationId="{DF881C2D-43A8-8A23-7473-ECA80383759E}"/>
          </ac:picMkLst>
        </pc:picChg>
      </pc:sldChg>
      <pc:sldChg chg="addSp delSp modSp mod setBg">
        <pc:chgData name="Ayushi SHAKYA" userId="e160a819-0bdd-46f8-a019-4c14fe4a0e0e" providerId="ADAL" clId="{1EB474CA-5EF1-4ACE-A4A1-60A282592700}" dt="2023-10-30T01:32:58.404" v="2624" actId="313"/>
        <pc:sldMkLst>
          <pc:docMk/>
          <pc:sldMk cId="1246813115" sldId="265"/>
        </pc:sldMkLst>
        <pc:spChg chg="mod">
          <ac:chgData name="Ayushi SHAKYA" userId="e160a819-0bdd-46f8-a019-4c14fe4a0e0e" providerId="ADAL" clId="{1EB474CA-5EF1-4ACE-A4A1-60A282592700}" dt="2023-10-29T19:25:36.194" v="1636" actId="14100"/>
          <ac:spMkLst>
            <pc:docMk/>
            <pc:sldMk cId="1246813115" sldId="265"/>
            <ac:spMk id="2" creationId="{C3BB5110-C492-1FDA-02BD-5ED6FB59A8D5}"/>
          </ac:spMkLst>
        </pc:spChg>
        <pc:spChg chg="mod">
          <ac:chgData name="Ayushi SHAKYA" userId="e160a819-0bdd-46f8-a019-4c14fe4a0e0e" providerId="ADAL" clId="{1EB474CA-5EF1-4ACE-A4A1-60A282592700}" dt="2023-10-30T01:32:58.404" v="2624" actId="313"/>
          <ac:spMkLst>
            <pc:docMk/>
            <pc:sldMk cId="1246813115" sldId="265"/>
            <ac:spMk id="3" creationId="{3524C1AA-AC27-E78C-25E8-F957F32E1C47}"/>
          </ac:spMkLst>
        </pc:spChg>
        <pc:spChg chg="add mod">
          <ac:chgData name="Ayushi SHAKYA" userId="e160a819-0bdd-46f8-a019-4c14fe4a0e0e" providerId="ADAL" clId="{1EB474CA-5EF1-4ACE-A4A1-60A282592700}" dt="2023-10-29T19:25:18.421" v="1634" actId="403"/>
          <ac:spMkLst>
            <pc:docMk/>
            <pc:sldMk cId="1246813115" sldId="265"/>
            <ac:spMk id="10" creationId="{3DFA31F0-5E08-A26F-B870-C1E66C89BCB2}"/>
          </ac:spMkLst>
        </pc:spChg>
        <pc:spChg chg="add">
          <ac:chgData name="Ayushi SHAKYA" userId="e160a819-0bdd-46f8-a019-4c14fe4a0e0e" providerId="ADAL" clId="{1EB474CA-5EF1-4ACE-A4A1-60A282592700}" dt="2023-10-29T19:22:55.560" v="1588" actId="26606"/>
          <ac:spMkLst>
            <pc:docMk/>
            <pc:sldMk cId="1246813115" sldId="265"/>
            <ac:spMk id="15" creationId="{47FC6A8B-34F9-40FB-AA2D-E34168F52850}"/>
          </ac:spMkLst>
        </pc:spChg>
        <pc:grpChg chg="add">
          <ac:chgData name="Ayushi SHAKYA" userId="e160a819-0bdd-46f8-a019-4c14fe4a0e0e" providerId="ADAL" clId="{1EB474CA-5EF1-4ACE-A4A1-60A282592700}" dt="2023-10-29T19:22:55.560" v="1588" actId="26606"/>
          <ac:grpSpMkLst>
            <pc:docMk/>
            <pc:sldMk cId="1246813115" sldId="265"/>
            <ac:grpSpMk id="17" creationId="{D4D684F8-91BF-481C-A965-722756A383D0}"/>
          </ac:grpSpMkLst>
        </pc:grpChg>
        <pc:picChg chg="add del mod">
          <ac:chgData name="Ayushi SHAKYA" userId="e160a819-0bdd-46f8-a019-4c14fe4a0e0e" providerId="ADAL" clId="{1EB474CA-5EF1-4ACE-A4A1-60A282592700}" dt="2023-10-29T19:05:15.926" v="1064"/>
          <ac:picMkLst>
            <pc:docMk/>
            <pc:sldMk cId="1246813115" sldId="265"/>
            <ac:picMk id="5" creationId="{CA6BED13-B051-DA65-CB97-A2679DC4F9E3}"/>
          </ac:picMkLst>
        </pc:picChg>
        <pc:picChg chg="add mod">
          <ac:chgData name="Ayushi SHAKYA" userId="e160a819-0bdd-46f8-a019-4c14fe4a0e0e" providerId="ADAL" clId="{1EB474CA-5EF1-4ACE-A4A1-60A282592700}" dt="2023-10-29T19:25:05.692" v="1630" actId="1076"/>
          <ac:picMkLst>
            <pc:docMk/>
            <pc:sldMk cId="1246813115" sldId="265"/>
            <ac:picMk id="7" creationId="{69615CC1-C704-A9B3-6992-843B9600FD39}"/>
          </ac:picMkLst>
        </pc:picChg>
        <pc:picChg chg="add mod">
          <ac:chgData name="Ayushi SHAKYA" userId="e160a819-0bdd-46f8-a019-4c14fe4a0e0e" providerId="ADAL" clId="{1EB474CA-5EF1-4ACE-A4A1-60A282592700}" dt="2023-10-29T19:25:22.699" v="1635" actId="1076"/>
          <ac:picMkLst>
            <pc:docMk/>
            <pc:sldMk cId="1246813115" sldId="265"/>
            <ac:picMk id="9" creationId="{9ACFBEA0-B166-1AB5-DBB6-A84ED6AED9D0}"/>
          </ac:picMkLst>
        </pc:picChg>
      </pc:sldChg>
      <pc:sldChg chg="del ord">
        <pc:chgData name="Ayushi SHAKYA" userId="e160a819-0bdd-46f8-a019-4c14fe4a0e0e" providerId="ADAL" clId="{1EB474CA-5EF1-4ACE-A4A1-60A282592700}" dt="2023-10-30T00:10:18.269" v="2579" actId="47"/>
        <pc:sldMkLst>
          <pc:docMk/>
          <pc:sldMk cId="966329566" sldId="266"/>
        </pc:sldMkLst>
      </pc:sldChg>
      <pc:sldChg chg="del">
        <pc:chgData name="Ayushi SHAKYA" userId="e160a819-0bdd-46f8-a019-4c14fe4a0e0e" providerId="ADAL" clId="{1EB474CA-5EF1-4ACE-A4A1-60A282592700}" dt="2023-10-30T00:10:18.269" v="2579" actId="47"/>
        <pc:sldMkLst>
          <pc:docMk/>
          <pc:sldMk cId="3700427511" sldId="267"/>
        </pc:sldMkLst>
      </pc:sldChg>
      <pc:sldChg chg="del ord">
        <pc:chgData name="Ayushi SHAKYA" userId="e160a819-0bdd-46f8-a019-4c14fe4a0e0e" providerId="ADAL" clId="{1EB474CA-5EF1-4ACE-A4A1-60A282592700}" dt="2023-10-29T19:49:25.180" v="2543" actId="47"/>
        <pc:sldMkLst>
          <pc:docMk/>
          <pc:sldMk cId="773002961" sldId="268"/>
        </pc:sldMkLst>
      </pc:sldChg>
      <pc:sldChg chg="addSp delSp modSp mod setBg">
        <pc:chgData name="Ayushi SHAKYA" userId="e160a819-0bdd-46f8-a019-4c14fe4a0e0e" providerId="ADAL" clId="{1EB474CA-5EF1-4ACE-A4A1-60A282592700}" dt="2023-10-29T19:36:33.505" v="1765" actId="26606"/>
        <pc:sldMkLst>
          <pc:docMk/>
          <pc:sldMk cId="1885605984" sldId="269"/>
        </pc:sldMkLst>
        <pc:spChg chg="mod">
          <ac:chgData name="Ayushi SHAKYA" userId="e160a819-0bdd-46f8-a019-4c14fe4a0e0e" providerId="ADAL" clId="{1EB474CA-5EF1-4ACE-A4A1-60A282592700}" dt="2023-10-29T19:36:33.505" v="1765" actId="26606"/>
          <ac:spMkLst>
            <pc:docMk/>
            <pc:sldMk cId="1885605984" sldId="269"/>
            <ac:spMk id="2" creationId="{C3BB5110-C492-1FDA-02BD-5ED6FB59A8D5}"/>
          </ac:spMkLst>
        </pc:spChg>
        <pc:spChg chg="del mod">
          <ac:chgData name="Ayushi SHAKYA" userId="e160a819-0bdd-46f8-a019-4c14fe4a0e0e" providerId="ADAL" clId="{1EB474CA-5EF1-4ACE-A4A1-60A282592700}" dt="2023-10-29T19:36:33.505" v="1765" actId="26606"/>
          <ac:spMkLst>
            <pc:docMk/>
            <pc:sldMk cId="1885605984" sldId="269"/>
            <ac:spMk id="3" creationId="{3524C1AA-AC27-E78C-25E8-F957F32E1C47}"/>
          </ac:spMkLst>
        </pc:spChg>
        <pc:spChg chg="add">
          <ac:chgData name="Ayushi SHAKYA" userId="e160a819-0bdd-46f8-a019-4c14fe4a0e0e" providerId="ADAL" clId="{1EB474CA-5EF1-4ACE-A4A1-60A282592700}" dt="2023-10-29T19:36:33.505" v="1765" actId="26606"/>
          <ac:spMkLst>
            <pc:docMk/>
            <pc:sldMk cId="1885605984" sldId="269"/>
            <ac:spMk id="9" creationId="{5554C89C-373F-47FC-BB73-6842E569C38F}"/>
          </ac:spMkLst>
        </pc:spChg>
        <pc:spChg chg="add">
          <ac:chgData name="Ayushi SHAKYA" userId="e160a819-0bdd-46f8-a019-4c14fe4a0e0e" providerId="ADAL" clId="{1EB474CA-5EF1-4ACE-A4A1-60A282592700}" dt="2023-10-29T19:36:33.505" v="1765" actId="26606"/>
          <ac:spMkLst>
            <pc:docMk/>
            <pc:sldMk cId="1885605984" sldId="269"/>
            <ac:spMk id="11" creationId="{FF100C7F-5272-46AB-9FC7-E66059915A86}"/>
          </ac:spMkLst>
        </pc:spChg>
        <pc:spChg chg="add">
          <ac:chgData name="Ayushi SHAKYA" userId="e160a819-0bdd-46f8-a019-4c14fe4a0e0e" providerId="ADAL" clId="{1EB474CA-5EF1-4ACE-A4A1-60A282592700}" dt="2023-10-29T19:36:33.505" v="1765" actId="26606"/>
          <ac:spMkLst>
            <pc:docMk/>
            <pc:sldMk cId="1885605984" sldId="269"/>
            <ac:spMk id="13" creationId="{B4FEA6D5-DF59-4E15-B19F-159D0588B095}"/>
          </ac:spMkLst>
        </pc:spChg>
        <pc:spChg chg="add">
          <ac:chgData name="Ayushi SHAKYA" userId="e160a819-0bdd-46f8-a019-4c14fe4a0e0e" providerId="ADAL" clId="{1EB474CA-5EF1-4ACE-A4A1-60A282592700}" dt="2023-10-29T19:36:33.505" v="1765" actId="26606"/>
          <ac:spMkLst>
            <pc:docMk/>
            <pc:sldMk cId="1885605984" sldId="269"/>
            <ac:spMk id="15" creationId="{36C8C9E5-F937-44A5-A519-EA719F03E75E}"/>
          </ac:spMkLst>
        </pc:spChg>
        <pc:graphicFrameChg chg="add">
          <ac:chgData name="Ayushi SHAKYA" userId="e160a819-0bdd-46f8-a019-4c14fe4a0e0e" providerId="ADAL" clId="{1EB474CA-5EF1-4ACE-A4A1-60A282592700}" dt="2023-10-29T19:36:33.505" v="1765" actId="26606"/>
          <ac:graphicFrameMkLst>
            <pc:docMk/>
            <pc:sldMk cId="1885605984" sldId="269"/>
            <ac:graphicFrameMk id="5" creationId="{9AF508D7-2EED-D5F9-2526-A84C6B823A86}"/>
          </ac:graphicFrameMkLst>
        </pc:graphicFrameChg>
      </pc:sldChg>
      <pc:sldChg chg="addSp delSp modSp add mod setBg">
        <pc:chgData name="Ayushi SHAKYA" userId="e160a819-0bdd-46f8-a019-4c14fe4a0e0e" providerId="ADAL" clId="{1EB474CA-5EF1-4ACE-A4A1-60A282592700}" dt="2023-10-30T01:58:30.283" v="2680" actId="20577"/>
        <pc:sldMkLst>
          <pc:docMk/>
          <pc:sldMk cId="2963121237" sldId="270"/>
        </pc:sldMkLst>
        <pc:spChg chg="mod">
          <ac:chgData name="Ayushi SHAKYA" userId="e160a819-0bdd-46f8-a019-4c14fe4a0e0e" providerId="ADAL" clId="{1EB474CA-5EF1-4ACE-A4A1-60A282592700}" dt="2023-10-30T01:58:30.283" v="2680" actId="20577"/>
          <ac:spMkLst>
            <pc:docMk/>
            <pc:sldMk cId="2963121237" sldId="270"/>
            <ac:spMk id="2" creationId="{2521F0B7-1593-2F97-0D07-C3917BB2B5A0}"/>
          </ac:spMkLst>
        </pc:spChg>
        <pc:spChg chg="del mod">
          <ac:chgData name="Ayushi SHAKYA" userId="e160a819-0bdd-46f8-a019-4c14fe4a0e0e" providerId="ADAL" clId="{1EB474CA-5EF1-4ACE-A4A1-60A282592700}" dt="2023-10-29T19:45:28.646" v="2150" actId="26606"/>
          <ac:spMkLst>
            <pc:docMk/>
            <pc:sldMk cId="2963121237" sldId="270"/>
            <ac:spMk id="3" creationId="{6C0A68B6-95CD-DE8E-9E73-E94DCF46204F}"/>
          </ac:spMkLst>
        </pc:spChg>
        <pc:spChg chg="add mod">
          <ac:chgData name="Ayushi SHAKYA" userId="e160a819-0bdd-46f8-a019-4c14fe4a0e0e" providerId="ADAL" clId="{1EB474CA-5EF1-4ACE-A4A1-60A282592700}" dt="2023-10-29T17:47:56.366" v="892" actId="1076"/>
          <ac:spMkLst>
            <pc:docMk/>
            <pc:sldMk cId="2963121237" sldId="270"/>
            <ac:spMk id="6" creationId="{C0970D9D-DFB5-9FC5-0C02-7CF79D4BC1DB}"/>
          </ac:spMkLst>
        </pc:spChg>
        <pc:spChg chg="add">
          <ac:chgData name="Ayushi SHAKYA" userId="e160a819-0bdd-46f8-a019-4c14fe4a0e0e" providerId="ADAL" clId="{1EB474CA-5EF1-4ACE-A4A1-60A282592700}" dt="2023-10-29T17:20:14.213" v="827" actId="26606"/>
          <ac:spMkLst>
            <pc:docMk/>
            <pc:sldMk cId="2963121237" sldId="270"/>
            <ac:spMk id="10" creationId="{3D5FBB81-B61B-416A-8F5D-A8DDF62530F1}"/>
          </ac:spMkLst>
        </pc:spChg>
        <pc:spChg chg="add">
          <ac:chgData name="Ayushi SHAKYA" userId="e160a819-0bdd-46f8-a019-4c14fe4a0e0e" providerId="ADAL" clId="{1EB474CA-5EF1-4ACE-A4A1-60A282592700}" dt="2023-10-29T17:20:14.213" v="827" actId="26606"/>
          <ac:spMkLst>
            <pc:docMk/>
            <pc:sldMk cId="2963121237" sldId="270"/>
            <ac:spMk id="12" creationId="{40C0D7D4-D83D-4C58-87D1-955F0A9173D7}"/>
          </ac:spMkLst>
        </pc:spChg>
        <pc:spChg chg="add">
          <ac:chgData name="Ayushi SHAKYA" userId="e160a819-0bdd-46f8-a019-4c14fe4a0e0e" providerId="ADAL" clId="{1EB474CA-5EF1-4ACE-A4A1-60A282592700}" dt="2023-10-29T17:20:14.213" v="827" actId="26606"/>
          <ac:spMkLst>
            <pc:docMk/>
            <pc:sldMk cId="2963121237" sldId="270"/>
            <ac:spMk id="14" creationId="{15F9A324-404E-4C5D-AFF0-C5D0D84182B0}"/>
          </ac:spMkLst>
        </pc:spChg>
        <pc:spChg chg="add">
          <ac:chgData name="Ayushi SHAKYA" userId="e160a819-0bdd-46f8-a019-4c14fe4a0e0e" providerId="ADAL" clId="{1EB474CA-5EF1-4ACE-A4A1-60A282592700}" dt="2023-10-29T17:20:14.213" v="827" actId="26606"/>
          <ac:spMkLst>
            <pc:docMk/>
            <pc:sldMk cId="2963121237" sldId="270"/>
            <ac:spMk id="16" creationId="{AC4CE3C4-3600-4353-9FE1-B32D06BEF02B}"/>
          </ac:spMkLst>
        </pc:spChg>
        <pc:graphicFrameChg chg="add mod">
          <ac:chgData name="Ayushi SHAKYA" userId="e160a819-0bdd-46f8-a019-4c14fe4a0e0e" providerId="ADAL" clId="{1EB474CA-5EF1-4ACE-A4A1-60A282592700}" dt="2023-10-29T19:49:11.542" v="2542" actId="20577"/>
          <ac:graphicFrameMkLst>
            <pc:docMk/>
            <pc:sldMk cId="2963121237" sldId="270"/>
            <ac:graphicFrameMk id="18" creationId="{702AE9FE-4E87-D01C-7452-F559B8390382}"/>
          </ac:graphicFrameMkLst>
        </pc:graphicFrameChg>
        <pc:picChg chg="add mod">
          <ac:chgData name="Ayushi SHAKYA" userId="e160a819-0bdd-46f8-a019-4c14fe4a0e0e" providerId="ADAL" clId="{1EB474CA-5EF1-4ACE-A4A1-60A282592700}" dt="2023-10-29T17:20:14.213" v="827" actId="26606"/>
          <ac:picMkLst>
            <pc:docMk/>
            <pc:sldMk cId="2963121237" sldId="270"/>
            <ac:picMk id="5" creationId="{B4B0CD03-CDB3-94E8-7407-AC5F91B3F6C0}"/>
          </ac:picMkLst>
        </pc:picChg>
      </pc:sldChg>
      <pc:sldChg chg="modSp add del mod">
        <pc:chgData name="Ayushi SHAKYA" userId="e160a819-0bdd-46f8-a019-4c14fe4a0e0e" providerId="ADAL" clId="{1EB474CA-5EF1-4ACE-A4A1-60A282592700}" dt="2023-10-30T02:22:07.318" v="2866" actId="47"/>
        <pc:sldMkLst>
          <pc:docMk/>
          <pc:sldMk cId="1339244272" sldId="271"/>
        </pc:sldMkLst>
        <pc:spChg chg="mod">
          <ac:chgData name="Ayushi SHAKYA" userId="e160a819-0bdd-46f8-a019-4c14fe4a0e0e" providerId="ADAL" clId="{1EB474CA-5EF1-4ACE-A4A1-60A282592700}" dt="2023-10-29T16:41:23.649" v="507" actId="20577"/>
          <ac:spMkLst>
            <pc:docMk/>
            <pc:sldMk cId="1339244272" sldId="271"/>
            <ac:spMk id="2" creationId="{2521F0B7-1593-2F97-0D07-C3917BB2B5A0}"/>
          </ac:spMkLst>
        </pc:spChg>
      </pc:sldChg>
      <pc:sldChg chg="addSp delSp modSp new mod">
        <pc:chgData name="Ayushi SHAKYA" userId="e160a819-0bdd-46f8-a019-4c14fe4a0e0e" providerId="ADAL" clId="{1EB474CA-5EF1-4ACE-A4A1-60A282592700}" dt="2023-10-30T03:46:01.664" v="3059"/>
        <pc:sldMkLst>
          <pc:docMk/>
          <pc:sldMk cId="4251303594" sldId="272"/>
        </pc:sldMkLst>
        <pc:spChg chg="mod">
          <ac:chgData name="Ayushi SHAKYA" userId="e160a819-0bdd-46f8-a019-4c14fe4a0e0e" providerId="ADAL" clId="{1EB474CA-5EF1-4ACE-A4A1-60A282592700}" dt="2023-10-29T16:41:31.912" v="530" actId="20577"/>
          <ac:spMkLst>
            <pc:docMk/>
            <pc:sldMk cId="4251303594" sldId="272"/>
            <ac:spMk id="2" creationId="{29FD398B-1E9E-9C54-F4D6-45BFADC52C8F}"/>
          </ac:spMkLst>
        </pc:spChg>
        <pc:spChg chg="add del mod">
          <ac:chgData name="Ayushi SHAKYA" userId="e160a819-0bdd-46f8-a019-4c14fe4a0e0e" providerId="ADAL" clId="{1EB474CA-5EF1-4ACE-A4A1-60A282592700}" dt="2023-10-30T03:45:40.559" v="3054" actId="478"/>
          <ac:spMkLst>
            <pc:docMk/>
            <pc:sldMk cId="4251303594" sldId="272"/>
            <ac:spMk id="3" creationId="{013BBB5E-383E-A8B1-225D-5405B7135B8C}"/>
          </ac:spMkLst>
        </pc:spChg>
        <pc:spChg chg="add del mod">
          <ac:chgData name="Ayushi SHAKYA" userId="e160a819-0bdd-46f8-a019-4c14fe4a0e0e" providerId="ADAL" clId="{1EB474CA-5EF1-4ACE-A4A1-60A282592700}" dt="2023-10-30T03:46:01.664" v="3059"/>
          <ac:spMkLst>
            <pc:docMk/>
            <pc:sldMk cId="4251303594" sldId="272"/>
            <ac:spMk id="5" creationId="{ACAA7B2D-344B-8396-E479-46CE0DAB04EE}"/>
          </ac:spMkLst>
        </pc:spChg>
        <pc:graphicFrameChg chg="add del">
          <ac:chgData name="Ayushi SHAKYA" userId="e160a819-0bdd-46f8-a019-4c14fe4a0e0e" providerId="ADAL" clId="{1EB474CA-5EF1-4ACE-A4A1-60A282592700}" dt="2023-10-29T19:44:56.551" v="2149" actId="26606"/>
          <ac:graphicFrameMkLst>
            <pc:docMk/>
            <pc:sldMk cId="4251303594" sldId="272"/>
            <ac:graphicFrameMk id="5" creationId="{9DCEC3F2-69F2-59DF-1B64-B9CDE3D78800}"/>
          </ac:graphicFrameMkLst>
        </pc:graphicFrameChg>
        <pc:graphicFrameChg chg="add del mod">
          <ac:chgData name="Ayushi SHAKYA" userId="e160a819-0bdd-46f8-a019-4c14fe4a0e0e" providerId="ADAL" clId="{1EB474CA-5EF1-4ACE-A4A1-60A282592700}" dt="2023-10-30T03:45:45.905" v="3056" actId="478"/>
          <ac:graphicFrameMkLst>
            <pc:docMk/>
            <pc:sldMk cId="4251303594" sldId="272"/>
            <ac:graphicFrameMk id="6" creationId="{89162387-8A78-F1FB-5BFC-FAE07689CE0D}"/>
          </ac:graphicFrameMkLst>
        </pc:graphicFrameChg>
        <pc:graphicFrameChg chg="add mod">
          <ac:chgData name="Ayushi SHAKYA" userId="e160a819-0bdd-46f8-a019-4c14fe4a0e0e" providerId="ADAL" clId="{1EB474CA-5EF1-4ACE-A4A1-60A282592700}" dt="2023-10-30T03:46:01.664" v="3059"/>
          <ac:graphicFrameMkLst>
            <pc:docMk/>
            <pc:sldMk cId="4251303594" sldId="272"/>
            <ac:graphicFrameMk id="7" creationId="{5D6069C7-19BF-B4EC-6BD0-7EDCEF75D5B2}"/>
          </ac:graphicFrameMkLst>
        </pc:graphicFrameChg>
      </pc:sldChg>
      <pc:sldChg chg="addSp delSp modSp new mod setBg">
        <pc:chgData name="Ayushi SHAKYA" userId="e160a819-0bdd-46f8-a019-4c14fe4a0e0e" providerId="ADAL" clId="{1EB474CA-5EF1-4ACE-A4A1-60A282592700}" dt="2023-10-29T19:24:36.407" v="1622" actId="26606"/>
        <pc:sldMkLst>
          <pc:docMk/>
          <pc:sldMk cId="3013357530" sldId="273"/>
        </pc:sldMkLst>
        <pc:spChg chg="mod">
          <ac:chgData name="Ayushi SHAKYA" userId="e160a819-0bdd-46f8-a019-4c14fe4a0e0e" providerId="ADAL" clId="{1EB474CA-5EF1-4ACE-A4A1-60A282592700}" dt="2023-10-29T19:24:36.407" v="1622" actId="26606"/>
          <ac:spMkLst>
            <pc:docMk/>
            <pc:sldMk cId="3013357530" sldId="273"/>
            <ac:spMk id="2" creationId="{99A28A91-5140-EAB6-F15C-BF651571251A}"/>
          </ac:spMkLst>
        </pc:spChg>
        <pc:spChg chg="del">
          <ac:chgData name="Ayushi SHAKYA" userId="e160a819-0bdd-46f8-a019-4c14fe4a0e0e" providerId="ADAL" clId="{1EB474CA-5EF1-4ACE-A4A1-60A282592700}" dt="2023-10-29T17:29:06.114" v="830" actId="22"/>
          <ac:spMkLst>
            <pc:docMk/>
            <pc:sldMk cId="3013357530" sldId="273"/>
            <ac:spMk id="3" creationId="{75E4A75F-48C8-03FE-3ADF-194F468E22A6}"/>
          </ac:spMkLst>
        </pc:spChg>
        <pc:spChg chg="add del">
          <ac:chgData name="Ayushi SHAKYA" userId="e160a819-0bdd-46f8-a019-4c14fe4a0e0e" providerId="ADAL" clId="{1EB474CA-5EF1-4ACE-A4A1-60A282592700}" dt="2023-10-29T19:24:36.407" v="1622" actId="26606"/>
          <ac:spMkLst>
            <pc:docMk/>
            <pc:sldMk cId="3013357530" sldId="273"/>
            <ac:spMk id="11" creationId="{83612490-E5E7-B908-C247-1DF2C28D5E72}"/>
          </ac:spMkLst>
        </pc:spChg>
        <pc:spChg chg="add del">
          <ac:chgData name="Ayushi SHAKYA" userId="e160a819-0bdd-46f8-a019-4c14fe4a0e0e" providerId="ADAL" clId="{1EB474CA-5EF1-4ACE-A4A1-60A282592700}" dt="2023-10-29T19:24:36.407" v="1622" actId="26606"/>
          <ac:spMkLst>
            <pc:docMk/>
            <pc:sldMk cId="3013357530" sldId="273"/>
            <ac:spMk id="14" creationId="{DA9B8B07-8F81-49AC-8835-B96E502AE602}"/>
          </ac:spMkLst>
        </pc:spChg>
        <pc:spChg chg="add del">
          <ac:chgData name="Ayushi SHAKYA" userId="e160a819-0bdd-46f8-a019-4c14fe4a0e0e" providerId="ADAL" clId="{1EB474CA-5EF1-4ACE-A4A1-60A282592700}" dt="2023-10-29T19:24:36.407" v="1622" actId="26606"/>
          <ac:spMkLst>
            <pc:docMk/>
            <pc:sldMk cId="3013357530" sldId="273"/>
            <ac:spMk id="16" creationId="{FFCE32A8-9023-4233-8069-BD496439E44F}"/>
          </ac:spMkLst>
        </pc:spChg>
        <pc:spChg chg="add del">
          <ac:chgData name="Ayushi SHAKYA" userId="e160a819-0bdd-46f8-a019-4c14fe4a0e0e" providerId="ADAL" clId="{1EB474CA-5EF1-4ACE-A4A1-60A282592700}" dt="2023-10-29T19:24:36.407" v="1622" actId="26606"/>
          <ac:spMkLst>
            <pc:docMk/>
            <pc:sldMk cId="3013357530" sldId="273"/>
            <ac:spMk id="18" creationId="{A0F97ED8-8309-4F86-B4AF-B4CE4380A350}"/>
          </ac:spMkLst>
        </pc:spChg>
        <pc:spChg chg="add del">
          <ac:chgData name="Ayushi SHAKYA" userId="e160a819-0bdd-46f8-a019-4c14fe4a0e0e" providerId="ADAL" clId="{1EB474CA-5EF1-4ACE-A4A1-60A282592700}" dt="2023-10-29T19:24:36.407" v="1622" actId="26606"/>
          <ac:spMkLst>
            <pc:docMk/>
            <pc:sldMk cId="3013357530" sldId="273"/>
            <ac:spMk id="20" creationId="{79579F2F-A4FB-4FC7-879A-E4EAAD7C8249}"/>
          </ac:spMkLst>
        </pc:spChg>
        <pc:spChg chg="add del">
          <ac:chgData name="Ayushi SHAKYA" userId="e160a819-0bdd-46f8-a019-4c14fe4a0e0e" providerId="ADAL" clId="{1EB474CA-5EF1-4ACE-A4A1-60A282592700}" dt="2023-10-29T19:24:36.407" v="1622" actId="26606"/>
          <ac:spMkLst>
            <pc:docMk/>
            <pc:sldMk cId="3013357530" sldId="273"/>
            <ac:spMk id="22" creationId="{519666C0-D5A3-44A4-B225-389ABCB925D0}"/>
          </ac:spMkLst>
        </pc:spChg>
        <pc:spChg chg="add del">
          <ac:chgData name="Ayushi SHAKYA" userId="e160a819-0bdd-46f8-a019-4c14fe4a0e0e" providerId="ADAL" clId="{1EB474CA-5EF1-4ACE-A4A1-60A282592700}" dt="2023-10-29T19:24:36.407" v="1622" actId="26606"/>
          <ac:spMkLst>
            <pc:docMk/>
            <pc:sldMk cId="3013357530" sldId="273"/>
            <ac:spMk id="24" creationId="{415E655C-898A-48D1-A2C9-53B3FCA9A690}"/>
          </ac:spMkLst>
        </pc:spChg>
        <pc:picChg chg="add mod ord">
          <ac:chgData name="Ayushi SHAKYA" userId="e160a819-0bdd-46f8-a019-4c14fe4a0e0e" providerId="ADAL" clId="{1EB474CA-5EF1-4ACE-A4A1-60A282592700}" dt="2023-10-29T19:24:36.407" v="1622" actId="26606"/>
          <ac:picMkLst>
            <pc:docMk/>
            <pc:sldMk cId="3013357530" sldId="273"/>
            <ac:picMk id="5" creationId="{66D28E0B-AB0B-6021-5AB5-560B272CE048}"/>
          </ac:picMkLst>
        </pc:picChg>
        <pc:picChg chg="add mod">
          <ac:chgData name="Ayushi SHAKYA" userId="e160a819-0bdd-46f8-a019-4c14fe4a0e0e" providerId="ADAL" clId="{1EB474CA-5EF1-4ACE-A4A1-60A282592700}" dt="2023-10-29T19:24:36.407" v="1622" actId="26606"/>
          <ac:picMkLst>
            <pc:docMk/>
            <pc:sldMk cId="3013357530" sldId="273"/>
            <ac:picMk id="7" creationId="{69122597-FBD2-8A30-74F2-2C2128A49193}"/>
          </ac:picMkLst>
        </pc:picChg>
      </pc:sldChg>
      <pc:sldChg chg="addSp modSp mod setBg">
        <pc:chgData name="Ayushi SHAKYA" userId="e160a819-0bdd-46f8-a019-4c14fe4a0e0e" providerId="ADAL" clId="{1EB474CA-5EF1-4ACE-A4A1-60A282592700}" dt="2023-10-30T00:12:39.744" v="2584" actId="26606"/>
        <pc:sldMkLst>
          <pc:docMk/>
          <pc:sldMk cId="3332194985" sldId="274"/>
        </pc:sldMkLst>
        <pc:spChg chg="mod">
          <ac:chgData name="Ayushi SHAKYA" userId="e160a819-0bdd-46f8-a019-4c14fe4a0e0e" providerId="ADAL" clId="{1EB474CA-5EF1-4ACE-A4A1-60A282592700}" dt="2023-10-30T00:12:39.744" v="2584" actId="26606"/>
          <ac:spMkLst>
            <pc:docMk/>
            <pc:sldMk cId="3332194985" sldId="274"/>
            <ac:spMk id="2" creationId="{BEF1C2E4-5CEE-2EA8-DD41-C9E2305BEEF2}"/>
          </ac:spMkLst>
        </pc:spChg>
        <pc:spChg chg="mod">
          <ac:chgData name="Ayushi SHAKYA" userId="e160a819-0bdd-46f8-a019-4c14fe4a0e0e" providerId="ADAL" clId="{1EB474CA-5EF1-4ACE-A4A1-60A282592700}" dt="2023-10-30T00:12:39.744" v="2584" actId="26606"/>
          <ac:spMkLst>
            <pc:docMk/>
            <pc:sldMk cId="3332194985" sldId="274"/>
            <ac:spMk id="3" creationId="{FD65BC44-3528-4F1A-A81C-FEDCB9A087F9}"/>
          </ac:spMkLst>
        </pc:spChg>
        <pc:spChg chg="add">
          <ac:chgData name="Ayushi SHAKYA" userId="e160a819-0bdd-46f8-a019-4c14fe4a0e0e" providerId="ADAL" clId="{1EB474CA-5EF1-4ACE-A4A1-60A282592700}" dt="2023-10-30T00:12:39.744" v="2584" actId="26606"/>
          <ac:spMkLst>
            <pc:docMk/>
            <pc:sldMk cId="3332194985" sldId="274"/>
            <ac:spMk id="8" creationId="{22F24225-0E3A-40A5-A927-CEFC144381AA}"/>
          </ac:spMkLst>
        </pc:spChg>
        <pc:spChg chg="add">
          <ac:chgData name="Ayushi SHAKYA" userId="e160a819-0bdd-46f8-a019-4c14fe4a0e0e" providerId="ADAL" clId="{1EB474CA-5EF1-4ACE-A4A1-60A282592700}" dt="2023-10-30T00:12:39.744" v="2584" actId="26606"/>
          <ac:spMkLst>
            <pc:docMk/>
            <pc:sldMk cId="3332194985" sldId="274"/>
            <ac:spMk id="10" creationId="{5B02B8FB-EF36-4677-B5B5-E9B989F25EBC}"/>
          </ac:spMkLst>
        </pc:spChg>
        <pc:spChg chg="add">
          <ac:chgData name="Ayushi SHAKYA" userId="e160a819-0bdd-46f8-a019-4c14fe4a0e0e" providerId="ADAL" clId="{1EB474CA-5EF1-4ACE-A4A1-60A282592700}" dt="2023-10-30T00:12:39.744" v="2584" actId="26606"/>
          <ac:spMkLst>
            <pc:docMk/>
            <pc:sldMk cId="3332194985" sldId="274"/>
            <ac:spMk id="12" creationId="{BE30D5C6-EC5C-4D78-8689-1B6822BFF71A}"/>
          </ac:spMkLst>
        </pc:spChg>
        <pc:spChg chg="add">
          <ac:chgData name="Ayushi SHAKYA" userId="e160a819-0bdd-46f8-a019-4c14fe4a0e0e" providerId="ADAL" clId="{1EB474CA-5EF1-4ACE-A4A1-60A282592700}" dt="2023-10-30T00:12:39.744" v="2584" actId="26606"/>
          <ac:spMkLst>
            <pc:docMk/>
            <pc:sldMk cId="3332194985" sldId="274"/>
            <ac:spMk id="14" creationId="{12A73499-12A4-4080-B0DE-351867697F87}"/>
          </ac:spMkLst>
        </pc:spChg>
        <pc:spChg chg="add">
          <ac:chgData name="Ayushi SHAKYA" userId="e160a819-0bdd-46f8-a019-4c14fe4a0e0e" providerId="ADAL" clId="{1EB474CA-5EF1-4ACE-A4A1-60A282592700}" dt="2023-10-30T00:12:39.744" v="2584" actId="26606"/>
          <ac:spMkLst>
            <pc:docMk/>
            <pc:sldMk cId="3332194985" sldId="274"/>
            <ac:spMk id="16" creationId="{60A52FE6-BB17-4BE4-BFA1-8896FD7CFABA}"/>
          </ac:spMkLst>
        </pc:spChg>
        <pc:spChg chg="add">
          <ac:chgData name="Ayushi SHAKYA" userId="e160a819-0bdd-46f8-a019-4c14fe4a0e0e" providerId="ADAL" clId="{1EB474CA-5EF1-4ACE-A4A1-60A282592700}" dt="2023-10-30T00:12:39.744" v="2584" actId="26606"/>
          <ac:spMkLst>
            <pc:docMk/>
            <pc:sldMk cId="3332194985" sldId="274"/>
            <ac:spMk id="18" creationId="{A7BBF837-70DD-4FFD-A87C-FAD1F5D8AB4C}"/>
          </ac:spMkLst>
        </pc:spChg>
        <pc:spChg chg="add">
          <ac:chgData name="Ayushi SHAKYA" userId="e160a819-0bdd-46f8-a019-4c14fe4a0e0e" providerId="ADAL" clId="{1EB474CA-5EF1-4ACE-A4A1-60A282592700}" dt="2023-10-30T00:12:39.744" v="2584" actId="26606"/>
          <ac:spMkLst>
            <pc:docMk/>
            <pc:sldMk cId="3332194985" sldId="274"/>
            <ac:spMk id="20" creationId="{CE5EB792-CB0B-44C0-9561-24A263D874DA}"/>
          </ac:spMkLst>
        </pc:spChg>
        <pc:spChg chg="add">
          <ac:chgData name="Ayushi SHAKYA" userId="e160a819-0bdd-46f8-a019-4c14fe4a0e0e" providerId="ADAL" clId="{1EB474CA-5EF1-4ACE-A4A1-60A282592700}" dt="2023-10-30T00:12:39.744" v="2584" actId="26606"/>
          <ac:spMkLst>
            <pc:docMk/>
            <pc:sldMk cId="3332194985" sldId="274"/>
            <ac:spMk id="22" creationId="{C0FB4A96-0FD5-4642-8CE2-57623A3A42D4}"/>
          </ac:spMkLst>
        </pc:spChg>
      </pc:sldChg>
      <pc:sldChg chg="addSp delSp modSp mod setBg">
        <pc:chgData name="Ayushi SHAKYA" userId="e160a819-0bdd-46f8-a019-4c14fe4a0e0e" providerId="ADAL" clId="{1EB474CA-5EF1-4ACE-A4A1-60A282592700}" dt="2023-10-30T02:27:48.030" v="2946" actId="26606"/>
        <pc:sldMkLst>
          <pc:docMk/>
          <pc:sldMk cId="3139447515" sldId="276"/>
        </pc:sldMkLst>
        <pc:spChg chg="mod">
          <ac:chgData name="Ayushi SHAKYA" userId="e160a819-0bdd-46f8-a019-4c14fe4a0e0e" providerId="ADAL" clId="{1EB474CA-5EF1-4ACE-A4A1-60A282592700}" dt="2023-10-30T02:27:48.030" v="2946" actId="26606"/>
          <ac:spMkLst>
            <pc:docMk/>
            <pc:sldMk cId="3139447515" sldId="276"/>
            <ac:spMk id="2" creationId="{1A2FEE1D-5762-68F7-4D1A-03414A4F4E6C}"/>
          </ac:spMkLst>
        </pc:spChg>
        <pc:spChg chg="add del">
          <ac:chgData name="Ayushi SHAKYA" userId="e160a819-0bdd-46f8-a019-4c14fe4a0e0e" providerId="ADAL" clId="{1EB474CA-5EF1-4ACE-A4A1-60A282592700}" dt="2023-10-30T02:27:48.030" v="2946" actId="26606"/>
          <ac:spMkLst>
            <pc:docMk/>
            <pc:sldMk cId="3139447515" sldId="276"/>
            <ac:spMk id="3" creationId="{15023DA1-DFE3-292B-3DCD-0BD818A6B15E}"/>
          </ac:spMkLst>
        </pc:spChg>
        <pc:spChg chg="add del">
          <ac:chgData name="Ayushi SHAKYA" userId="e160a819-0bdd-46f8-a019-4c14fe4a0e0e" providerId="ADAL" clId="{1EB474CA-5EF1-4ACE-A4A1-60A282592700}" dt="2023-10-30T02:27:16.973" v="2927" actId="26606"/>
          <ac:spMkLst>
            <pc:docMk/>
            <pc:sldMk cId="3139447515" sldId="276"/>
            <ac:spMk id="8" creationId="{954AB742-44A6-4CDD-B54A-818846AF8FF8}"/>
          </ac:spMkLst>
        </pc:spChg>
        <pc:spChg chg="add del">
          <ac:chgData name="Ayushi SHAKYA" userId="e160a819-0bdd-46f8-a019-4c14fe4a0e0e" providerId="ADAL" clId="{1EB474CA-5EF1-4ACE-A4A1-60A282592700}" dt="2023-10-30T02:27:14.122" v="2923" actId="26606"/>
          <ac:spMkLst>
            <pc:docMk/>
            <pc:sldMk cId="3139447515" sldId="276"/>
            <ac:spMk id="9" creationId="{47FC6A8B-34F9-40FB-AA2D-E34168F52850}"/>
          </ac:spMkLst>
        </pc:spChg>
        <pc:spChg chg="add del">
          <ac:chgData name="Ayushi SHAKYA" userId="e160a819-0bdd-46f8-a019-4c14fe4a0e0e" providerId="ADAL" clId="{1EB474CA-5EF1-4ACE-A4A1-60A282592700}" dt="2023-10-30T02:27:14.122" v="2923" actId="26606"/>
          <ac:spMkLst>
            <pc:docMk/>
            <pc:sldMk cId="3139447515" sldId="276"/>
            <ac:spMk id="11" creationId="{1EC86DB4-572A-4F71-AF8A-2395B4CA779F}"/>
          </ac:spMkLst>
        </pc:spChg>
        <pc:spChg chg="add del">
          <ac:chgData name="Ayushi SHAKYA" userId="e160a819-0bdd-46f8-a019-4c14fe4a0e0e" providerId="ADAL" clId="{1EB474CA-5EF1-4ACE-A4A1-60A282592700}" dt="2023-10-30T02:27:20.832" v="2931" actId="26606"/>
          <ac:spMkLst>
            <pc:docMk/>
            <pc:sldMk cId="3139447515" sldId="276"/>
            <ac:spMk id="12" creationId="{1BE69641-D02C-48F0-8852-5FE363D4813B}"/>
          </ac:spMkLst>
        </pc:spChg>
        <pc:spChg chg="add del">
          <ac:chgData name="Ayushi SHAKYA" userId="e160a819-0bdd-46f8-a019-4c14fe4a0e0e" providerId="ADAL" clId="{1EB474CA-5EF1-4ACE-A4A1-60A282592700}" dt="2023-10-30T02:27:14.122" v="2923" actId="26606"/>
          <ac:spMkLst>
            <pc:docMk/>
            <pc:sldMk cId="3139447515" sldId="276"/>
            <ac:spMk id="13" creationId="{71BA53A4-C4B7-4189-9FC1-6350B1AB5DFE}"/>
          </ac:spMkLst>
        </pc:spChg>
        <pc:spChg chg="add del">
          <ac:chgData name="Ayushi SHAKYA" userId="e160a819-0bdd-46f8-a019-4c14fe4a0e0e" providerId="ADAL" clId="{1EB474CA-5EF1-4ACE-A4A1-60A282592700}" dt="2023-10-30T02:27:19.491" v="2929" actId="26606"/>
          <ac:spMkLst>
            <pc:docMk/>
            <pc:sldMk cId="3139447515" sldId="276"/>
            <ac:spMk id="14" creationId="{12A73499-12A4-4080-B0DE-351867697F87}"/>
          </ac:spMkLst>
        </pc:spChg>
        <pc:spChg chg="add del">
          <ac:chgData name="Ayushi SHAKYA" userId="e160a819-0bdd-46f8-a019-4c14fe4a0e0e" providerId="ADAL" clId="{1EB474CA-5EF1-4ACE-A4A1-60A282592700}" dt="2023-10-30T02:27:14.122" v="2923" actId="26606"/>
          <ac:spMkLst>
            <pc:docMk/>
            <pc:sldMk cId="3139447515" sldId="276"/>
            <ac:spMk id="15" creationId="{5558AD6E-B070-4640-AA07-87E208983ED8}"/>
          </ac:spMkLst>
        </pc:spChg>
        <pc:spChg chg="add del">
          <ac:chgData name="Ayushi SHAKYA" userId="e160a819-0bdd-46f8-a019-4c14fe4a0e0e" providerId="ADAL" clId="{1EB474CA-5EF1-4ACE-A4A1-60A282592700}" dt="2023-10-30T02:27:16.043" v="2925" actId="26606"/>
          <ac:spMkLst>
            <pc:docMk/>
            <pc:sldMk cId="3139447515" sldId="276"/>
            <ac:spMk id="17" creationId="{47FC6A8B-34F9-40FB-AA2D-E34168F52850}"/>
          </ac:spMkLst>
        </pc:spChg>
        <pc:spChg chg="add del">
          <ac:chgData name="Ayushi SHAKYA" userId="e160a819-0bdd-46f8-a019-4c14fe4a0e0e" providerId="ADAL" clId="{1EB474CA-5EF1-4ACE-A4A1-60A282592700}" dt="2023-10-30T02:27:16.043" v="2925" actId="26606"/>
          <ac:spMkLst>
            <pc:docMk/>
            <pc:sldMk cId="3139447515" sldId="276"/>
            <ac:spMk id="18" creationId="{1EC86DB4-572A-4F71-AF8A-2395B4CA779F}"/>
          </ac:spMkLst>
        </pc:spChg>
        <pc:spChg chg="add del">
          <ac:chgData name="Ayushi SHAKYA" userId="e160a819-0bdd-46f8-a019-4c14fe4a0e0e" providerId="ADAL" clId="{1EB474CA-5EF1-4ACE-A4A1-60A282592700}" dt="2023-10-30T02:27:16.043" v="2925" actId="26606"/>
          <ac:spMkLst>
            <pc:docMk/>
            <pc:sldMk cId="3139447515" sldId="276"/>
            <ac:spMk id="19" creationId="{71BA53A4-C4B7-4189-9FC1-6350B1AB5DFE}"/>
          </ac:spMkLst>
        </pc:spChg>
        <pc:spChg chg="add del">
          <ac:chgData name="Ayushi SHAKYA" userId="e160a819-0bdd-46f8-a019-4c14fe4a0e0e" providerId="ADAL" clId="{1EB474CA-5EF1-4ACE-A4A1-60A282592700}" dt="2023-10-30T02:27:16.043" v="2925" actId="26606"/>
          <ac:spMkLst>
            <pc:docMk/>
            <pc:sldMk cId="3139447515" sldId="276"/>
            <ac:spMk id="20" creationId="{5558AD6E-B070-4640-AA07-87E208983ED8}"/>
          </ac:spMkLst>
        </pc:spChg>
        <pc:spChg chg="add del">
          <ac:chgData name="Ayushi SHAKYA" userId="e160a819-0bdd-46f8-a019-4c14fe4a0e0e" providerId="ADAL" clId="{1EB474CA-5EF1-4ACE-A4A1-60A282592700}" dt="2023-10-30T02:27:16.973" v="2927" actId="26606"/>
          <ac:spMkLst>
            <pc:docMk/>
            <pc:sldMk cId="3139447515" sldId="276"/>
            <ac:spMk id="31" creationId="{15023DA1-DFE3-292B-3DCD-0BD818A6B15E}"/>
          </ac:spMkLst>
        </pc:spChg>
        <pc:spChg chg="add del">
          <ac:chgData name="Ayushi SHAKYA" userId="e160a819-0bdd-46f8-a019-4c14fe4a0e0e" providerId="ADAL" clId="{1EB474CA-5EF1-4ACE-A4A1-60A282592700}" dt="2023-10-30T02:27:19.491" v="2929" actId="26606"/>
          <ac:spMkLst>
            <pc:docMk/>
            <pc:sldMk cId="3139447515" sldId="276"/>
            <ac:spMk id="33" creationId="{22F24225-0E3A-40A5-A927-CEFC144381AA}"/>
          </ac:spMkLst>
        </pc:spChg>
        <pc:spChg chg="add del">
          <ac:chgData name="Ayushi SHAKYA" userId="e160a819-0bdd-46f8-a019-4c14fe4a0e0e" providerId="ADAL" clId="{1EB474CA-5EF1-4ACE-A4A1-60A282592700}" dt="2023-10-30T02:27:19.491" v="2929" actId="26606"/>
          <ac:spMkLst>
            <pc:docMk/>
            <pc:sldMk cId="3139447515" sldId="276"/>
            <ac:spMk id="34" creationId="{5B02B8FB-EF36-4677-B5B5-E9B989F25EBC}"/>
          </ac:spMkLst>
        </pc:spChg>
        <pc:spChg chg="add del">
          <ac:chgData name="Ayushi SHAKYA" userId="e160a819-0bdd-46f8-a019-4c14fe4a0e0e" providerId="ADAL" clId="{1EB474CA-5EF1-4ACE-A4A1-60A282592700}" dt="2023-10-30T02:27:19.491" v="2929" actId="26606"/>
          <ac:spMkLst>
            <pc:docMk/>
            <pc:sldMk cId="3139447515" sldId="276"/>
            <ac:spMk id="35" creationId="{BE30D5C6-EC5C-4D78-8689-1B6822BFF71A}"/>
          </ac:spMkLst>
        </pc:spChg>
        <pc:spChg chg="add del">
          <ac:chgData name="Ayushi SHAKYA" userId="e160a819-0bdd-46f8-a019-4c14fe4a0e0e" providerId="ADAL" clId="{1EB474CA-5EF1-4ACE-A4A1-60A282592700}" dt="2023-10-30T02:27:19.491" v="2929" actId="26606"/>
          <ac:spMkLst>
            <pc:docMk/>
            <pc:sldMk cId="3139447515" sldId="276"/>
            <ac:spMk id="36" creationId="{60A52FE6-BB17-4BE4-BFA1-8896FD7CFABA}"/>
          </ac:spMkLst>
        </pc:spChg>
        <pc:spChg chg="add del">
          <ac:chgData name="Ayushi SHAKYA" userId="e160a819-0bdd-46f8-a019-4c14fe4a0e0e" providerId="ADAL" clId="{1EB474CA-5EF1-4ACE-A4A1-60A282592700}" dt="2023-10-30T02:27:19.491" v="2929" actId="26606"/>
          <ac:spMkLst>
            <pc:docMk/>
            <pc:sldMk cId="3139447515" sldId="276"/>
            <ac:spMk id="37" creationId="{A7BBF837-70DD-4FFD-A87C-FAD1F5D8AB4C}"/>
          </ac:spMkLst>
        </pc:spChg>
        <pc:spChg chg="add del">
          <ac:chgData name="Ayushi SHAKYA" userId="e160a819-0bdd-46f8-a019-4c14fe4a0e0e" providerId="ADAL" clId="{1EB474CA-5EF1-4ACE-A4A1-60A282592700}" dt="2023-10-30T02:27:19.491" v="2929" actId="26606"/>
          <ac:spMkLst>
            <pc:docMk/>
            <pc:sldMk cId="3139447515" sldId="276"/>
            <ac:spMk id="38" creationId="{CE5EB792-CB0B-44C0-9561-24A263D874DA}"/>
          </ac:spMkLst>
        </pc:spChg>
        <pc:spChg chg="add del">
          <ac:chgData name="Ayushi SHAKYA" userId="e160a819-0bdd-46f8-a019-4c14fe4a0e0e" providerId="ADAL" clId="{1EB474CA-5EF1-4ACE-A4A1-60A282592700}" dt="2023-10-30T02:27:19.491" v="2929" actId="26606"/>
          <ac:spMkLst>
            <pc:docMk/>
            <pc:sldMk cId="3139447515" sldId="276"/>
            <ac:spMk id="39" creationId="{C0FB4A96-0FD5-4642-8CE2-57623A3A42D4}"/>
          </ac:spMkLst>
        </pc:spChg>
        <pc:spChg chg="add del">
          <ac:chgData name="Ayushi SHAKYA" userId="e160a819-0bdd-46f8-a019-4c14fe4a0e0e" providerId="ADAL" clId="{1EB474CA-5EF1-4ACE-A4A1-60A282592700}" dt="2023-10-30T02:27:19.491" v="2929" actId="26606"/>
          <ac:spMkLst>
            <pc:docMk/>
            <pc:sldMk cId="3139447515" sldId="276"/>
            <ac:spMk id="40" creationId="{15023DA1-DFE3-292B-3DCD-0BD818A6B15E}"/>
          </ac:spMkLst>
        </pc:spChg>
        <pc:spChg chg="add del">
          <ac:chgData name="Ayushi SHAKYA" userId="e160a819-0bdd-46f8-a019-4c14fe4a0e0e" providerId="ADAL" clId="{1EB474CA-5EF1-4ACE-A4A1-60A282592700}" dt="2023-10-30T02:27:20.832" v="2931" actId="26606"/>
          <ac:spMkLst>
            <pc:docMk/>
            <pc:sldMk cId="3139447515" sldId="276"/>
            <ac:spMk id="42" creationId="{9C9466AA-C21A-4C23-8137-04C53295BB76}"/>
          </ac:spMkLst>
        </pc:spChg>
        <pc:spChg chg="add del">
          <ac:chgData name="Ayushi SHAKYA" userId="e160a819-0bdd-46f8-a019-4c14fe4a0e0e" providerId="ADAL" clId="{1EB474CA-5EF1-4ACE-A4A1-60A282592700}" dt="2023-10-30T02:27:20.832" v="2931" actId="26606"/>
          <ac:spMkLst>
            <pc:docMk/>
            <pc:sldMk cId="3139447515" sldId="276"/>
            <ac:spMk id="43" creationId="{97F2DAE4-2F3C-4594-A107-2435D1D07765}"/>
          </ac:spMkLst>
        </pc:spChg>
        <pc:spChg chg="add del">
          <ac:chgData name="Ayushi SHAKYA" userId="e160a819-0bdd-46f8-a019-4c14fe4a0e0e" providerId="ADAL" clId="{1EB474CA-5EF1-4ACE-A4A1-60A282592700}" dt="2023-10-30T02:27:20.832" v="2931" actId="26606"/>
          <ac:spMkLst>
            <pc:docMk/>
            <pc:sldMk cId="3139447515" sldId="276"/>
            <ac:spMk id="44" creationId="{BD4EFF6A-7C71-4EFA-B386-711A102CC903}"/>
          </ac:spMkLst>
        </pc:spChg>
        <pc:spChg chg="add del">
          <ac:chgData name="Ayushi SHAKYA" userId="e160a819-0bdd-46f8-a019-4c14fe4a0e0e" providerId="ADAL" clId="{1EB474CA-5EF1-4ACE-A4A1-60A282592700}" dt="2023-10-30T02:27:20.832" v="2931" actId="26606"/>
          <ac:spMkLst>
            <pc:docMk/>
            <pc:sldMk cId="3139447515" sldId="276"/>
            <ac:spMk id="50" creationId="{15023DA1-DFE3-292B-3DCD-0BD818A6B15E}"/>
          </ac:spMkLst>
        </pc:spChg>
        <pc:spChg chg="add del">
          <ac:chgData name="Ayushi SHAKYA" userId="e160a819-0bdd-46f8-a019-4c14fe4a0e0e" providerId="ADAL" clId="{1EB474CA-5EF1-4ACE-A4A1-60A282592700}" dt="2023-10-30T02:27:22.100" v="2933" actId="26606"/>
          <ac:spMkLst>
            <pc:docMk/>
            <pc:sldMk cId="3139447515" sldId="276"/>
            <ac:spMk id="52" creationId="{AC14302F-E955-47D0-A56B-D1D1A6953B51}"/>
          </ac:spMkLst>
        </pc:spChg>
        <pc:spChg chg="add del">
          <ac:chgData name="Ayushi SHAKYA" userId="e160a819-0bdd-46f8-a019-4c14fe4a0e0e" providerId="ADAL" clId="{1EB474CA-5EF1-4ACE-A4A1-60A282592700}" dt="2023-10-30T02:27:22.100" v="2933" actId="26606"/>
          <ac:spMkLst>
            <pc:docMk/>
            <pc:sldMk cId="3139447515" sldId="276"/>
            <ac:spMk id="53" creationId="{93A31341-2394-42A2-9851-FD91086DB7DD}"/>
          </ac:spMkLst>
        </pc:spChg>
        <pc:spChg chg="add del">
          <ac:chgData name="Ayushi SHAKYA" userId="e160a819-0bdd-46f8-a019-4c14fe4a0e0e" providerId="ADAL" clId="{1EB474CA-5EF1-4ACE-A4A1-60A282592700}" dt="2023-10-30T02:27:22.100" v="2933" actId="26606"/>
          <ac:spMkLst>
            <pc:docMk/>
            <pc:sldMk cId="3139447515" sldId="276"/>
            <ac:spMk id="54" creationId="{B5DAFF15-09E3-425C-9BF0-14CF18E02824}"/>
          </ac:spMkLst>
        </pc:spChg>
        <pc:spChg chg="add del">
          <ac:chgData name="Ayushi SHAKYA" userId="e160a819-0bdd-46f8-a019-4c14fe4a0e0e" providerId="ADAL" clId="{1EB474CA-5EF1-4ACE-A4A1-60A282592700}" dt="2023-10-30T02:27:22.100" v="2933" actId="26606"/>
          <ac:spMkLst>
            <pc:docMk/>
            <pc:sldMk cId="3139447515" sldId="276"/>
            <ac:spMk id="55" creationId="{AED93AAC-6E3F-4BC8-A315-45F6F5D0228E}"/>
          </ac:spMkLst>
        </pc:spChg>
        <pc:spChg chg="add del">
          <ac:chgData name="Ayushi SHAKYA" userId="e160a819-0bdd-46f8-a019-4c14fe4a0e0e" providerId="ADAL" clId="{1EB474CA-5EF1-4ACE-A4A1-60A282592700}" dt="2023-10-30T02:27:22.100" v="2933" actId="26606"/>
          <ac:spMkLst>
            <pc:docMk/>
            <pc:sldMk cId="3139447515" sldId="276"/>
            <ac:spMk id="56" creationId="{B8B4EFDF-A3FE-43DE-AE29-DFA4651C6F5D}"/>
          </ac:spMkLst>
        </pc:spChg>
        <pc:spChg chg="add del">
          <ac:chgData name="Ayushi SHAKYA" userId="e160a819-0bdd-46f8-a019-4c14fe4a0e0e" providerId="ADAL" clId="{1EB474CA-5EF1-4ACE-A4A1-60A282592700}" dt="2023-10-30T02:27:22.100" v="2933" actId="26606"/>
          <ac:spMkLst>
            <pc:docMk/>
            <pc:sldMk cId="3139447515" sldId="276"/>
            <ac:spMk id="57" creationId="{4D0456D8-C76D-4886-A52C-55C1147C01F4}"/>
          </ac:spMkLst>
        </pc:spChg>
        <pc:spChg chg="add del">
          <ac:chgData name="Ayushi SHAKYA" userId="e160a819-0bdd-46f8-a019-4c14fe4a0e0e" providerId="ADAL" clId="{1EB474CA-5EF1-4ACE-A4A1-60A282592700}" dt="2023-10-30T02:27:22.100" v="2933" actId="26606"/>
          <ac:spMkLst>
            <pc:docMk/>
            <pc:sldMk cId="3139447515" sldId="276"/>
            <ac:spMk id="58" creationId="{A0EA67A7-DA94-4187-BFA1-E61BD10A7056}"/>
          </ac:spMkLst>
        </pc:spChg>
        <pc:spChg chg="add del">
          <ac:chgData name="Ayushi SHAKYA" userId="e160a819-0bdd-46f8-a019-4c14fe4a0e0e" providerId="ADAL" clId="{1EB474CA-5EF1-4ACE-A4A1-60A282592700}" dt="2023-10-30T02:27:22.100" v="2933" actId="26606"/>
          <ac:spMkLst>
            <pc:docMk/>
            <pc:sldMk cId="3139447515" sldId="276"/>
            <ac:spMk id="59" creationId="{3DF98296-ED44-4D38-9E49-5470B308AD70}"/>
          </ac:spMkLst>
        </pc:spChg>
        <pc:spChg chg="add del">
          <ac:chgData name="Ayushi SHAKYA" userId="e160a819-0bdd-46f8-a019-4c14fe4a0e0e" providerId="ADAL" clId="{1EB474CA-5EF1-4ACE-A4A1-60A282592700}" dt="2023-10-30T02:27:22.100" v="2933" actId="26606"/>
          <ac:spMkLst>
            <pc:docMk/>
            <pc:sldMk cId="3139447515" sldId="276"/>
            <ac:spMk id="60" creationId="{690BA102-19FE-44E6-9302-003C1E96F814}"/>
          </ac:spMkLst>
        </pc:spChg>
        <pc:spChg chg="add del">
          <ac:chgData name="Ayushi SHAKYA" userId="e160a819-0bdd-46f8-a019-4c14fe4a0e0e" providerId="ADAL" clId="{1EB474CA-5EF1-4ACE-A4A1-60A282592700}" dt="2023-10-30T02:27:22.100" v="2933" actId="26606"/>
          <ac:spMkLst>
            <pc:docMk/>
            <pc:sldMk cId="3139447515" sldId="276"/>
            <ac:spMk id="61" creationId="{15023DA1-DFE3-292B-3DCD-0BD818A6B15E}"/>
          </ac:spMkLst>
        </pc:spChg>
        <pc:spChg chg="add del">
          <ac:chgData name="Ayushi SHAKYA" userId="e160a819-0bdd-46f8-a019-4c14fe4a0e0e" providerId="ADAL" clId="{1EB474CA-5EF1-4ACE-A4A1-60A282592700}" dt="2023-10-30T02:27:28.739" v="2935" actId="26606"/>
          <ac:spMkLst>
            <pc:docMk/>
            <pc:sldMk cId="3139447515" sldId="276"/>
            <ac:spMk id="63" creationId="{AC14302F-E955-47D0-A56B-D1D1A6953B51}"/>
          </ac:spMkLst>
        </pc:spChg>
        <pc:spChg chg="add del">
          <ac:chgData name="Ayushi SHAKYA" userId="e160a819-0bdd-46f8-a019-4c14fe4a0e0e" providerId="ADAL" clId="{1EB474CA-5EF1-4ACE-A4A1-60A282592700}" dt="2023-10-30T02:27:28.739" v="2935" actId="26606"/>
          <ac:spMkLst>
            <pc:docMk/>
            <pc:sldMk cId="3139447515" sldId="276"/>
            <ac:spMk id="68" creationId="{15023DA1-DFE3-292B-3DCD-0BD818A6B15E}"/>
          </ac:spMkLst>
        </pc:spChg>
        <pc:spChg chg="add del">
          <ac:chgData name="Ayushi SHAKYA" userId="e160a819-0bdd-46f8-a019-4c14fe4a0e0e" providerId="ADAL" clId="{1EB474CA-5EF1-4ACE-A4A1-60A282592700}" dt="2023-10-30T02:27:29.612" v="2937" actId="26606"/>
          <ac:spMkLst>
            <pc:docMk/>
            <pc:sldMk cId="3139447515" sldId="276"/>
            <ac:spMk id="70" creationId="{593B4D24-F4A8-4141-A20A-E0575D199633}"/>
          </ac:spMkLst>
        </pc:spChg>
        <pc:spChg chg="add del">
          <ac:chgData name="Ayushi SHAKYA" userId="e160a819-0bdd-46f8-a019-4c14fe4a0e0e" providerId="ADAL" clId="{1EB474CA-5EF1-4ACE-A4A1-60A282592700}" dt="2023-10-30T02:27:29.612" v="2937" actId="26606"/>
          <ac:spMkLst>
            <pc:docMk/>
            <pc:sldMk cId="3139447515" sldId="276"/>
            <ac:spMk id="71" creationId="{6719801E-A6E2-4F88-BB91-2A71DBC47809}"/>
          </ac:spMkLst>
        </pc:spChg>
        <pc:spChg chg="add del">
          <ac:chgData name="Ayushi SHAKYA" userId="e160a819-0bdd-46f8-a019-4c14fe4a0e0e" providerId="ADAL" clId="{1EB474CA-5EF1-4ACE-A4A1-60A282592700}" dt="2023-10-30T02:27:29.612" v="2937" actId="26606"/>
          <ac:spMkLst>
            <pc:docMk/>
            <pc:sldMk cId="3139447515" sldId="276"/>
            <ac:spMk id="72" creationId="{284FA090-1E51-4E96-AE7C-430E378B51B0}"/>
          </ac:spMkLst>
        </pc:spChg>
        <pc:spChg chg="add del">
          <ac:chgData name="Ayushi SHAKYA" userId="e160a819-0bdd-46f8-a019-4c14fe4a0e0e" providerId="ADAL" clId="{1EB474CA-5EF1-4ACE-A4A1-60A282592700}" dt="2023-10-30T02:27:29.612" v="2937" actId="26606"/>
          <ac:spMkLst>
            <pc:docMk/>
            <pc:sldMk cId="3139447515" sldId="276"/>
            <ac:spMk id="73" creationId="{9689869E-ECC4-4D30-B2DF-C7DC3DD8598A}"/>
          </ac:spMkLst>
        </pc:spChg>
        <pc:spChg chg="add del">
          <ac:chgData name="Ayushi SHAKYA" userId="e160a819-0bdd-46f8-a019-4c14fe4a0e0e" providerId="ADAL" clId="{1EB474CA-5EF1-4ACE-A4A1-60A282592700}" dt="2023-10-30T02:27:29.612" v="2937" actId="26606"/>
          <ac:spMkLst>
            <pc:docMk/>
            <pc:sldMk cId="3139447515" sldId="276"/>
            <ac:spMk id="75" creationId="{15023DA1-DFE3-292B-3DCD-0BD818A6B15E}"/>
          </ac:spMkLst>
        </pc:spChg>
        <pc:spChg chg="add del">
          <ac:chgData name="Ayushi SHAKYA" userId="e160a819-0bdd-46f8-a019-4c14fe4a0e0e" providerId="ADAL" clId="{1EB474CA-5EF1-4ACE-A4A1-60A282592700}" dt="2023-10-30T02:27:43.884" v="2943" actId="26606"/>
          <ac:spMkLst>
            <pc:docMk/>
            <pc:sldMk cId="3139447515" sldId="276"/>
            <ac:spMk id="81" creationId="{AC14302F-E955-47D0-A56B-D1D1A6953B51}"/>
          </ac:spMkLst>
        </pc:spChg>
        <pc:spChg chg="add del">
          <ac:chgData name="Ayushi SHAKYA" userId="e160a819-0bdd-46f8-a019-4c14fe4a0e0e" providerId="ADAL" clId="{1EB474CA-5EF1-4ACE-A4A1-60A282592700}" dt="2023-10-30T02:27:48.015" v="2945" actId="26606"/>
          <ac:spMkLst>
            <pc:docMk/>
            <pc:sldMk cId="3139447515" sldId="276"/>
            <ac:spMk id="88" creationId="{C51A08AC-F796-409C-AD97-8B476289EC51}"/>
          </ac:spMkLst>
        </pc:spChg>
        <pc:spChg chg="add del">
          <ac:chgData name="Ayushi SHAKYA" userId="e160a819-0bdd-46f8-a019-4c14fe4a0e0e" providerId="ADAL" clId="{1EB474CA-5EF1-4ACE-A4A1-60A282592700}" dt="2023-10-30T02:27:48.015" v="2945" actId="26606"/>
          <ac:spMkLst>
            <pc:docMk/>
            <pc:sldMk cId="3139447515" sldId="276"/>
            <ac:spMk id="94" creationId="{15023DA1-DFE3-292B-3DCD-0BD818A6B15E}"/>
          </ac:spMkLst>
        </pc:spChg>
        <pc:spChg chg="add">
          <ac:chgData name="Ayushi SHAKYA" userId="e160a819-0bdd-46f8-a019-4c14fe4a0e0e" providerId="ADAL" clId="{1EB474CA-5EF1-4ACE-A4A1-60A282592700}" dt="2023-10-30T02:27:48.030" v="2946" actId="26606"/>
          <ac:spMkLst>
            <pc:docMk/>
            <pc:sldMk cId="3139447515" sldId="276"/>
            <ac:spMk id="96" creationId="{3D5FBB81-B61B-416A-8F5D-A8DDF62530F1}"/>
          </ac:spMkLst>
        </pc:spChg>
        <pc:spChg chg="add">
          <ac:chgData name="Ayushi SHAKYA" userId="e160a819-0bdd-46f8-a019-4c14fe4a0e0e" providerId="ADAL" clId="{1EB474CA-5EF1-4ACE-A4A1-60A282592700}" dt="2023-10-30T02:27:48.030" v="2946" actId="26606"/>
          <ac:spMkLst>
            <pc:docMk/>
            <pc:sldMk cId="3139447515" sldId="276"/>
            <ac:spMk id="97" creationId="{40C0D7D4-D83D-4C58-87D1-955F0A9173D7}"/>
          </ac:spMkLst>
        </pc:spChg>
        <pc:spChg chg="add">
          <ac:chgData name="Ayushi SHAKYA" userId="e160a819-0bdd-46f8-a019-4c14fe4a0e0e" providerId="ADAL" clId="{1EB474CA-5EF1-4ACE-A4A1-60A282592700}" dt="2023-10-30T02:27:48.030" v="2946" actId="26606"/>
          <ac:spMkLst>
            <pc:docMk/>
            <pc:sldMk cId="3139447515" sldId="276"/>
            <ac:spMk id="98" creationId="{15F9A324-404E-4C5D-AFF0-C5D0D84182B0}"/>
          </ac:spMkLst>
        </pc:spChg>
        <pc:spChg chg="add">
          <ac:chgData name="Ayushi SHAKYA" userId="e160a819-0bdd-46f8-a019-4c14fe4a0e0e" providerId="ADAL" clId="{1EB474CA-5EF1-4ACE-A4A1-60A282592700}" dt="2023-10-30T02:27:48.030" v="2946" actId="26606"/>
          <ac:spMkLst>
            <pc:docMk/>
            <pc:sldMk cId="3139447515" sldId="276"/>
            <ac:spMk id="99" creationId="{AC4CE3C4-3600-4353-9FE1-B32D06BEF02B}"/>
          </ac:spMkLst>
        </pc:spChg>
        <pc:spChg chg="add">
          <ac:chgData name="Ayushi SHAKYA" userId="e160a819-0bdd-46f8-a019-4c14fe4a0e0e" providerId="ADAL" clId="{1EB474CA-5EF1-4ACE-A4A1-60A282592700}" dt="2023-10-30T02:27:48.030" v="2946" actId="26606"/>
          <ac:spMkLst>
            <pc:docMk/>
            <pc:sldMk cId="3139447515" sldId="276"/>
            <ac:spMk id="100" creationId="{15023DA1-DFE3-292B-3DCD-0BD818A6B15E}"/>
          </ac:spMkLst>
        </pc:spChg>
        <pc:grpChg chg="add del">
          <ac:chgData name="Ayushi SHAKYA" userId="e160a819-0bdd-46f8-a019-4c14fe4a0e0e" providerId="ADAL" clId="{1EB474CA-5EF1-4ACE-A4A1-60A282592700}" dt="2023-10-30T02:27:16.973" v="2927" actId="26606"/>
          <ac:grpSpMkLst>
            <pc:docMk/>
            <pc:sldMk cId="3139447515" sldId="276"/>
            <ac:grpSpMk id="10" creationId="{BEB537CF-9F5E-463A-AD3C-13736406C1A2}"/>
          </ac:grpSpMkLst>
        </pc:grpChg>
        <pc:grpChg chg="add del">
          <ac:chgData name="Ayushi SHAKYA" userId="e160a819-0bdd-46f8-a019-4c14fe4a0e0e" providerId="ADAL" clId="{1EB474CA-5EF1-4ACE-A4A1-60A282592700}" dt="2023-10-30T02:27:20.832" v="2931" actId="26606"/>
          <ac:grpSpMkLst>
            <pc:docMk/>
            <pc:sldMk cId="3139447515" sldId="276"/>
            <ac:grpSpMk id="16" creationId="{7C4C19DC-E477-4A4D-81AC-7A8CD2E3BDB0}"/>
          </ac:grpSpMkLst>
        </pc:grpChg>
        <pc:grpChg chg="add del">
          <ac:chgData name="Ayushi SHAKYA" userId="e160a819-0bdd-46f8-a019-4c14fe4a0e0e" providerId="ADAL" clId="{1EB474CA-5EF1-4ACE-A4A1-60A282592700}" dt="2023-10-30T02:27:20.832" v="2931" actId="26606"/>
          <ac:grpSpMkLst>
            <pc:docMk/>
            <pc:sldMk cId="3139447515" sldId="276"/>
            <ac:grpSpMk id="22" creationId="{108CEEDC-820E-402C-ACC8-D657846AD970}"/>
          </ac:grpSpMkLst>
        </pc:grpChg>
        <pc:grpChg chg="add del">
          <ac:chgData name="Ayushi SHAKYA" userId="e160a819-0bdd-46f8-a019-4c14fe4a0e0e" providerId="ADAL" clId="{1EB474CA-5EF1-4ACE-A4A1-60A282592700}" dt="2023-10-30T02:27:16.973" v="2927" actId="26606"/>
          <ac:grpSpMkLst>
            <pc:docMk/>
            <pc:sldMk cId="3139447515" sldId="276"/>
            <ac:grpSpMk id="26" creationId="{97EE97F1-3EFC-4812-BCD8-BAFDC3EE4658}"/>
          </ac:grpSpMkLst>
        </pc:grpChg>
        <pc:grpChg chg="add del">
          <ac:chgData name="Ayushi SHAKYA" userId="e160a819-0bdd-46f8-a019-4c14fe4a0e0e" providerId="ADAL" clId="{1EB474CA-5EF1-4ACE-A4A1-60A282592700}" dt="2023-10-30T02:27:16.973" v="2927" actId="26606"/>
          <ac:grpSpMkLst>
            <pc:docMk/>
            <pc:sldMk cId="3139447515" sldId="276"/>
            <ac:grpSpMk id="29" creationId="{266F884D-C8C7-413B-842D-2DEA05D3294D}"/>
          </ac:grpSpMkLst>
        </pc:grpChg>
        <pc:grpChg chg="add del">
          <ac:chgData name="Ayushi SHAKYA" userId="e160a819-0bdd-46f8-a019-4c14fe4a0e0e" providerId="ADAL" clId="{1EB474CA-5EF1-4ACE-A4A1-60A282592700}" dt="2023-10-30T02:27:28.739" v="2935" actId="26606"/>
          <ac:grpSpMkLst>
            <pc:docMk/>
            <pc:sldMk cId="3139447515" sldId="276"/>
            <ac:grpSpMk id="64" creationId="{572E366A-B6DD-4F06-A42A-FF634FDE1BE1}"/>
          </ac:grpSpMkLst>
        </pc:grpChg>
        <pc:grpChg chg="add del">
          <ac:chgData name="Ayushi SHAKYA" userId="e160a819-0bdd-46f8-a019-4c14fe4a0e0e" providerId="ADAL" clId="{1EB474CA-5EF1-4ACE-A4A1-60A282592700}" dt="2023-10-30T02:27:43.884" v="2943" actId="26606"/>
          <ac:grpSpMkLst>
            <pc:docMk/>
            <pc:sldMk cId="3139447515" sldId="276"/>
            <ac:grpSpMk id="82" creationId="{DC310F6C-D8CB-4984-9F9B-BA18C171928E}"/>
          </ac:grpSpMkLst>
        </pc:grpChg>
        <pc:grpChg chg="add del">
          <ac:chgData name="Ayushi SHAKYA" userId="e160a819-0bdd-46f8-a019-4c14fe4a0e0e" providerId="ADAL" clId="{1EB474CA-5EF1-4ACE-A4A1-60A282592700}" dt="2023-10-30T02:27:48.015" v="2945" actId="26606"/>
          <ac:grpSpMkLst>
            <pc:docMk/>
            <pc:sldMk cId="3139447515" sldId="276"/>
            <ac:grpSpMk id="89" creationId="{1E1B312B-4E9A-405C-9CE8-10325438035E}"/>
          </ac:grpSpMkLst>
        </pc:grpChg>
        <pc:graphicFrameChg chg="add del">
          <ac:chgData name="Ayushi SHAKYA" userId="e160a819-0bdd-46f8-a019-4c14fe4a0e0e" providerId="ADAL" clId="{1EB474CA-5EF1-4ACE-A4A1-60A282592700}" dt="2023-10-30T02:26:33.942" v="2919" actId="26606"/>
          <ac:graphicFrameMkLst>
            <pc:docMk/>
            <pc:sldMk cId="3139447515" sldId="276"/>
            <ac:graphicFrameMk id="5" creationId="{1FB1AE48-6052-AFFA-181C-14D72C91E59C}"/>
          </ac:graphicFrameMkLst>
        </pc:graphicFrameChg>
        <pc:graphicFrameChg chg="add del">
          <ac:chgData name="Ayushi SHAKYA" userId="e160a819-0bdd-46f8-a019-4c14fe4a0e0e" providerId="ADAL" clId="{1EB474CA-5EF1-4ACE-A4A1-60A282592700}" dt="2023-10-30T02:27:14.122" v="2923" actId="26606"/>
          <ac:graphicFrameMkLst>
            <pc:docMk/>
            <pc:sldMk cId="3139447515" sldId="276"/>
            <ac:graphicFrameMk id="6" creationId="{D82713FB-56DA-18B2-7C2B-7115BBA63B70}"/>
          </ac:graphicFrameMkLst>
        </pc:graphicFrameChg>
        <pc:graphicFrameChg chg="add del">
          <ac:chgData name="Ayushi SHAKYA" userId="e160a819-0bdd-46f8-a019-4c14fe4a0e0e" providerId="ADAL" clId="{1EB474CA-5EF1-4ACE-A4A1-60A282592700}" dt="2023-10-30T02:26:58.851" v="2921" actId="26606"/>
          <ac:graphicFrameMkLst>
            <pc:docMk/>
            <pc:sldMk cId="3139447515" sldId="276"/>
            <ac:graphicFrameMk id="7" creationId="{3763958B-8BE2-C52D-94FB-5FE589651B8B}"/>
          </ac:graphicFrameMkLst>
        </pc:graphicFrameChg>
        <pc:graphicFrameChg chg="add del">
          <ac:chgData name="Ayushi SHAKYA" userId="e160a819-0bdd-46f8-a019-4c14fe4a0e0e" providerId="ADAL" clId="{1EB474CA-5EF1-4ACE-A4A1-60A282592700}" dt="2023-10-30T02:27:16.043" v="2925" actId="26606"/>
          <ac:graphicFrameMkLst>
            <pc:docMk/>
            <pc:sldMk cId="3139447515" sldId="276"/>
            <ac:graphicFrameMk id="21" creationId="{53CDA44F-C03F-DA2D-5ECD-81262ACF715E}"/>
          </ac:graphicFrameMkLst>
        </pc:graphicFrameChg>
        <pc:graphicFrameChg chg="add del">
          <ac:chgData name="Ayushi SHAKYA" userId="e160a819-0bdd-46f8-a019-4c14fe4a0e0e" providerId="ADAL" clId="{1EB474CA-5EF1-4ACE-A4A1-60A282592700}" dt="2023-10-30T02:27:35.099" v="2939" actId="26606"/>
          <ac:graphicFrameMkLst>
            <pc:docMk/>
            <pc:sldMk cId="3139447515" sldId="276"/>
            <ac:graphicFrameMk id="77" creationId="{EB970DFF-87FC-269E-D414-E0D54A6D85A2}"/>
          </ac:graphicFrameMkLst>
        </pc:graphicFrameChg>
        <pc:graphicFrameChg chg="add del">
          <ac:chgData name="Ayushi SHAKYA" userId="e160a819-0bdd-46f8-a019-4c14fe4a0e0e" providerId="ADAL" clId="{1EB474CA-5EF1-4ACE-A4A1-60A282592700}" dt="2023-10-30T02:27:40.470" v="2941" actId="26606"/>
          <ac:graphicFrameMkLst>
            <pc:docMk/>
            <pc:sldMk cId="3139447515" sldId="276"/>
            <ac:graphicFrameMk id="79" creationId="{65B390E1-759E-EE13-3E82-4F92A338BC76}"/>
          </ac:graphicFrameMkLst>
        </pc:graphicFrameChg>
        <pc:graphicFrameChg chg="add del">
          <ac:chgData name="Ayushi SHAKYA" userId="e160a819-0bdd-46f8-a019-4c14fe4a0e0e" providerId="ADAL" clId="{1EB474CA-5EF1-4ACE-A4A1-60A282592700}" dt="2023-10-30T02:27:43.884" v="2943" actId="26606"/>
          <ac:graphicFrameMkLst>
            <pc:docMk/>
            <pc:sldMk cId="3139447515" sldId="276"/>
            <ac:graphicFrameMk id="86" creationId="{8156D40D-DF13-509A-CE8F-849BB2E473E3}"/>
          </ac:graphicFrameMkLst>
        </pc:graphicFrameChg>
        <pc:picChg chg="add del">
          <ac:chgData name="Ayushi SHAKYA" userId="e160a819-0bdd-46f8-a019-4c14fe4a0e0e" providerId="ADAL" clId="{1EB474CA-5EF1-4ACE-A4A1-60A282592700}" dt="2023-10-30T02:27:29.612" v="2937" actId="26606"/>
          <ac:picMkLst>
            <pc:docMk/>
            <pc:sldMk cId="3139447515" sldId="276"/>
            <ac:picMk id="74" creationId="{FB6C4996-C928-61B2-153B-67EDE332365E}"/>
          </ac:picMkLst>
        </pc:picChg>
        <pc:picChg chg="add">
          <ac:chgData name="Ayushi SHAKYA" userId="e160a819-0bdd-46f8-a019-4c14fe4a0e0e" providerId="ADAL" clId="{1EB474CA-5EF1-4ACE-A4A1-60A282592700}" dt="2023-10-30T02:27:48.030" v="2946" actId="26606"/>
          <ac:picMkLst>
            <pc:docMk/>
            <pc:sldMk cId="3139447515" sldId="276"/>
            <ac:picMk id="101" creationId="{24AEE01F-3771-5C0D-DE68-36244D1E2E5F}"/>
          </ac:picMkLst>
        </pc:picChg>
      </pc:sldChg>
      <pc:sldChg chg="ord">
        <pc:chgData name="Ayushi SHAKYA" userId="e160a819-0bdd-46f8-a019-4c14fe4a0e0e" providerId="ADAL" clId="{1EB474CA-5EF1-4ACE-A4A1-60A282592700}" dt="2023-10-29T19:24:41.125" v="1623"/>
        <pc:sldMkLst>
          <pc:docMk/>
          <pc:sldMk cId="1897033548" sldId="280"/>
        </pc:sldMkLst>
      </pc:sldChg>
      <pc:sldChg chg="addSp delSp modSp mod setBg">
        <pc:chgData name="Ayushi SHAKYA" userId="e160a819-0bdd-46f8-a019-4c14fe4a0e0e" providerId="ADAL" clId="{1EB474CA-5EF1-4ACE-A4A1-60A282592700}" dt="2023-10-30T00:16:52.174" v="2587" actId="26606"/>
        <pc:sldMkLst>
          <pc:docMk/>
          <pc:sldMk cId="1465807275" sldId="282"/>
        </pc:sldMkLst>
        <pc:spChg chg="mod">
          <ac:chgData name="Ayushi SHAKYA" userId="e160a819-0bdd-46f8-a019-4c14fe4a0e0e" providerId="ADAL" clId="{1EB474CA-5EF1-4ACE-A4A1-60A282592700}" dt="2023-10-30T00:16:52.174" v="2587" actId="26606"/>
          <ac:spMkLst>
            <pc:docMk/>
            <pc:sldMk cId="1465807275" sldId="282"/>
            <ac:spMk id="2" creationId="{1A2FEE1D-5762-68F7-4D1A-03414A4F4E6C}"/>
          </ac:spMkLst>
        </pc:spChg>
        <pc:spChg chg="add del">
          <ac:chgData name="Ayushi SHAKYA" userId="e160a819-0bdd-46f8-a019-4c14fe4a0e0e" providerId="ADAL" clId="{1EB474CA-5EF1-4ACE-A4A1-60A282592700}" dt="2023-10-30T00:16:52.174" v="2587" actId="26606"/>
          <ac:spMkLst>
            <pc:docMk/>
            <pc:sldMk cId="1465807275" sldId="282"/>
            <ac:spMk id="3" creationId="{15023DA1-DFE3-292B-3DCD-0BD818A6B15E}"/>
          </ac:spMkLst>
        </pc:spChg>
        <pc:spChg chg="add del">
          <ac:chgData name="Ayushi SHAKYA" userId="e160a819-0bdd-46f8-a019-4c14fe4a0e0e" providerId="ADAL" clId="{1EB474CA-5EF1-4ACE-A4A1-60A282592700}" dt="2023-10-30T00:16:52.159" v="2586" actId="26606"/>
          <ac:spMkLst>
            <pc:docMk/>
            <pc:sldMk cId="1465807275" sldId="282"/>
            <ac:spMk id="9" creationId="{AC14302F-E955-47D0-A56B-D1D1A6953B51}"/>
          </ac:spMkLst>
        </pc:spChg>
        <pc:spChg chg="add">
          <ac:chgData name="Ayushi SHAKYA" userId="e160a819-0bdd-46f8-a019-4c14fe4a0e0e" providerId="ADAL" clId="{1EB474CA-5EF1-4ACE-A4A1-60A282592700}" dt="2023-10-30T00:16:52.174" v="2587" actId="26606"/>
          <ac:spMkLst>
            <pc:docMk/>
            <pc:sldMk cId="1465807275" sldId="282"/>
            <ac:spMk id="10" creationId="{3D5FBB81-B61B-416A-8F5D-A8DDF62530F1}"/>
          </ac:spMkLst>
        </pc:spChg>
        <pc:spChg chg="add">
          <ac:chgData name="Ayushi SHAKYA" userId="e160a819-0bdd-46f8-a019-4c14fe4a0e0e" providerId="ADAL" clId="{1EB474CA-5EF1-4ACE-A4A1-60A282592700}" dt="2023-10-30T00:16:52.174" v="2587" actId="26606"/>
          <ac:spMkLst>
            <pc:docMk/>
            <pc:sldMk cId="1465807275" sldId="282"/>
            <ac:spMk id="16" creationId="{AC4CE3C4-3600-4353-9FE1-B32D06BEF02B}"/>
          </ac:spMkLst>
        </pc:spChg>
        <pc:spChg chg="add">
          <ac:chgData name="Ayushi SHAKYA" userId="e160a819-0bdd-46f8-a019-4c14fe4a0e0e" providerId="ADAL" clId="{1EB474CA-5EF1-4ACE-A4A1-60A282592700}" dt="2023-10-30T00:16:52.174" v="2587" actId="26606"/>
          <ac:spMkLst>
            <pc:docMk/>
            <pc:sldMk cId="1465807275" sldId="282"/>
            <ac:spMk id="17" creationId="{40C0D7D4-D83D-4C58-87D1-955F0A9173D7}"/>
          </ac:spMkLst>
        </pc:spChg>
        <pc:spChg chg="add">
          <ac:chgData name="Ayushi SHAKYA" userId="e160a819-0bdd-46f8-a019-4c14fe4a0e0e" providerId="ADAL" clId="{1EB474CA-5EF1-4ACE-A4A1-60A282592700}" dt="2023-10-30T00:16:52.174" v="2587" actId="26606"/>
          <ac:spMkLst>
            <pc:docMk/>
            <pc:sldMk cId="1465807275" sldId="282"/>
            <ac:spMk id="18" creationId="{15F9A324-404E-4C5D-AFF0-C5D0D84182B0}"/>
          </ac:spMkLst>
        </pc:spChg>
        <pc:spChg chg="add">
          <ac:chgData name="Ayushi SHAKYA" userId="e160a819-0bdd-46f8-a019-4c14fe4a0e0e" providerId="ADAL" clId="{1EB474CA-5EF1-4ACE-A4A1-60A282592700}" dt="2023-10-30T00:16:52.174" v="2587" actId="26606"/>
          <ac:spMkLst>
            <pc:docMk/>
            <pc:sldMk cId="1465807275" sldId="282"/>
            <ac:spMk id="19" creationId="{15023DA1-DFE3-292B-3DCD-0BD818A6B15E}"/>
          </ac:spMkLst>
        </pc:spChg>
        <pc:grpChg chg="add del">
          <ac:chgData name="Ayushi SHAKYA" userId="e160a819-0bdd-46f8-a019-4c14fe4a0e0e" providerId="ADAL" clId="{1EB474CA-5EF1-4ACE-A4A1-60A282592700}" dt="2023-10-30T00:16:52.159" v="2586" actId="26606"/>
          <ac:grpSpMkLst>
            <pc:docMk/>
            <pc:sldMk cId="1465807275" sldId="282"/>
            <ac:grpSpMk id="11" creationId="{DC310F6C-D8CB-4984-9F9B-BA18C171928E}"/>
          </ac:grpSpMkLst>
        </pc:grpChg>
        <pc:graphicFrameChg chg="add del">
          <ac:chgData name="Ayushi SHAKYA" userId="e160a819-0bdd-46f8-a019-4c14fe4a0e0e" providerId="ADAL" clId="{1EB474CA-5EF1-4ACE-A4A1-60A282592700}" dt="2023-10-30T00:16:52.159" v="2586" actId="26606"/>
          <ac:graphicFrameMkLst>
            <pc:docMk/>
            <pc:sldMk cId="1465807275" sldId="282"/>
            <ac:graphicFrameMk id="5" creationId="{18252AB0-0717-BBDD-3510-1AF7489F019F}"/>
          </ac:graphicFrameMkLst>
        </pc:graphicFrameChg>
        <pc:picChg chg="add">
          <ac:chgData name="Ayushi SHAKYA" userId="e160a819-0bdd-46f8-a019-4c14fe4a0e0e" providerId="ADAL" clId="{1EB474CA-5EF1-4ACE-A4A1-60A282592700}" dt="2023-10-30T00:16:52.174" v="2587" actId="26606"/>
          <ac:picMkLst>
            <pc:docMk/>
            <pc:sldMk cId="1465807275" sldId="282"/>
            <ac:picMk id="7" creationId="{4B4544F2-34A7-B672-9343-6874666B3215}"/>
          </ac:picMkLst>
        </pc:picChg>
      </pc:sldChg>
      <pc:sldChg chg="addSp delSp modSp mod">
        <pc:chgData name="Ayushi SHAKYA" userId="e160a819-0bdd-46f8-a019-4c14fe4a0e0e" providerId="ADAL" clId="{1EB474CA-5EF1-4ACE-A4A1-60A282592700}" dt="2023-10-30T02:25:42.039" v="2917"/>
        <pc:sldMkLst>
          <pc:docMk/>
          <pc:sldMk cId="338562467" sldId="283"/>
        </pc:sldMkLst>
        <pc:spChg chg="del mod">
          <ac:chgData name="Ayushi SHAKYA" userId="e160a819-0bdd-46f8-a019-4c14fe4a0e0e" providerId="ADAL" clId="{1EB474CA-5EF1-4ACE-A4A1-60A282592700}" dt="2023-10-30T02:25:05.531" v="2913" actId="478"/>
          <ac:spMkLst>
            <pc:docMk/>
            <pc:sldMk cId="338562467" sldId="283"/>
            <ac:spMk id="3" creationId="{FCB5C1DB-E9F1-257F-E1F9-FE85AC0725C2}"/>
          </ac:spMkLst>
        </pc:spChg>
        <pc:graphicFrameChg chg="add mod">
          <ac:chgData name="Ayushi SHAKYA" userId="e160a819-0bdd-46f8-a019-4c14fe4a0e0e" providerId="ADAL" clId="{1EB474CA-5EF1-4ACE-A4A1-60A282592700}" dt="2023-10-30T02:25:42.039" v="2917"/>
          <ac:graphicFrameMkLst>
            <pc:docMk/>
            <pc:sldMk cId="338562467" sldId="283"/>
            <ac:graphicFrameMk id="5" creationId="{F7E0BA02-5080-CA75-7A2E-9FA362892B4B}"/>
          </ac:graphicFrameMkLst>
        </pc:graphicFrameChg>
      </pc:sldChg>
      <pc:sldChg chg="modSp add del mod">
        <pc:chgData name="Ayushi SHAKYA" userId="e160a819-0bdd-46f8-a019-4c14fe4a0e0e" providerId="ADAL" clId="{1EB474CA-5EF1-4ACE-A4A1-60A282592700}" dt="2023-10-30T03:46:21.918" v="3060" actId="20577"/>
        <pc:sldMkLst>
          <pc:docMk/>
          <pc:sldMk cId="744458620" sldId="284"/>
        </pc:sldMkLst>
        <pc:spChg chg="mod">
          <ac:chgData name="Ayushi SHAKYA" userId="e160a819-0bdd-46f8-a019-4c14fe4a0e0e" providerId="ADAL" clId="{1EB474CA-5EF1-4ACE-A4A1-60A282592700}" dt="2023-10-30T03:46:21.918" v="3060" actId="20577"/>
          <ac:spMkLst>
            <pc:docMk/>
            <pc:sldMk cId="744458620" sldId="284"/>
            <ac:spMk id="3" creationId="{FCB5C1DB-E9F1-257F-E1F9-FE85AC0725C2}"/>
          </ac:spMkLst>
        </pc:spChg>
      </pc:sldChg>
      <pc:sldChg chg="addSp delSp modSp add del mod">
        <pc:chgData name="Ayushi SHAKYA" userId="e160a819-0bdd-46f8-a019-4c14fe4a0e0e" providerId="ADAL" clId="{1EB474CA-5EF1-4ACE-A4A1-60A282592700}" dt="2023-10-29T19:22:05.412" v="1583" actId="47"/>
        <pc:sldMkLst>
          <pc:docMk/>
          <pc:sldMk cId="1176968541" sldId="285"/>
        </pc:sldMkLst>
        <pc:spChg chg="add del">
          <ac:chgData name="Ayushi SHAKYA" userId="e160a819-0bdd-46f8-a019-4c14fe4a0e0e" providerId="ADAL" clId="{1EB474CA-5EF1-4ACE-A4A1-60A282592700}" dt="2023-10-29T19:17:13.917" v="1289" actId="26606"/>
          <ac:spMkLst>
            <pc:docMk/>
            <pc:sldMk cId="1176968541" sldId="285"/>
            <ac:spMk id="79" creationId="{2348ECDC-D455-4B71-90F6-2ECC12B7983B}"/>
          </ac:spMkLst>
        </pc:spChg>
        <pc:spChg chg="add del">
          <ac:chgData name="Ayushi SHAKYA" userId="e160a819-0bdd-46f8-a019-4c14fe4a0e0e" providerId="ADAL" clId="{1EB474CA-5EF1-4ACE-A4A1-60A282592700}" dt="2023-10-29T19:17:13.917" v="1289" actId="26606"/>
          <ac:spMkLst>
            <pc:docMk/>
            <pc:sldMk cId="1176968541" sldId="285"/>
            <ac:spMk id="80" creationId="{49BB7E9A-6937-4BF0-9F51-A20F197B550F}"/>
          </ac:spMkLst>
        </pc:spChg>
        <pc:spChg chg="add del">
          <ac:chgData name="Ayushi SHAKYA" userId="e160a819-0bdd-46f8-a019-4c14fe4a0e0e" providerId="ADAL" clId="{1EB474CA-5EF1-4ACE-A4A1-60A282592700}" dt="2023-10-29T19:17:13.917" v="1289" actId="26606"/>
          <ac:spMkLst>
            <pc:docMk/>
            <pc:sldMk cId="1176968541" sldId="285"/>
            <ac:spMk id="81" creationId="{E0939753-89D7-48A8-8441-B9FF25CE8A7E}"/>
          </ac:spMkLst>
        </pc:spChg>
        <pc:spChg chg="add del">
          <ac:chgData name="Ayushi SHAKYA" userId="e160a819-0bdd-46f8-a019-4c14fe4a0e0e" providerId="ADAL" clId="{1EB474CA-5EF1-4ACE-A4A1-60A282592700}" dt="2023-10-29T19:17:13.917" v="1289" actId="26606"/>
          <ac:spMkLst>
            <pc:docMk/>
            <pc:sldMk cId="1176968541" sldId="285"/>
            <ac:spMk id="82" creationId="{9F5CCFC5-858F-4B45-9B10-D49DD0280D20}"/>
          </ac:spMkLst>
        </pc:spChg>
        <pc:spChg chg="add del">
          <ac:chgData name="Ayushi SHAKYA" userId="e160a819-0bdd-46f8-a019-4c14fe4a0e0e" providerId="ADAL" clId="{1EB474CA-5EF1-4ACE-A4A1-60A282592700}" dt="2023-10-29T19:17:07.700" v="1284" actId="26606"/>
          <ac:spMkLst>
            <pc:docMk/>
            <pc:sldMk cId="1176968541" sldId="285"/>
            <ac:spMk id="87" creationId="{49BB7E9A-6937-4BF0-9F51-A20F197B550F}"/>
          </ac:spMkLst>
        </pc:spChg>
        <pc:spChg chg="add del">
          <ac:chgData name="Ayushi SHAKYA" userId="e160a819-0bdd-46f8-a019-4c14fe4a0e0e" providerId="ADAL" clId="{1EB474CA-5EF1-4ACE-A4A1-60A282592700}" dt="2023-10-29T19:17:07.700" v="1284" actId="26606"/>
          <ac:spMkLst>
            <pc:docMk/>
            <pc:sldMk cId="1176968541" sldId="285"/>
            <ac:spMk id="89" creationId="{E0939753-89D7-48A8-8441-B9FF25CE8A7E}"/>
          </ac:spMkLst>
        </pc:spChg>
        <pc:spChg chg="add del">
          <ac:chgData name="Ayushi SHAKYA" userId="e160a819-0bdd-46f8-a019-4c14fe4a0e0e" providerId="ADAL" clId="{1EB474CA-5EF1-4ACE-A4A1-60A282592700}" dt="2023-10-29T19:17:07.700" v="1284" actId="26606"/>
          <ac:spMkLst>
            <pc:docMk/>
            <pc:sldMk cId="1176968541" sldId="285"/>
            <ac:spMk id="91" creationId="{9F5CCFC5-858F-4B45-9B10-D49DD0280D20}"/>
          </ac:spMkLst>
        </pc:spChg>
        <pc:spChg chg="add del">
          <ac:chgData name="Ayushi SHAKYA" userId="e160a819-0bdd-46f8-a019-4c14fe4a0e0e" providerId="ADAL" clId="{1EB474CA-5EF1-4ACE-A4A1-60A282592700}" dt="2023-10-29T19:17:07.700" v="1284" actId="26606"/>
          <ac:spMkLst>
            <pc:docMk/>
            <pc:sldMk cId="1176968541" sldId="285"/>
            <ac:spMk id="93" creationId="{2348ECDC-D455-4B71-90F6-2ECC12B7983B}"/>
          </ac:spMkLst>
        </pc:spChg>
        <pc:spChg chg="add del">
          <ac:chgData name="Ayushi SHAKYA" userId="e160a819-0bdd-46f8-a019-4c14fe4a0e0e" providerId="ADAL" clId="{1EB474CA-5EF1-4ACE-A4A1-60A282592700}" dt="2023-10-29T19:17:10.684" v="1286" actId="26606"/>
          <ac:spMkLst>
            <pc:docMk/>
            <pc:sldMk cId="1176968541" sldId="285"/>
            <ac:spMk id="95" creationId="{49BB7E9A-6937-4BF0-9F51-A20F197B550F}"/>
          </ac:spMkLst>
        </pc:spChg>
        <pc:spChg chg="add del">
          <ac:chgData name="Ayushi SHAKYA" userId="e160a819-0bdd-46f8-a019-4c14fe4a0e0e" providerId="ADAL" clId="{1EB474CA-5EF1-4ACE-A4A1-60A282592700}" dt="2023-10-29T19:17:10.684" v="1286" actId="26606"/>
          <ac:spMkLst>
            <pc:docMk/>
            <pc:sldMk cId="1176968541" sldId="285"/>
            <ac:spMk id="96" creationId="{E0939753-89D7-48A8-8441-B9FF25CE8A7E}"/>
          </ac:spMkLst>
        </pc:spChg>
        <pc:spChg chg="add del">
          <ac:chgData name="Ayushi SHAKYA" userId="e160a819-0bdd-46f8-a019-4c14fe4a0e0e" providerId="ADAL" clId="{1EB474CA-5EF1-4ACE-A4A1-60A282592700}" dt="2023-10-29T19:17:10.684" v="1286" actId="26606"/>
          <ac:spMkLst>
            <pc:docMk/>
            <pc:sldMk cId="1176968541" sldId="285"/>
            <ac:spMk id="97" creationId="{9F5CCFC5-858F-4B45-9B10-D49DD0280D20}"/>
          </ac:spMkLst>
        </pc:spChg>
        <pc:spChg chg="add del">
          <ac:chgData name="Ayushi SHAKYA" userId="e160a819-0bdd-46f8-a019-4c14fe4a0e0e" providerId="ADAL" clId="{1EB474CA-5EF1-4ACE-A4A1-60A282592700}" dt="2023-10-29T19:17:10.684" v="1286" actId="26606"/>
          <ac:spMkLst>
            <pc:docMk/>
            <pc:sldMk cId="1176968541" sldId="285"/>
            <ac:spMk id="98" creationId="{2348ECDC-D455-4B71-90F6-2ECC12B7983B}"/>
          </ac:spMkLst>
        </pc:spChg>
        <pc:spChg chg="add del">
          <ac:chgData name="Ayushi SHAKYA" userId="e160a819-0bdd-46f8-a019-4c14fe4a0e0e" providerId="ADAL" clId="{1EB474CA-5EF1-4ACE-A4A1-60A282592700}" dt="2023-10-29T19:17:13.901" v="1288" actId="26606"/>
          <ac:spMkLst>
            <pc:docMk/>
            <pc:sldMk cId="1176968541" sldId="285"/>
            <ac:spMk id="100" creationId="{49BB7E9A-6937-4BF0-9F51-A20F197B550F}"/>
          </ac:spMkLst>
        </pc:spChg>
        <pc:spChg chg="add del">
          <ac:chgData name="Ayushi SHAKYA" userId="e160a819-0bdd-46f8-a019-4c14fe4a0e0e" providerId="ADAL" clId="{1EB474CA-5EF1-4ACE-A4A1-60A282592700}" dt="2023-10-29T19:17:13.901" v="1288" actId="26606"/>
          <ac:spMkLst>
            <pc:docMk/>
            <pc:sldMk cId="1176968541" sldId="285"/>
            <ac:spMk id="101" creationId="{E0939753-89D7-48A8-8441-B9FF25CE8A7E}"/>
          </ac:spMkLst>
        </pc:spChg>
        <pc:spChg chg="add del">
          <ac:chgData name="Ayushi SHAKYA" userId="e160a819-0bdd-46f8-a019-4c14fe4a0e0e" providerId="ADAL" clId="{1EB474CA-5EF1-4ACE-A4A1-60A282592700}" dt="2023-10-29T19:17:13.901" v="1288" actId="26606"/>
          <ac:spMkLst>
            <pc:docMk/>
            <pc:sldMk cId="1176968541" sldId="285"/>
            <ac:spMk id="102" creationId="{9F5CCFC5-858F-4B45-9B10-D49DD0280D20}"/>
          </ac:spMkLst>
        </pc:spChg>
        <pc:spChg chg="add del">
          <ac:chgData name="Ayushi SHAKYA" userId="e160a819-0bdd-46f8-a019-4c14fe4a0e0e" providerId="ADAL" clId="{1EB474CA-5EF1-4ACE-A4A1-60A282592700}" dt="2023-10-29T19:17:13.901" v="1288" actId="26606"/>
          <ac:spMkLst>
            <pc:docMk/>
            <pc:sldMk cId="1176968541" sldId="285"/>
            <ac:spMk id="103" creationId="{2348ECDC-D455-4B71-90F6-2ECC12B7983B}"/>
          </ac:spMkLst>
        </pc:spChg>
        <pc:spChg chg="add">
          <ac:chgData name="Ayushi SHAKYA" userId="e160a819-0bdd-46f8-a019-4c14fe4a0e0e" providerId="ADAL" clId="{1EB474CA-5EF1-4ACE-A4A1-60A282592700}" dt="2023-10-29T19:17:13.917" v="1289" actId="26606"/>
          <ac:spMkLst>
            <pc:docMk/>
            <pc:sldMk cId="1176968541" sldId="285"/>
            <ac:spMk id="105" creationId="{49BB7E9A-6937-4BF0-9F51-A20F197B550F}"/>
          </ac:spMkLst>
        </pc:spChg>
        <pc:spChg chg="add">
          <ac:chgData name="Ayushi SHAKYA" userId="e160a819-0bdd-46f8-a019-4c14fe4a0e0e" providerId="ADAL" clId="{1EB474CA-5EF1-4ACE-A4A1-60A282592700}" dt="2023-10-29T19:17:13.917" v="1289" actId="26606"/>
          <ac:spMkLst>
            <pc:docMk/>
            <pc:sldMk cId="1176968541" sldId="285"/>
            <ac:spMk id="106" creationId="{E0939753-89D7-48A8-8441-B9FF25CE8A7E}"/>
          </ac:spMkLst>
        </pc:spChg>
        <pc:spChg chg="add">
          <ac:chgData name="Ayushi SHAKYA" userId="e160a819-0bdd-46f8-a019-4c14fe4a0e0e" providerId="ADAL" clId="{1EB474CA-5EF1-4ACE-A4A1-60A282592700}" dt="2023-10-29T19:17:13.917" v="1289" actId="26606"/>
          <ac:spMkLst>
            <pc:docMk/>
            <pc:sldMk cId="1176968541" sldId="285"/>
            <ac:spMk id="107" creationId="{9F5CCFC5-858F-4B45-9B10-D49DD0280D20}"/>
          </ac:spMkLst>
        </pc:spChg>
        <pc:spChg chg="add">
          <ac:chgData name="Ayushi SHAKYA" userId="e160a819-0bdd-46f8-a019-4c14fe4a0e0e" providerId="ADAL" clId="{1EB474CA-5EF1-4ACE-A4A1-60A282592700}" dt="2023-10-29T19:17:13.917" v="1289" actId="26606"/>
          <ac:spMkLst>
            <pc:docMk/>
            <pc:sldMk cId="1176968541" sldId="285"/>
            <ac:spMk id="108" creationId="{2348ECDC-D455-4B71-90F6-2ECC12B7983B}"/>
          </ac:spMkLst>
        </pc:spChg>
        <pc:graphicFrameChg chg="mod modGraphic">
          <ac:chgData name="Ayushi SHAKYA" userId="e160a819-0bdd-46f8-a019-4c14fe4a0e0e" providerId="ADAL" clId="{1EB474CA-5EF1-4ACE-A4A1-60A282592700}" dt="2023-10-29T19:17:13.917" v="1289" actId="26606"/>
          <ac:graphicFrameMkLst>
            <pc:docMk/>
            <pc:sldMk cId="1176968541" sldId="285"/>
            <ac:graphicFrameMk id="68" creationId="{8474EE76-354D-3554-7371-23B45D7F96D8}"/>
          </ac:graphicFrameMkLst>
        </pc:graphicFrameChg>
        <pc:picChg chg="mod">
          <ac:chgData name="Ayushi SHAKYA" userId="e160a819-0bdd-46f8-a019-4c14fe4a0e0e" providerId="ADAL" clId="{1EB474CA-5EF1-4ACE-A4A1-60A282592700}" dt="2023-10-29T19:17:10.684" v="1286" actId="26606"/>
          <ac:picMkLst>
            <pc:docMk/>
            <pc:sldMk cId="1176968541" sldId="285"/>
            <ac:picMk id="4" creationId="{65E53521-24E4-CA82-23FA-09FDABC5FEC8}"/>
          </ac:picMkLst>
        </pc:picChg>
      </pc:sldChg>
      <pc:sldChg chg="addSp delSp modSp new mod ord setBg">
        <pc:chgData name="Ayushi SHAKYA" userId="e160a819-0bdd-46f8-a019-4c14fe4a0e0e" providerId="ADAL" clId="{1EB474CA-5EF1-4ACE-A4A1-60A282592700}" dt="2023-10-29T19:44:31.026" v="2147" actId="14100"/>
        <pc:sldMkLst>
          <pc:docMk/>
          <pc:sldMk cId="1847183642" sldId="285"/>
        </pc:sldMkLst>
        <pc:spChg chg="mod">
          <ac:chgData name="Ayushi SHAKYA" userId="e160a819-0bdd-46f8-a019-4c14fe4a0e0e" providerId="ADAL" clId="{1EB474CA-5EF1-4ACE-A4A1-60A282592700}" dt="2023-10-29T19:43:37.320" v="2137" actId="26606"/>
          <ac:spMkLst>
            <pc:docMk/>
            <pc:sldMk cId="1847183642" sldId="285"/>
            <ac:spMk id="2" creationId="{FA268223-F072-E976-4809-C5E04C6A33DB}"/>
          </ac:spMkLst>
        </pc:spChg>
        <pc:spChg chg="del">
          <ac:chgData name="Ayushi SHAKYA" userId="e160a819-0bdd-46f8-a019-4c14fe4a0e0e" providerId="ADAL" clId="{1EB474CA-5EF1-4ACE-A4A1-60A282592700}" dt="2023-10-29T19:33:31.765" v="1655" actId="22"/>
          <ac:spMkLst>
            <pc:docMk/>
            <pc:sldMk cId="1847183642" sldId="285"/>
            <ac:spMk id="3" creationId="{87CA6143-68C3-AE65-019F-8FE656758F97}"/>
          </ac:spMkLst>
        </pc:spChg>
        <pc:spChg chg="add mod ord">
          <ac:chgData name="Ayushi SHAKYA" userId="e160a819-0bdd-46f8-a019-4c14fe4a0e0e" providerId="ADAL" clId="{1EB474CA-5EF1-4ACE-A4A1-60A282592700}" dt="2023-10-29T19:44:26.888" v="2146" actId="122"/>
          <ac:spMkLst>
            <pc:docMk/>
            <pc:sldMk cId="1847183642" sldId="285"/>
            <ac:spMk id="6" creationId="{87C2CF93-0257-671F-4584-BCC5279E37CF}"/>
          </ac:spMkLst>
        </pc:spChg>
        <pc:spChg chg="add mod">
          <ac:chgData name="Ayushi SHAKYA" userId="e160a819-0bdd-46f8-a019-4c14fe4a0e0e" providerId="ADAL" clId="{1EB474CA-5EF1-4ACE-A4A1-60A282592700}" dt="2023-10-29T19:36:04.585" v="1758"/>
          <ac:spMkLst>
            <pc:docMk/>
            <pc:sldMk cId="1847183642" sldId="285"/>
            <ac:spMk id="8" creationId="{920D4257-85CD-A0B3-1E39-BDD740A982BC}"/>
          </ac:spMkLst>
        </pc:spChg>
        <pc:spChg chg="add mod">
          <ac:chgData name="Ayushi SHAKYA" userId="e160a819-0bdd-46f8-a019-4c14fe4a0e0e" providerId="ADAL" clId="{1EB474CA-5EF1-4ACE-A4A1-60A282592700}" dt="2023-10-29T19:36:04.585" v="1758"/>
          <ac:spMkLst>
            <pc:docMk/>
            <pc:sldMk cId="1847183642" sldId="285"/>
            <ac:spMk id="9" creationId="{BD1BF6DB-D4A9-7C01-7FD8-85292F535D0C}"/>
          </ac:spMkLst>
        </pc:spChg>
        <pc:spChg chg="add mod">
          <ac:chgData name="Ayushi SHAKYA" userId="e160a819-0bdd-46f8-a019-4c14fe4a0e0e" providerId="ADAL" clId="{1EB474CA-5EF1-4ACE-A4A1-60A282592700}" dt="2023-10-29T19:38:19.048" v="1769"/>
          <ac:spMkLst>
            <pc:docMk/>
            <pc:sldMk cId="1847183642" sldId="285"/>
            <ac:spMk id="10" creationId="{0DE2843E-2095-35B6-B3E1-2885A610C96C}"/>
          </ac:spMkLst>
        </pc:spChg>
        <pc:spChg chg="add mod">
          <ac:chgData name="Ayushi SHAKYA" userId="e160a819-0bdd-46f8-a019-4c14fe4a0e0e" providerId="ADAL" clId="{1EB474CA-5EF1-4ACE-A4A1-60A282592700}" dt="2023-10-29T19:38:20.631" v="1771"/>
          <ac:spMkLst>
            <pc:docMk/>
            <pc:sldMk cId="1847183642" sldId="285"/>
            <ac:spMk id="11" creationId="{BDF07D48-CA2A-B053-8B3B-EA33FB04ADD5}"/>
          </ac:spMkLst>
        </pc:spChg>
        <pc:spChg chg="add mod ord">
          <ac:chgData name="Ayushi SHAKYA" userId="e160a819-0bdd-46f8-a019-4c14fe4a0e0e" providerId="ADAL" clId="{1EB474CA-5EF1-4ACE-A4A1-60A282592700}" dt="2023-10-29T19:44:19.904" v="2145" actId="14100"/>
          <ac:spMkLst>
            <pc:docMk/>
            <pc:sldMk cId="1847183642" sldId="285"/>
            <ac:spMk id="12" creationId="{862E9F85-89AB-46EE-C22E-E709AB13C2EE}"/>
          </ac:spMkLst>
        </pc:spChg>
        <pc:spChg chg="add del mod">
          <ac:chgData name="Ayushi SHAKYA" userId="e160a819-0bdd-46f8-a019-4c14fe4a0e0e" providerId="ADAL" clId="{1EB474CA-5EF1-4ACE-A4A1-60A282592700}" dt="2023-10-29T19:43:01.031" v="2122" actId="21"/>
          <ac:spMkLst>
            <pc:docMk/>
            <pc:sldMk cId="1847183642" sldId="285"/>
            <ac:spMk id="14" creationId="{EBF99CC8-BEF8-60AA-B68C-D54F738D4975}"/>
          </ac:spMkLst>
        </pc:spChg>
        <pc:spChg chg="add del">
          <ac:chgData name="Ayushi SHAKYA" userId="e160a819-0bdd-46f8-a019-4c14fe4a0e0e" providerId="ADAL" clId="{1EB474CA-5EF1-4ACE-A4A1-60A282592700}" dt="2023-10-29T19:43:15.982" v="2124" actId="26606"/>
          <ac:spMkLst>
            <pc:docMk/>
            <pc:sldMk cId="1847183642" sldId="285"/>
            <ac:spMk id="17" creationId="{8181FC64-B306-4821-98E2-780662EFC486}"/>
          </ac:spMkLst>
        </pc:spChg>
        <pc:spChg chg="add del">
          <ac:chgData name="Ayushi SHAKYA" userId="e160a819-0bdd-46f8-a019-4c14fe4a0e0e" providerId="ADAL" clId="{1EB474CA-5EF1-4ACE-A4A1-60A282592700}" dt="2023-10-29T19:43:15.982" v="2124" actId="26606"/>
          <ac:spMkLst>
            <pc:docMk/>
            <pc:sldMk cId="1847183642" sldId="285"/>
            <ac:spMk id="19" creationId="{BC0385E9-02B2-4941-889A-EAD43F5BB0A3}"/>
          </ac:spMkLst>
        </pc:spChg>
        <pc:spChg chg="add del">
          <ac:chgData name="Ayushi SHAKYA" userId="e160a819-0bdd-46f8-a019-4c14fe4a0e0e" providerId="ADAL" clId="{1EB474CA-5EF1-4ACE-A4A1-60A282592700}" dt="2023-10-29T19:43:15.982" v="2124" actId="26606"/>
          <ac:spMkLst>
            <pc:docMk/>
            <pc:sldMk cId="1847183642" sldId="285"/>
            <ac:spMk id="21" creationId="{829A1E2C-5AC8-40FC-99E9-832069D39792}"/>
          </ac:spMkLst>
        </pc:spChg>
        <pc:spChg chg="add del">
          <ac:chgData name="Ayushi SHAKYA" userId="e160a819-0bdd-46f8-a019-4c14fe4a0e0e" providerId="ADAL" clId="{1EB474CA-5EF1-4ACE-A4A1-60A282592700}" dt="2023-10-29T19:43:15.982" v="2124" actId="26606"/>
          <ac:spMkLst>
            <pc:docMk/>
            <pc:sldMk cId="1847183642" sldId="285"/>
            <ac:spMk id="23" creationId="{55C54A75-E44A-4147-B9D0-FF46CFD31612}"/>
          </ac:spMkLst>
        </pc:spChg>
        <pc:spChg chg="add del">
          <ac:chgData name="Ayushi SHAKYA" userId="e160a819-0bdd-46f8-a019-4c14fe4a0e0e" providerId="ADAL" clId="{1EB474CA-5EF1-4ACE-A4A1-60A282592700}" dt="2023-10-29T19:43:17.567" v="2126" actId="26606"/>
          <ac:spMkLst>
            <pc:docMk/>
            <pc:sldMk cId="1847183642" sldId="285"/>
            <ac:spMk id="25" creationId="{38C00950-B1FD-45E5-B18A-1A822BA428D2}"/>
          </ac:spMkLst>
        </pc:spChg>
        <pc:spChg chg="add del">
          <ac:chgData name="Ayushi SHAKYA" userId="e160a819-0bdd-46f8-a019-4c14fe4a0e0e" providerId="ADAL" clId="{1EB474CA-5EF1-4ACE-A4A1-60A282592700}" dt="2023-10-29T19:43:17.567" v="2126" actId="26606"/>
          <ac:spMkLst>
            <pc:docMk/>
            <pc:sldMk cId="1847183642" sldId="285"/>
            <ac:spMk id="26" creationId="{9B0F7D69-D93C-4C38-A23D-76E000D691CD}"/>
          </ac:spMkLst>
        </pc:spChg>
        <pc:spChg chg="add del">
          <ac:chgData name="Ayushi SHAKYA" userId="e160a819-0bdd-46f8-a019-4c14fe4a0e0e" providerId="ADAL" clId="{1EB474CA-5EF1-4ACE-A4A1-60A282592700}" dt="2023-10-29T19:43:17.567" v="2126" actId="26606"/>
          <ac:spMkLst>
            <pc:docMk/>
            <pc:sldMk cId="1847183642" sldId="285"/>
            <ac:spMk id="27" creationId="{A14019B4-A719-4905-92E2-23AF270A863B}"/>
          </ac:spMkLst>
        </pc:spChg>
        <pc:spChg chg="add del">
          <ac:chgData name="Ayushi SHAKYA" userId="e160a819-0bdd-46f8-a019-4c14fe4a0e0e" providerId="ADAL" clId="{1EB474CA-5EF1-4ACE-A4A1-60A282592700}" dt="2023-10-29T19:43:17.567" v="2126" actId="26606"/>
          <ac:spMkLst>
            <pc:docMk/>
            <pc:sldMk cId="1847183642" sldId="285"/>
            <ac:spMk id="28" creationId="{8CD419D4-EA9D-42D9-BF62-B07F0B7B672B}"/>
          </ac:spMkLst>
        </pc:spChg>
        <pc:spChg chg="add del">
          <ac:chgData name="Ayushi SHAKYA" userId="e160a819-0bdd-46f8-a019-4c14fe4a0e0e" providerId="ADAL" clId="{1EB474CA-5EF1-4ACE-A4A1-60A282592700}" dt="2023-10-29T19:43:17.567" v="2126" actId="26606"/>
          <ac:spMkLst>
            <pc:docMk/>
            <pc:sldMk cId="1847183642" sldId="285"/>
            <ac:spMk id="29" creationId="{2A2639E9-6665-4719-8E6D-9446AB36F5EB}"/>
          </ac:spMkLst>
        </pc:spChg>
        <pc:spChg chg="add del">
          <ac:chgData name="Ayushi SHAKYA" userId="e160a819-0bdd-46f8-a019-4c14fe4a0e0e" providerId="ADAL" clId="{1EB474CA-5EF1-4ACE-A4A1-60A282592700}" dt="2023-10-29T19:43:17.567" v="2126" actId="26606"/>
          <ac:spMkLst>
            <pc:docMk/>
            <pc:sldMk cId="1847183642" sldId="285"/>
            <ac:spMk id="30" creationId="{1C6FEC9B-9608-4181-A9E5-A1B80E72021C}"/>
          </ac:spMkLst>
        </pc:spChg>
        <pc:spChg chg="add del">
          <ac:chgData name="Ayushi SHAKYA" userId="e160a819-0bdd-46f8-a019-4c14fe4a0e0e" providerId="ADAL" clId="{1EB474CA-5EF1-4ACE-A4A1-60A282592700}" dt="2023-10-29T19:43:17.567" v="2126" actId="26606"/>
          <ac:spMkLst>
            <pc:docMk/>
            <pc:sldMk cId="1847183642" sldId="285"/>
            <ac:spMk id="31" creationId="{AC8EEB0F-BA72-49AC-956F-331B60FDE79E}"/>
          </ac:spMkLst>
        </pc:spChg>
        <pc:spChg chg="add del">
          <ac:chgData name="Ayushi SHAKYA" userId="e160a819-0bdd-46f8-a019-4c14fe4a0e0e" providerId="ADAL" clId="{1EB474CA-5EF1-4ACE-A4A1-60A282592700}" dt="2023-10-29T19:43:17.567" v="2126" actId="26606"/>
          <ac:spMkLst>
            <pc:docMk/>
            <pc:sldMk cId="1847183642" sldId="285"/>
            <ac:spMk id="32" creationId="{AB1564ED-F26F-451D-97D6-A6EC3E83FD55}"/>
          </ac:spMkLst>
        </pc:spChg>
        <pc:spChg chg="add del">
          <ac:chgData name="Ayushi SHAKYA" userId="e160a819-0bdd-46f8-a019-4c14fe4a0e0e" providerId="ADAL" clId="{1EB474CA-5EF1-4ACE-A4A1-60A282592700}" dt="2023-10-29T19:43:17.567" v="2126" actId="26606"/>
          <ac:spMkLst>
            <pc:docMk/>
            <pc:sldMk cId="1847183642" sldId="285"/>
            <ac:spMk id="33" creationId="{1BE70332-ECAF-47BB-8C7B-BD049452F653}"/>
          </ac:spMkLst>
        </pc:spChg>
        <pc:spChg chg="add del">
          <ac:chgData name="Ayushi SHAKYA" userId="e160a819-0bdd-46f8-a019-4c14fe4a0e0e" providerId="ADAL" clId="{1EB474CA-5EF1-4ACE-A4A1-60A282592700}" dt="2023-10-29T19:43:17.567" v="2126" actId="26606"/>
          <ac:spMkLst>
            <pc:docMk/>
            <pc:sldMk cId="1847183642" sldId="285"/>
            <ac:spMk id="35" creationId="{716D9361-A35A-4DC8-AAB9-04FD2D6FEE1D}"/>
          </ac:spMkLst>
        </pc:spChg>
        <pc:spChg chg="add del">
          <ac:chgData name="Ayushi SHAKYA" userId="e160a819-0bdd-46f8-a019-4c14fe4a0e0e" providerId="ADAL" clId="{1EB474CA-5EF1-4ACE-A4A1-60A282592700}" dt="2023-10-29T19:43:17.567" v="2126" actId="26606"/>
          <ac:spMkLst>
            <pc:docMk/>
            <pc:sldMk cId="1847183642" sldId="285"/>
            <ac:spMk id="37" creationId="{87FC31AD-FBB3-4219-A758-D6F7594A0A81}"/>
          </ac:spMkLst>
        </pc:spChg>
        <pc:spChg chg="add del">
          <ac:chgData name="Ayushi SHAKYA" userId="e160a819-0bdd-46f8-a019-4c14fe4a0e0e" providerId="ADAL" clId="{1EB474CA-5EF1-4ACE-A4A1-60A282592700}" dt="2023-10-29T19:43:25.475" v="2128" actId="26606"/>
          <ac:spMkLst>
            <pc:docMk/>
            <pc:sldMk cId="1847183642" sldId="285"/>
            <ac:spMk id="39" creationId="{8181FC64-B306-4821-98E2-780662EFC486}"/>
          </ac:spMkLst>
        </pc:spChg>
        <pc:spChg chg="add del">
          <ac:chgData name="Ayushi SHAKYA" userId="e160a819-0bdd-46f8-a019-4c14fe4a0e0e" providerId="ADAL" clId="{1EB474CA-5EF1-4ACE-A4A1-60A282592700}" dt="2023-10-29T19:43:25.475" v="2128" actId="26606"/>
          <ac:spMkLst>
            <pc:docMk/>
            <pc:sldMk cId="1847183642" sldId="285"/>
            <ac:spMk id="40" creationId="{BC0385E9-02B2-4941-889A-EAD43F5BB0A3}"/>
          </ac:spMkLst>
        </pc:spChg>
        <pc:spChg chg="add del">
          <ac:chgData name="Ayushi SHAKYA" userId="e160a819-0bdd-46f8-a019-4c14fe4a0e0e" providerId="ADAL" clId="{1EB474CA-5EF1-4ACE-A4A1-60A282592700}" dt="2023-10-29T19:43:25.475" v="2128" actId="26606"/>
          <ac:spMkLst>
            <pc:docMk/>
            <pc:sldMk cId="1847183642" sldId="285"/>
            <ac:spMk id="41" creationId="{829A1E2C-5AC8-40FC-99E9-832069D39792}"/>
          </ac:spMkLst>
        </pc:spChg>
        <pc:spChg chg="add del">
          <ac:chgData name="Ayushi SHAKYA" userId="e160a819-0bdd-46f8-a019-4c14fe4a0e0e" providerId="ADAL" clId="{1EB474CA-5EF1-4ACE-A4A1-60A282592700}" dt="2023-10-29T19:43:25.475" v="2128" actId="26606"/>
          <ac:spMkLst>
            <pc:docMk/>
            <pc:sldMk cId="1847183642" sldId="285"/>
            <ac:spMk id="42" creationId="{55C54A75-E44A-4147-B9D0-FF46CFD31612}"/>
          </ac:spMkLst>
        </pc:spChg>
        <pc:spChg chg="add del">
          <ac:chgData name="Ayushi SHAKYA" userId="e160a819-0bdd-46f8-a019-4c14fe4a0e0e" providerId="ADAL" clId="{1EB474CA-5EF1-4ACE-A4A1-60A282592700}" dt="2023-10-29T19:43:31.569" v="2130" actId="26606"/>
          <ac:spMkLst>
            <pc:docMk/>
            <pc:sldMk cId="1847183642" sldId="285"/>
            <ac:spMk id="44" creationId="{954AB742-44A6-4CDD-B54A-818846AF8FF8}"/>
          </ac:spMkLst>
        </pc:spChg>
        <pc:spChg chg="add del">
          <ac:chgData name="Ayushi SHAKYA" userId="e160a819-0bdd-46f8-a019-4c14fe4a0e0e" providerId="ADAL" clId="{1EB474CA-5EF1-4ACE-A4A1-60A282592700}" dt="2023-10-29T19:43:31.569" v="2130" actId="26606"/>
          <ac:spMkLst>
            <pc:docMk/>
            <pc:sldMk cId="1847183642" sldId="285"/>
            <ac:spMk id="45" creationId="{10E28F44-72C3-41C0-9CB9-55195741240E}"/>
          </ac:spMkLst>
        </pc:spChg>
        <pc:spChg chg="add del">
          <ac:chgData name="Ayushi SHAKYA" userId="e160a819-0bdd-46f8-a019-4c14fe4a0e0e" providerId="ADAL" clId="{1EB474CA-5EF1-4ACE-A4A1-60A282592700}" dt="2023-10-29T19:43:31.569" v="2130" actId="26606"/>
          <ac:spMkLst>
            <pc:docMk/>
            <pc:sldMk cId="1847183642" sldId="285"/>
            <ac:spMk id="46" creationId="{6F703EF8-1E43-4439-8CB5-179C7C75A4A8}"/>
          </ac:spMkLst>
        </pc:spChg>
        <pc:spChg chg="add del">
          <ac:chgData name="Ayushi SHAKYA" userId="e160a819-0bdd-46f8-a019-4c14fe4a0e0e" providerId="ADAL" clId="{1EB474CA-5EF1-4ACE-A4A1-60A282592700}" dt="2023-10-29T19:43:31.569" v="2130" actId="26606"/>
          <ac:spMkLst>
            <pc:docMk/>
            <pc:sldMk cId="1847183642" sldId="285"/>
            <ac:spMk id="47" creationId="{9DFB2FC3-C3AA-44DA-A135-10AFA65B8DC0}"/>
          </ac:spMkLst>
        </pc:spChg>
        <pc:spChg chg="add del">
          <ac:chgData name="Ayushi SHAKYA" userId="e160a819-0bdd-46f8-a019-4c14fe4a0e0e" providerId="ADAL" clId="{1EB474CA-5EF1-4ACE-A4A1-60A282592700}" dt="2023-10-29T19:43:31.569" v="2130" actId="26606"/>
          <ac:spMkLst>
            <pc:docMk/>
            <pc:sldMk cId="1847183642" sldId="285"/>
            <ac:spMk id="48" creationId="{DC9006AC-14D0-4A9C-BE11-F61AB5B8D855}"/>
          </ac:spMkLst>
        </pc:spChg>
        <pc:spChg chg="add del">
          <ac:chgData name="Ayushi SHAKYA" userId="e160a819-0bdd-46f8-a019-4c14fe4a0e0e" providerId="ADAL" clId="{1EB474CA-5EF1-4ACE-A4A1-60A282592700}" dt="2023-10-29T19:43:31.569" v="2130" actId="26606"/>
          <ac:spMkLst>
            <pc:docMk/>
            <pc:sldMk cId="1847183642" sldId="285"/>
            <ac:spMk id="49" creationId="{CB02D12A-0B1A-459E-8D70-2772831B9228}"/>
          </ac:spMkLst>
        </pc:spChg>
        <pc:spChg chg="add del">
          <ac:chgData name="Ayushi SHAKYA" userId="e160a819-0bdd-46f8-a019-4c14fe4a0e0e" providerId="ADAL" clId="{1EB474CA-5EF1-4ACE-A4A1-60A282592700}" dt="2023-10-29T19:43:31.569" v="2130" actId="26606"/>
          <ac:spMkLst>
            <pc:docMk/>
            <pc:sldMk cId="1847183642" sldId="285"/>
            <ac:spMk id="50" creationId="{DD3DED5B-9FB2-439B-A341-F0AF0B9F35D1}"/>
          </ac:spMkLst>
        </pc:spChg>
        <pc:spChg chg="add del">
          <ac:chgData name="Ayushi SHAKYA" userId="e160a819-0bdd-46f8-a019-4c14fe4a0e0e" providerId="ADAL" clId="{1EB474CA-5EF1-4ACE-A4A1-60A282592700}" dt="2023-10-29T19:43:31.569" v="2130" actId="26606"/>
          <ac:spMkLst>
            <pc:docMk/>
            <pc:sldMk cId="1847183642" sldId="285"/>
            <ac:spMk id="51" creationId="{5548DE56-0D2D-41D3-8B56-C6B37908F48E}"/>
          </ac:spMkLst>
        </pc:spChg>
        <pc:spChg chg="add del">
          <ac:chgData name="Ayushi SHAKYA" userId="e160a819-0bdd-46f8-a019-4c14fe4a0e0e" providerId="ADAL" clId="{1EB474CA-5EF1-4ACE-A4A1-60A282592700}" dt="2023-10-29T19:43:31.569" v="2130" actId="26606"/>
          <ac:spMkLst>
            <pc:docMk/>
            <pc:sldMk cId="1847183642" sldId="285"/>
            <ac:spMk id="52" creationId="{7D646D3E-3C36-4B70-95F2-A1904224D518}"/>
          </ac:spMkLst>
        </pc:spChg>
        <pc:spChg chg="add del">
          <ac:chgData name="Ayushi SHAKYA" userId="e160a819-0bdd-46f8-a019-4c14fe4a0e0e" providerId="ADAL" clId="{1EB474CA-5EF1-4ACE-A4A1-60A282592700}" dt="2023-10-29T19:43:31.569" v="2130" actId="26606"/>
          <ac:spMkLst>
            <pc:docMk/>
            <pc:sldMk cId="1847183642" sldId="285"/>
            <ac:spMk id="53" creationId="{D86D0CCB-AA1C-4777-977E-4DA1C256BD9E}"/>
          </ac:spMkLst>
        </pc:spChg>
        <pc:spChg chg="add del">
          <ac:chgData name="Ayushi SHAKYA" userId="e160a819-0bdd-46f8-a019-4c14fe4a0e0e" providerId="ADAL" clId="{1EB474CA-5EF1-4ACE-A4A1-60A282592700}" dt="2023-10-29T19:43:34.952" v="2132" actId="26606"/>
          <ac:spMkLst>
            <pc:docMk/>
            <pc:sldMk cId="1847183642" sldId="285"/>
            <ac:spMk id="55" creationId="{593B4D24-F4A8-4141-A20A-E0575D199633}"/>
          </ac:spMkLst>
        </pc:spChg>
        <pc:spChg chg="add del">
          <ac:chgData name="Ayushi SHAKYA" userId="e160a819-0bdd-46f8-a019-4c14fe4a0e0e" providerId="ADAL" clId="{1EB474CA-5EF1-4ACE-A4A1-60A282592700}" dt="2023-10-29T19:43:34.952" v="2132" actId="26606"/>
          <ac:spMkLst>
            <pc:docMk/>
            <pc:sldMk cId="1847183642" sldId="285"/>
            <ac:spMk id="56" creationId="{B0EBD930-13B6-4AA7-8442-D8477FE2C2AD}"/>
          </ac:spMkLst>
        </pc:spChg>
        <pc:spChg chg="add del">
          <ac:chgData name="Ayushi SHAKYA" userId="e160a819-0bdd-46f8-a019-4c14fe4a0e0e" providerId="ADAL" clId="{1EB474CA-5EF1-4ACE-A4A1-60A282592700}" dt="2023-10-29T19:43:34.952" v="2132" actId="26606"/>
          <ac:spMkLst>
            <pc:docMk/>
            <pc:sldMk cId="1847183642" sldId="285"/>
            <ac:spMk id="57" creationId="{6F4F5563-BEC8-4A69-A657-AC9457F33C7D}"/>
          </ac:spMkLst>
        </pc:spChg>
        <pc:spChg chg="add del">
          <ac:chgData name="Ayushi SHAKYA" userId="e160a819-0bdd-46f8-a019-4c14fe4a0e0e" providerId="ADAL" clId="{1EB474CA-5EF1-4ACE-A4A1-60A282592700}" dt="2023-10-29T19:43:34.952" v="2132" actId="26606"/>
          <ac:spMkLst>
            <pc:docMk/>
            <pc:sldMk cId="1847183642" sldId="285"/>
            <ac:spMk id="58" creationId="{6D29C94F-5927-45DF-8984-3D8402CB3D7A}"/>
          </ac:spMkLst>
        </pc:spChg>
        <pc:spChg chg="add del">
          <ac:chgData name="Ayushi SHAKYA" userId="e160a819-0bdd-46f8-a019-4c14fe4a0e0e" providerId="ADAL" clId="{1EB474CA-5EF1-4ACE-A4A1-60A282592700}" dt="2023-10-29T19:43:34.952" v="2132" actId="26606"/>
          <ac:spMkLst>
            <pc:docMk/>
            <pc:sldMk cId="1847183642" sldId="285"/>
            <ac:spMk id="59" creationId="{5FB4AC3B-162F-4BA3-9CAE-3917EA808CD0}"/>
          </ac:spMkLst>
        </pc:spChg>
        <pc:spChg chg="add del">
          <ac:chgData name="Ayushi SHAKYA" userId="e160a819-0bdd-46f8-a019-4c14fe4a0e0e" providerId="ADAL" clId="{1EB474CA-5EF1-4ACE-A4A1-60A282592700}" dt="2023-10-29T19:43:34.952" v="2132" actId="26606"/>
          <ac:spMkLst>
            <pc:docMk/>
            <pc:sldMk cId="1847183642" sldId="285"/>
            <ac:spMk id="60" creationId="{10D1245A-B861-4943-B538-8696E6C77C10}"/>
          </ac:spMkLst>
        </pc:spChg>
        <pc:spChg chg="add del">
          <ac:chgData name="Ayushi SHAKYA" userId="e160a819-0bdd-46f8-a019-4c14fe4a0e0e" providerId="ADAL" clId="{1EB474CA-5EF1-4ACE-A4A1-60A282592700}" dt="2023-10-29T19:43:34.952" v="2132" actId="26606"/>
          <ac:spMkLst>
            <pc:docMk/>
            <pc:sldMk cId="1847183642" sldId="285"/>
            <ac:spMk id="61" creationId="{CD45A2DC-2F6D-4746-B816-E638849B0D72}"/>
          </ac:spMkLst>
        </pc:spChg>
        <pc:spChg chg="add del">
          <ac:chgData name="Ayushi SHAKYA" userId="e160a819-0bdd-46f8-a019-4c14fe4a0e0e" providerId="ADAL" clId="{1EB474CA-5EF1-4ACE-A4A1-60A282592700}" dt="2023-10-29T19:43:34.952" v="2132" actId="26606"/>
          <ac:spMkLst>
            <pc:docMk/>
            <pc:sldMk cId="1847183642" sldId="285"/>
            <ac:spMk id="62" creationId="{717CF268-BB2F-41B3-951C-FA3761CD282A}"/>
          </ac:spMkLst>
        </pc:spChg>
        <pc:spChg chg="add del">
          <ac:chgData name="Ayushi SHAKYA" userId="e160a819-0bdd-46f8-a019-4c14fe4a0e0e" providerId="ADAL" clId="{1EB474CA-5EF1-4ACE-A4A1-60A282592700}" dt="2023-10-29T19:43:34.952" v="2132" actId="26606"/>
          <ac:spMkLst>
            <pc:docMk/>
            <pc:sldMk cId="1847183642" sldId="285"/>
            <ac:spMk id="63" creationId="{DEB58610-1B82-4AC6-AD98-3834A9F092B5}"/>
          </ac:spMkLst>
        </pc:spChg>
        <pc:spChg chg="add del">
          <ac:chgData name="Ayushi SHAKYA" userId="e160a819-0bdd-46f8-a019-4c14fe4a0e0e" providerId="ADAL" clId="{1EB474CA-5EF1-4ACE-A4A1-60A282592700}" dt="2023-10-29T19:43:34.952" v="2132" actId="26606"/>
          <ac:spMkLst>
            <pc:docMk/>
            <pc:sldMk cId="1847183642" sldId="285"/>
            <ac:spMk id="64" creationId="{C03D20A8-4350-41F8-BED8-9E2FA91DF325}"/>
          </ac:spMkLst>
        </pc:spChg>
        <pc:spChg chg="add del">
          <ac:chgData name="Ayushi SHAKYA" userId="e160a819-0bdd-46f8-a019-4c14fe4a0e0e" providerId="ADAL" clId="{1EB474CA-5EF1-4ACE-A4A1-60A282592700}" dt="2023-10-29T19:43:36.168" v="2134" actId="26606"/>
          <ac:spMkLst>
            <pc:docMk/>
            <pc:sldMk cId="1847183642" sldId="285"/>
            <ac:spMk id="66" creationId="{954AB742-44A6-4CDD-B54A-818846AF8FF8}"/>
          </ac:spMkLst>
        </pc:spChg>
        <pc:spChg chg="add del">
          <ac:chgData name="Ayushi SHAKYA" userId="e160a819-0bdd-46f8-a019-4c14fe4a0e0e" providerId="ADAL" clId="{1EB474CA-5EF1-4ACE-A4A1-60A282592700}" dt="2023-10-29T19:43:36.168" v="2134" actId="26606"/>
          <ac:spMkLst>
            <pc:docMk/>
            <pc:sldMk cId="1847183642" sldId="285"/>
            <ac:spMk id="67" creationId="{10E28F44-72C3-41C0-9CB9-55195741240E}"/>
          </ac:spMkLst>
        </pc:spChg>
        <pc:spChg chg="add del">
          <ac:chgData name="Ayushi SHAKYA" userId="e160a819-0bdd-46f8-a019-4c14fe4a0e0e" providerId="ADAL" clId="{1EB474CA-5EF1-4ACE-A4A1-60A282592700}" dt="2023-10-29T19:43:36.168" v="2134" actId="26606"/>
          <ac:spMkLst>
            <pc:docMk/>
            <pc:sldMk cId="1847183642" sldId="285"/>
            <ac:spMk id="68" creationId="{6F703EF8-1E43-4439-8CB5-179C7C75A4A8}"/>
          </ac:spMkLst>
        </pc:spChg>
        <pc:spChg chg="add del">
          <ac:chgData name="Ayushi SHAKYA" userId="e160a819-0bdd-46f8-a019-4c14fe4a0e0e" providerId="ADAL" clId="{1EB474CA-5EF1-4ACE-A4A1-60A282592700}" dt="2023-10-29T19:43:36.168" v="2134" actId="26606"/>
          <ac:spMkLst>
            <pc:docMk/>
            <pc:sldMk cId="1847183642" sldId="285"/>
            <ac:spMk id="69" creationId="{9DFB2FC3-C3AA-44DA-A135-10AFA65B8DC0}"/>
          </ac:spMkLst>
        </pc:spChg>
        <pc:spChg chg="add del">
          <ac:chgData name="Ayushi SHAKYA" userId="e160a819-0bdd-46f8-a019-4c14fe4a0e0e" providerId="ADAL" clId="{1EB474CA-5EF1-4ACE-A4A1-60A282592700}" dt="2023-10-29T19:43:36.168" v="2134" actId="26606"/>
          <ac:spMkLst>
            <pc:docMk/>
            <pc:sldMk cId="1847183642" sldId="285"/>
            <ac:spMk id="70" creationId="{DC9006AC-14D0-4A9C-BE11-F61AB5B8D855}"/>
          </ac:spMkLst>
        </pc:spChg>
        <pc:spChg chg="add del">
          <ac:chgData name="Ayushi SHAKYA" userId="e160a819-0bdd-46f8-a019-4c14fe4a0e0e" providerId="ADAL" clId="{1EB474CA-5EF1-4ACE-A4A1-60A282592700}" dt="2023-10-29T19:43:36.168" v="2134" actId="26606"/>
          <ac:spMkLst>
            <pc:docMk/>
            <pc:sldMk cId="1847183642" sldId="285"/>
            <ac:spMk id="71" creationId="{CB02D12A-0B1A-459E-8D70-2772831B9228}"/>
          </ac:spMkLst>
        </pc:spChg>
        <pc:spChg chg="add del">
          <ac:chgData name="Ayushi SHAKYA" userId="e160a819-0bdd-46f8-a019-4c14fe4a0e0e" providerId="ADAL" clId="{1EB474CA-5EF1-4ACE-A4A1-60A282592700}" dt="2023-10-29T19:43:36.168" v="2134" actId="26606"/>
          <ac:spMkLst>
            <pc:docMk/>
            <pc:sldMk cId="1847183642" sldId="285"/>
            <ac:spMk id="72" creationId="{DD3DED5B-9FB2-439B-A341-F0AF0B9F35D1}"/>
          </ac:spMkLst>
        </pc:spChg>
        <pc:spChg chg="add del">
          <ac:chgData name="Ayushi SHAKYA" userId="e160a819-0bdd-46f8-a019-4c14fe4a0e0e" providerId="ADAL" clId="{1EB474CA-5EF1-4ACE-A4A1-60A282592700}" dt="2023-10-29T19:43:36.168" v="2134" actId="26606"/>
          <ac:spMkLst>
            <pc:docMk/>
            <pc:sldMk cId="1847183642" sldId="285"/>
            <ac:spMk id="73" creationId="{5548DE56-0D2D-41D3-8B56-C6B37908F48E}"/>
          </ac:spMkLst>
        </pc:spChg>
        <pc:spChg chg="add del">
          <ac:chgData name="Ayushi SHAKYA" userId="e160a819-0bdd-46f8-a019-4c14fe4a0e0e" providerId="ADAL" clId="{1EB474CA-5EF1-4ACE-A4A1-60A282592700}" dt="2023-10-29T19:43:36.168" v="2134" actId="26606"/>
          <ac:spMkLst>
            <pc:docMk/>
            <pc:sldMk cId="1847183642" sldId="285"/>
            <ac:spMk id="74" creationId="{7D646D3E-3C36-4B70-95F2-A1904224D518}"/>
          </ac:spMkLst>
        </pc:spChg>
        <pc:spChg chg="add del">
          <ac:chgData name="Ayushi SHAKYA" userId="e160a819-0bdd-46f8-a019-4c14fe4a0e0e" providerId="ADAL" clId="{1EB474CA-5EF1-4ACE-A4A1-60A282592700}" dt="2023-10-29T19:43:36.168" v="2134" actId="26606"/>
          <ac:spMkLst>
            <pc:docMk/>
            <pc:sldMk cId="1847183642" sldId="285"/>
            <ac:spMk id="75" creationId="{D86D0CCB-AA1C-4777-977E-4DA1C256BD9E}"/>
          </ac:spMkLst>
        </pc:spChg>
        <pc:spChg chg="add del">
          <ac:chgData name="Ayushi SHAKYA" userId="e160a819-0bdd-46f8-a019-4c14fe4a0e0e" providerId="ADAL" clId="{1EB474CA-5EF1-4ACE-A4A1-60A282592700}" dt="2023-10-29T19:43:37.310" v="2136" actId="26606"/>
          <ac:spMkLst>
            <pc:docMk/>
            <pc:sldMk cId="1847183642" sldId="285"/>
            <ac:spMk id="77" creationId="{3D5FBB81-B61B-416A-8F5D-A8DDF62530F1}"/>
          </ac:spMkLst>
        </pc:spChg>
        <pc:spChg chg="add del">
          <ac:chgData name="Ayushi SHAKYA" userId="e160a819-0bdd-46f8-a019-4c14fe4a0e0e" providerId="ADAL" clId="{1EB474CA-5EF1-4ACE-A4A1-60A282592700}" dt="2023-10-29T19:43:37.310" v="2136" actId="26606"/>
          <ac:spMkLst>
            <pc:docMk/>
            <pc:sldMk cId="1847183642" sldId="285"/>
            <ac:spMk id="78" creationId="{59F79411-C7D8-478C-9413-52E857690B6A}"/>
          </ac:spMkLst>
        </pc:spChg>
        <pc:spChg chg="add del">
          <ac:chgData name="Ayushi SHAKYA" userId="e160a819-0bdd-46f8-a019-4c14fe4a0e0e" providerId="ADAL" clId="{1EB474CA-5EF1-4ACE-A4A1-60A282592700}" dt="2023-10-29T19:43:37.310" v="2136" actId="26606"/>
          <ac:spMkLst>
            <pc:docMk/>
            <pc:sldMk cId="1847183642" sldId="285"/>
            <ac:spMk id="79" creationId="{46AA8137-008D-4F35-AE77-B226A30365CE}"/>
          </ac:spMkLst>
        </pc:spChg>
        <pc:spChg chg="add del">
          <ac:chgData name="Ayushi SHAKYA" userId="e160a819-0bdd-46f8-a019-4c14fe4a0e0e" providerId="ADAL" clId="{1EB474CA-5EF1-4ACE-A4A1-60A282592700}" dt="2023-10-29T19:43:37.310" v="2136" actId="26606"/>
          <ac:spMkLst>
            <pc:docMk/>
            <pc:sldMk cId="1847183642" sldId="285"/>
            <ac:spMk id="80" creationId="{204C1530-34B9-4662-8952-65590E1BE6CF}"/>
          </ac:spMkLst>
        </pc:spChg>
        <pc:spChg chg="add">
          <ac:chgData name="Ayushi SHAKYA" userId="e160a819-0bdd-46f8-a019-4c14fe4a0e0e" providerId="ADAL" clId="{1EB474CA-5EF1-4ACE-A4A1-60A282592700}" dt="2023-10-29T19:43:37.320" v="2137" actId="26606"/>
          <ac:spMkLst>
            <pc:docMk/>
            <pc:sldMk cId="1847183642" sldId="285"/>
            <ac:spMk id="82" creationId="{3D5FBB81-B61B-416A-8F5D-A8DDF62530F1}"/>
          </ac:spMkLst>
        </pc:spChg>
        <pc:spChg chg="add">
          <ac:chgData name="Ayushi SHAKYA" userId="e160a819-0bdd-46f8-a019-4c14fe4a0e0e" providerId="ADAL" clId="{1EB474CA-5EF1-4ACE-A4A1-60A282592700}" dt="2023-10-29T19:43:37.320" v="2137" actId="26606"/>
          <ac:spMkLst>
            <pc:docMk/>
            <pc:sldMk cId="1847183642" sldId="285"/>
            <ac:spMk id="83" creationId="{40C0D7D4-D83D-4C58-87D1-955F0A9173D7}"/>
          </ac:spMkLst>
        </pc:spChg>
        <pc:spChg chg="add">
          <ac:chgData name="Ayushi SHAKYA" userId="e160a819-0bdd-46f8-a019-4c14fe4a0e0e" providerId="ADAL" clId="{1EB474CA-5EF1-4ACE-A4A1-60A282592700}" dt="2023-10-29T19:43:37.320" v="2137" actId="26606"/>
          <ac:spMkLst>
            <pc:docMk/>
            <pc:sldMk cId="1847183642" sldId="285"/>
            <ac:spMk id="84" creationId="{15F9A324-404E-4C5D-AFF0-C5D0D84182B0}"/>
          </ac:spMkLst>
        </pc:spChg>
        <pc:spChg chg="add">
          <ac:chgData name="Ayushi SHAKYA" userId="e160a819-0bdd-46f8-a019-4c14fe4a0e0e" providerId="ADAL" clId="{1EB474CA-5EF1-4ACE-A4A1-60A282592700}" dt="2023-10-29T19:43:37.320" v="2137" actId="26606"/>
          <ac:spMkLst>
            <pc:docMk/>
            <pc:sldMk cId="1847183642" sldId="285"/>
            <ac:spMk id="85" creationId="{AC4CE3C4-3600-4353-9FE1-B32D06BEF02B}"/>
          </ac:spMkLst>
        </pc:spChg>
        <pc:grpChg chg="add mod">
          <ac:chgData name="Ayushi SHAKYA" userId="e160a819-0bdd-46f8-a019-4c14fe4a0e0e" providerId="ADAL" clId="{1EB474CA-5EF1-4ACE-A4A1-60A282592700}" dt="2023-10-29T19:36:04.585" v="1758"/>
          <ac:grpSpMkLst>
            <pc:docMk/>
            <pc:sldMk cId="1847183642" sldId="285"/>
            <ac:grpSpMk id="7" creationId="{2DAD3188-87A8-50F8-B8A1-477680984A9D}"/>
          </ac:grpSpMkLst>
        </pc:grpChg>
        <pc:picChg chg="add del mod ord">
          <ac:chgData name="Ayushi SHAKYA" userId="e160a819-0bdd-46f8-a019-4c14fe4a0e0e" providerId="ADAL" clId="{1EB474CA-5EF1-4ACE-A4A1-60A282592700}" dt="2023-10-29T19:44:31.026" v="2147" actId="14100"/>
          <ac:picMkLst>
            <pc:docMk/>
            <pc:sldMk cId="1847183642" sldId="285"/>
            <ac:picMk id="5" creationId="{4DFA9F07-935B-8D4E-8DA3-729954C37E90}"/>
          </ac:picMkLst>
        </pc:picChg>
      </pc:sldChg>
      <pc:sldChg chg="addSp delSp modSp add del mod">
        <pc:chgData name="Ayushi SHAKYA" userId="e160a819-0bdd-46f8-a019-4c14fe4a0e0e" providerId="ADAL" clId="{1EB474CA-5EF1-4ACE-A4A1-60A282592700}" dt="2023-10-29T19:26:28.507" v="1639" actId="47"/>
        <pc:sldMkLst>
          <pc:docMk/>
          <pc:sldMk cId="4171205475" sldId="285"/>
        </pc:sldMkLst>
        <pc:spChg chg="add mod">
          <ac:chgData name="Ayushi SHAKYA" userId="e160a819-0bdd-46f8-a019-4c14fe4a0e0e" providerId="ADAL" clId="{1EB474CA-5EF1-4ACE-A4A1-60A282592700}" dt="2023-10-29T19:26:24.408" v="1638" actId="478"/>
          <ac:spMkLst>
            <pc:docMk/>
            <pc:sldMk cId="4171205475" sldId="285"/>
            <ac:spMk id="5" creationId="{19ED44A2-6776-C364-1880-48963BABE9AF}"/>
          </ac:spMkLst>
        </pc:spChg>
        <pc:graphicFrameChg chg="del">
          <ac:chgData name="Ayushi SHAKYA" userId="e160a819-0bdd-46f8-a019-4c14fe4a0e0e" providerId="ADAL" clId="{1EB474CA-5EF1-4ACE-A4A1-60A282592700}" dt="2023-10-29T19:26:24.408" v="1638" actId="478"/>
          <ac:graphicFrameMkLst>
            <pc:docMk/>
            <pc:sldMk cId="4171205475" sldId="285"/>
            <ac:graphicFrameMk id="68" creationId="{8474EE76-354D-3554-7371-23B45D7F96D8}"/>
          </ac:graphicFrameMkLst>
        </pc:graphicFrameChg>
      </pc:sldChg>
      <pc:sldChg chg="addSp delSp modSp mod">
        <pc:chgData name="Ayushi SHAKYA" userId="e160a819-0bdd-46f8-a019-4c14fe4a0e0e" providerId="ADAL" clId="{1EB474CA-5EF1-4ACE-A4A1-60A282592700}" dt="2023-10-30T02:30:00.103" v="3027" actId="5793"/>
        <pc:sldMkLst>
          <pc:docMk/>
          <pc:sldMk cId="2317327572" sldId="286"/>
        </pc:sldMkLst>
        <pc:spChg chg="mod">
          <ac:chgData name="Ayushi SHAKYA" userId="e160a819-0bdd-46f8-a019-4c14fe4a0e0e" providerId="ADAL" clId="{1EB474CA-5EF1-4ACE-A4A1-60A282592700}" dt="2023-10-30T02:29:53.170" v="3020" actId="14100"/>
          <ac:spMkLst>
            <pc:docMk/>
            <pc:sldMk cId="2317327572" sldId="286"/>
            <ac:spMk id="2" creationId="{C3BB5110-C492-1FDA-02BD-5ED6FB59A8D5}"/>
          </ac:spMkLst>
        </pc:spChg>
        <pc:spChg chg="add del mod">
          <ac:chgData name="Ayushi SHAKYA" userId="e160a819-0bdd-46f8-a019-4c14fe4a0e0e" providerId="ADAL" clId="{1EB474CA-5EF1-4ACE-A4A1-60A282592700}" dt="2023-10-30T02:30:00.103" v="3027" actId="5793"/>
          <ac:spMkLst>
            <pc:docMk/>
            <pc:sldMk cId="2317327572" sldId="286"/>
            <ac:spMk id="4" creationId="{BBD3F3E5-2A26-EE43-DA16-328CBB21C500}"/>
          </ac:spMkLst>
        </pc:spChg>
        <pc:spChg chg="add del">
          <ac:chgData name="Ayushi SHAKYA" userId="e160a819-0bdd-46f8-a019-4c14fe4a0e0e" providerId="ADAL" clId="{1EB474CA-5EF1-4ACE-A4A1-60A282592700}" dt="2023-10-30T02:29:53.612" v="3021" actId="26606"/>
          <ac:spMkLst>
            <pc:docMk/>
            <pc:sldMk cId="2317327572" sldId="286"/>
            <ac:spMk id="9" creationId="{5554C89C-373F-47FC-BB73-6842E569C38F}"/>
          </ac:spMkLst>
        </pc:spChg>
        <pc:spChg chg="add del">
          <ac:chgData name="Ayushi SHAKYA" userId="e160a819-0bdd-46f8-a019-4c14fe4a0e0e" providerId="ADAL" clId="{1EB474CA-5EF1-4ACE-A4A1-60A282592700}" dt="2023-10-30T02:29:53.612" v="3021" actId="26606"/>
          <ac:spMkLst>
            <pc:docMk/>
            <pc:sldMk cId="2317327572" sldId="286"/>
            <ac:spMk id="11" creationId="{FF100C7F-5272-46AB-9FC7-E66059915A86}"/>
          </ac:spMkLst>
        </pc:spChg>
        <pc:spChg chg="add del">
          <ac:chgData name="Ayushi SHAKYA" userId="e160a819-0bdd-46f8-a019-4c14fe4a0e0e" providerId="ADAL" clId="{1EB474CA-5EF1-4ACE-A4A1-60A282592700}" dt="2023-10-30T02:29:53.612" v="3021" actId="26606"/>
          <ac:spMkLst>
            <pc:docMk/>
            <pc:sldMk cId="2317327572" sldId="286"/>
            <ac:spMk id="13" creationId="{B4FEA6D5-DF59-4E15-B19F-159D0588B095}"/>
          </ac:spMkLst>
        </pc:spChg>
        <pc:spChg chg="add del">
          <ac:chgData name="Ayushi SHAKYA" userId="e160a819-0bdd-46f8-a019-4c14fe4a0e0e" providerId="ADAL" clId="{1EB474CA-5EF1-4ACE-A4A1-60A282592700}" dt="2023-10-30T02:29:53.612" v="3021" actId="26606"/>
          <ac:spMkLst>
            <pc:docMk/>
            <pc:sldMk cId="2317327572" sldId="286"/>
            <ac:spMk id="15" creationId="{36C8C9E5-F937-44A5-A519-EA719F03E75E}"/>
          </ac:spMkLst>
        </pc:spChg>
        <pc:spChg chg="add del">
          <ac:chgData name="Ayushi SHAKYA" userId="e160a819-0bdd-46f8-a019-4c14fe4a0e0e" providerId="ADAL" clId="{1EB474CA-5EF1-4ACE-A4A1-60A282592700}" dt="2023-10-30T02:29:27.063" v="3013" actId="26606"/>
          <ac:spMkLst>
            <pc:docMk/>
            <pc:sldMk cId="2317327572" sldId="286"/>
            <ac:spMk id="20" creationId="{AC14302F-E955-47D0-A56B-D1D1A6953B51}"/>
          </ac:spMkLst>
        </pc:spChg>
        <pc:spChg chg="add del">
          <ac:chgData name="Ayushi SHAKYA" userId="e160a819-0bdd-46f8-a019-4c14fe4a0e0e" providerId="ADAL" clId="{1EB474CA-5EF1-4ACE-A4A1-60A282592700}" dt="2023-10-30T02:29:27.063" v="3013" actId="26606"/>
          <ac:spMkLst>
            <pc:docMk/>
            <pc:sldMk cId="2317327572" sldId="286"/>
            <ac:spMk id="22" creationId="{93A31341-2394-42A2-9851-FD91086DB7DD}"/>
          </ac:spMkLst>
        </pc:spChg>
        <pc:spChg chg="add del">
          <ac:chgData name="Ayushi SHAKYA" userId="e160a819-0bdd-46f8-a019-4c14fe4a0e0e" providerId="ADAL" clId="{1EB474CA-5EF1-4ACE-A4A1-60A282592700}" dt="2023-10-30T02:29:27.063" v="3013" actId="26606"/>
          <ac:spMkLst>
            <pc:docMk/>
            <pc:sldMk cId="2317327572" sldId="286"/>
            <ac:spMk id="24" creationId="{B5DAFF15-09E3-425C-9BF0-14CF18E02824}"/>
          </ac:spMkLst>
        </pc:spChg>
        <pc:spChg chg="add del">
          <ac:chgData name="Ayushi SHAKYA" userId="e160a819-0bdd-46f8-a019-4c14fe4a0e0e" providerId="ADAL" clId="{1EB474CA-5EF1-4ACE-A4A1-60A282592700}" dt="2023-10-30T02:29:27.063" v="3013" actId="26606"/>
          <ac:spMkLst>
            <pc:docMk/>
            <pc:sldMk cId="2317327572" sldId="286"/>
            <ac:spMk id="26" creationId="{AED93AAC-6E3F-4BC8-A315-45F6F5D0228E}"/>
          </ac:spMkLst>
        </pc:spChg>
        <pc:spChg chg="add del">
          <ac:chgData name="Ayushi SHAKYA" userId="e160a819-0bdd-46f8-a019-4c14fe4a0e0e" providerId="ADAL" clId="{1EB474CA-5EF1-4ACE-A4A1-60A282592700}" dt="2023-10-30T02:29:27.063" v="3013" actId="26606"/>
          <ac:spMkLst>
            <pc:docMk/>
            <pc:sldMk cId="2317327572" sldId="286"/>
            <ac:spMk id="28" creationId="{B8B4EFDF-A3FE-43DE-AE29-DFA4651C6F5D}"/>
          </ac:spMkLst>
        </pc:spChg>
        <pc:spChg chg="add del">
          <ac:chgData name="Ayushi SHAKYA" userId="e160a819-0bdd-46f8-a019-4c14fe4a0e0e" providerId="ADAL" clId="{1EB474CA-5EF1-4ACE-A4A1-60A282592700}" dt="2023-10-30T02:29:27.063" v="3013" actId="26606"/>
          <ac:spMkLst>
            <pc:docMk/>
            <pc:sldMk cId="2317327572" sldId="286"/>
            <ac:spMk id="30" creationId="{4D0456D8-C76D-4886-A52C-55C1147C01F4}"/>
          </ac:spMkLst>
        </pc:spChg>
        <pc:spChg chg="add del">
          <ac:chgData name="Ayushi SHAKYA" userId="e160a819-0bdd-46f8-a019-4c14fe4a0e0e" providerId="ADAL" clId="{1EB474CA-5EF1-4ACE-A4A1-60A282592700}" dt="2023-10-30T02:29:27.063" v="3013" actId="26606"/>
          <ac:spMkLst>
            <pc:docMk/>
            <pc:sldMk cId="2317327572" sldId="286"/>
            <ac:spMk id="32" creationId="{A0EA67A7-DA94-4187-BFA1-E61BD10A7056}"/>
          </ac:spMkLst>
        </pc:spChg>
        <pc:spChg chg="add del">
          <ac:chgData name="Ayushi SHAKYA" userId="e160a819-0bdd-46f8-a019-4c14fe4a0e0e" providerId="ADAL" clId="{1EB474CA-5EF1-4ACE-A4A1-60A282592700}" dt="2023-10-30T02:29:27.063" v="3013" actId="26606"/>
          <ac:spMkLst>
            <pc:docMk/>
            <pc:sldMk cId="2317327572" sldId="286"/>
            <ac:spMk id="34" creationId="{3DF98296-ED44-4D38-9E49-5470B308AD70}"/>
          </ac:spMkLst>
        </pc:spChg>
        <pc:spChg chg="add del">
          <ac:chgData name="Ayushi SHAKYA" userId="e160a819-0bdd-46f8-a019-4c14fe4a0e0e" providerId="ADAL" clId="{1EB474CA-5EF1-4ACE-A4A1-60A282592700}" dt="2023-10-30T02:29:27.063" v="3013" actId="26606"/>
          <ac:spMkLst>
            <pc:docMk/>
            <pc:sldMk cId="2317327572" sldId="286"/>
            <ac:spMk id="36" creationId="{690BA102-19FE-44E6-9302-003C1E96F814}"/>
          </ac:spMkLst>
        </pc:spChg>
        <pc:spChg chg="add del">
          <ac:chgData name="Ayushi SHAKYA" userId="e160a819-0bdd-46f8-a019-4c14fe4a0e0e" providerId="ADAL" clId="{1EB474CA-5EF1-4ACE-A4A1-60A282592700}" dt="2023-10-30T02:29:53.612" v="3021" actId="26606"/>
          <ac:spMkLst>
            <pc:docMk/>
            <pc:sldMk cId="2317327572" sldId="286"/>
            <ac:spMk id="38" creationId="{5554C89C-373F-47FC-BB73-6842E569C38F}"/>
          </ac:spMkLst>
        </pc:spChg>
        <pc:spChg chg="add del">
          <ac:chgData name="Ayushi SHAKYA" userId="e160a819-0bdd-46f8-a019-4c14fe4a0e0e" providerId="ADAL" clId="{1EB474CA-5EF1-4ACE-A4A1-60A282592700}" dt="2023-10-30T02:29:53.612" v="3021" actId="26606"/>
          <ac:spMkLst>
            <pc:docMk/>
            <pc:sldMk cId="2317327572" sldId="286"/>
            <ac:spMk id="39" creationId="{FF100C7F-5272-46AB-9FC7-E66059915A86}"/>
          </ac:spMkLst>
        </pc:spChg>
        <pc:spChg chg="add del">
          <ac:chgData name="Ayushi SHAKYA" userId="e160a819-0bdd-46f8-a019-4c14fe4a0e0e" providerId="ADAL" clId="{1EB474CA-5EF1-4ACE-A4A1-60A282592700}" dt="2023-10-30T02:29:53.612" v="3021" actId="26606"/>
          <ac:spMkLst>
            <pc:docMk/>
            <pc:sldMk cId="2317327572" sldId="286"/>
            <ac:spMk id="40" creationId="{B4FEA6D5-DF59-4E15-B19F-159D0588B095}"/>
          </ac:spMkLst>
        </pc:spChg>
        <pc:spChg chg="add del">
          <ac:chgData name="Ayushi SHAKYA" userId="e160a819-0bdd-46f8-a019-4c14fe4a0e0e" providerId="ADAL" clId="{1EB474CA-5EF1-4ACE-A4A1-60A282592700}" dt="2023-10-30T02:29:53.612" v="3021" actId="26606"/>
          <ac:spMkLst>
            <pc:docMk/>
            <pc:sldMk cId="2317327572" sldId="286"/>
            <ac:spMk id="41" creationId="{36C8C9E5-F937-44A5-A519-EA719F03E75E}"/>
          </ac:spMkLst>
        </pc:spChg>
        <pc:graphicFrameChg chg="del mod">
          <ac:chgData name="Ayushi SHAKYA" userId="e160a819-0bdd-46f8-a019-4c14fe4a0e0e" providerId="ADAL" clId="{1EB474CA-5EF1-4ACE-A4A1-60A282592700}" dt="2023-10-30T02:28:10.653" v="2947" actId="21"/>
          <ac:graphicFrameMkLst>
            <pc:docMk/>
            <pc:sldMk cId="2317327572" sldId="286"/>
            <ac:graphicFrameMk id="5" creationId="{9AF508D7-2EED-D5F9-2526-A84C6B823A86}"/>
          </ac:graphicFrameMkLst>
        </pc:graphicFrameChg>
        <pc:graphicFrameChg chg="add del mod">
          <ac:chgData name="Ayushi SHAKYA" userId="e160a819-0bdd-46f8-a019-4c14fe4a0e0e" providerId="ADAL" clId="{1EB474CA-5EF1-4ACE-A4A1-60A282592700}" dt="2023-10-30T02:29:53.612" v="3021" actId="26606"/>
          <ac:graphicFrameMkLst>
            <pc:docMk/>
            <pc:sldMk cId="2317327572" sldId="286"/>
            <ac:graphicFrameMk id="17" creationId="{7C7B0C39-C862-F2C5-124E-53FF22DCB905}"/>
          </ac:graphicFrameMkLst>
        </pc:graphicFrameChg>
      </pc:sldChg>
      <pc:sldChg chg="addSp delSp modSp add del mod setBg">
        <pc:chgData name="Ayushi SHAKYA" userId="e160a819-0bdd-46f8-a019-4c14fe4a0e0e" providerId="ADAL" clId="{1EB474CA-5EF1-4ACE-A4A1-60A282592700}" dt="2023-10-29T19:38:26.139" v="1772" actId="47"/>
        <pc:sldMkLst>
          <pc:docMk/>
          <pc:sldMk cId="2948064322" sldId="286"/>
        </pc:sldMkLst>
        <pc:spChg chg="mod">
          <ac:chgData name="Ayushi SHAKYA" userId="e160a819-0bdd-46f8-a019-4c14fe4a0e0e" providerId="ADAL" clId="{1EB474CA-5EF1-4ACE-A4A1-60A282592700}" dt="2023-10-29T19:36:21.186" v="1764" actId="26606"/>
          <ac:spMkLst>
            <pc:docMk/>
            <pc:sldMk cId="2948064322" sldId="286"/>
            <ac:spMk id="2" creationId="{2521F0B7-1593-2F97-0D07-C3917BB2B5A0}"/>
          </ac:spMkLst>
        </pc:spChg>
        <pc:spChg chg="del">
          <ac:chgData name="Ayushi SHAKYA" userId="e160a819-0bdd-46f8-a019-4c14fe4a0e0e" providerId="ADAL" clId="{1EB474CA-5EF1-4ACE-A4A1-60A282592700}" dt="2023-10-29T19:36:21.186" v="1764" actId="26606"/>
          <ac:spMkLst>
            <pc:docMk/>
            <pc:sldMk cId="2948064322" sldId="286"/>
            <ac:spMk id="3" creationId="{6C0A68B6-95CD-DE8E-9E73-E94DCF46204F}"/>
          </ac:spMkLst>
        </pc:spChg>
        <pc:spChg chg="add">
          <ac:chgData name="Ayushi SHAKYA" userId="e160a819-0bdd-46f8-a019-4c14fe4a0e0e" providerId="ADAL" clId="{1EB474CA-5EF1-4ACE-A4A1-60A282592700}" dt="2023-10-29T19:36:21.186" v="1764" actId="26606"/>
          <ac:spMkLst>
            <pc:docMk/>
            <pc:sldMk cId="2948064322" sldId="286"/>
            <ac:spMk id="9" creationId="{5554C89C-373F-47FC-BB73-6842E569C38F}"/>
          </ac:spMkLst>
        </pc:spChg>
        <pc:spChg chg="add">
          <ac:chgData name="Ayushi SHAKYA" userId="e160a819-0bdd-46f8-a019-4c14fe4a0e0e" providerId="ADAL" clId="{1EB474CA-5EF1-4ACE-A4A1-60A282592700}" dt="2023-10-29T19:36:21.186" v="1764" actId="26606"/>
          <ac:spMkLst>
            <pc:docMk/>
            <pc:sldMk cId="2948064322" sldId="286"/>
            <ac:spMk id="11" creationId="{FF100C7F-5272-46AB-9FC7-E66059915A86}"/>
          </ac:spMkLst>
        </pc:spChg>
        <pc:spChg chg="add">
          <ac:chgData name="Ayushi SHAKYA" userId="e160a819-0bdd-46f8-a019-4c14fe4a0e0e" providerId="ADAL" clId="{1EB474CA-5EF1-4ACE-A4A1-60A282592700}" dt="2023-10-29T19:36:21.186" v="1764" actId="26606"/>
          <ac:spMkLst>
            <pc:docMk/>
            <pc:sldMk cId="2948064322" sldId="286"/>
            <ac:spMk id="13" creationId="{B4FEA6D5-DF59-4E15-B19F-159D0588B095}"/>
          </ac:spMkLst>
        </pc:spChg>
        <pc:spChg chg="add">
          <ac:chgData name="Ayushi SHAKYA" userId="e160a819-0bdd-46f8-a019-4c14fe4a0e0e" providerId="ADAL" clId="{1EB474CA-5EF1-4ACE-A4A1-60A282592700}" dt="2023-10-29T19:36:21.186" v="1764" actId="26606"/>
          <ac:spMkLst>
            <pc:docMk/>
            <pc:sldMk cId="2948064322" sldId="286"/>
            <ac:spMk id="15" creationId="{36C8C9E5-F937-44A5-A519-EA719F03E75E}"/>
          </ac:spMkLst>
        </pc:spChg>
        <pc:graphicFrameChg chg="add">
          <ac:chgData name="Ayushi SHAKYA" userId="e160a819-0bdd-46f8-a019-4c14fe4a0e0e" providerId="ADAL" clId="{1EB474CA-5EF1-4ACE-A4A1-60A282592700}" dt="2023-10-29T19:36:21.186" v="1764" actId="26606"/>
          <ac:graphicFrameMkLst>
            <pc:docMk/>
            <pc:sldMk cId="2948064322" sldId="286"/>
            <ac:graphicFrameMk id="5" creationId="{788125E3-FF3A-509A-786B-7D5D90193193}"/>
          </ac:graphicFrameMkLst>
        </pc:graphicFrameChg>
      </pc:sldChg>
      <pc:sldMasterChg chg="modSldLayout">
        <pc:chgData name="Ayushi SHAKYA" userId="e160a819-0bdd-46f8-a019-4c14fe4a0e0e" providerId="ADAL" clId="{1EB474CA-5EF1-4ACE-A4A1-60A282592700}" dt="2023-10-29T17:05:17.035" v="780" actId="1076"/>
        <pc:sldMasterMkLst>
          <pc:docMk/>
          <pc:sldMasterMk cId="3154715968" sldId="2147483739"/>
        </pc:sldMasterMkLst>
        <pc:sldLayoutChg chg="modSp mod">
          <pc:chgData name="Ayushi SHAKYA" userId="e160a819-0bdd-46f8-a019-4c14fe4a0e0e" providerId="ADAL" clId="{1EB474CA-5EF1-4ACE-A4A1-60A282592700}" dt="2023-10-29T17:05:17.035" v="780" actId="1076"/>
          <pc:sldLayoutMkLst>
            <pc:docMk/>
            <pc:sldMasterMk cId="3154715968" sldId="2147483739"/>
            <pc:sldLayoutMk cId="3799740571" sldId="2147483736"/>
          </pc:sldLayoutMkLst>
          <pc:spChg chg="mod">
            <ac:chgData name="Ayushi SHAKYA" userId="e160a819-0bdd-46f8-a019-4c14fe4a0e0e" providerId="ADAL" clId="{1EB474CA-5EF1-4ACE-A4A1-60A282592700}" dt="2023-10-29T17:05:17.035" v="780" actId="1076"/>
            <ac:spMkLst>
              <pc:docMk/>
              <pc:sldMasterMk cId="3154715968" sldId="2147483739"/>
              <pc:sldLayoutMk cId="3799740571" sldId="2147483736"/>
              <ac:spMk id="3" creationId="{00000000-0000-0000-0000-000000000000}"/>
            </ac:spMkLst>
          </pc:spChg>
        </pc:sldLayoutChg>
      </pc:sldMasterChg>
    </pc:docChg>
  </pc:docChgLst>
  <pc:docChgLst>
    <pc:chgData name="Debanjan DATTA" userId="026d874b-fc66-4b3b-b01f-3fdbe6f030a5" providerId="ADAL" clId="{AA8E1111-9700-4575-B375-2E9A1375F567}"/>
    <pc:docChg chg="custSel addSld delSld modSld sldOrd">
      <pc:chgData name="Debanjan DATTA" userId="026d874b-fc66-4b3b-b01f-3fdbe6f030a5" providerId="ADAL" clId="{AA8E1111-9700-4575-B375-2E9A1375F567}" dt="2023-10-30T03:21:22.780" v="8766" actId="27636"/>
      <pc:docMkLst>
        <pc:docMk/>
      </pc:docMkLst>
      <pc:sldChg chg="modSp mod">
        <pc:chgData name="Debanjan DATTA" userId="026d874b-fc66-4b3b-b01f-3fdbe6f030a5" providerId="ADAL" clId="{AA8E1111-9700-4575-B375-2E9A1375F567}" dt="2023-10-30T02:40:21.528" v="5007" actId="20577"/>
        <pc:sldMkLst>
          <pc:docMk/>
          <pc:sldMk cId="3444101730" sldId="256"/>
        </pc:sldMkLst>
        <pc:spChg chg="mod">
          <ac:chgData name="Debanjan DATTA" userId="026d874b-fc66-4b3b-b01f-3fdbe6f030a5" providerId="ADAL" clId="{AA8E1111-9700-4575-B375-2E9A1375F567}" dt="2023-10-30T02:39:37.552" v="4991" actId="20577"/>
          <ac:spMkLst>
            <pc:docMk/>
            <pc:sldMk cId="3444101730" sldId="256"/>
            <ac:spMk id="2" creationId="{7CC529DF-19B0-6B56-BBFD-8C5CE52D8B83}"/>
          </ac:spMkLst>
        </pc:spChg>
        <pc:spChg chg="mod">
          <ac:chgData name="Debanjan DATTA" userId="026d874b-fc66-4b3b-b01f-3fdbe6f030a5" providerId="ADAL" clId="{AA8E1111-9700-4575-B375-2E9A1375F567}" dt="2023-10-30T02:40:21.528" v="5007" actId="20577"/>
          <ac:spMkLst>
            <pc:docMk/>
            <pc:sldMk cId="3444101730" sldId="256"/>
            <ac:spMk id="3" creationId="{BCD7A458-89DC-5F18-B2F5-D001582396B7}"/>
          </ac:spMkLst>
        </pc:spChg>
      </pc:sldChg>
      <pc:sldChg chg="modSp mod">
        <pc:chgData name="Debanjan DATTA" userId="026d874b-fc66-4b3b-b01f-3fdbe6f030a5" providerId="ADAL" clId="{AA8E1111-9700-4575-B375-2E9A1375F567}" dt="2023-10-30T02:54:58.535" v="6645" actId="20577"/>
        <pc:sldMkLst>
          <pc:docMk/>
          <pc:sldMk cId="2255205304" sldId="259"/>
        </pc:sldMkLst>
        <pc:spChg chg="mod">
          <ac:chgData name="Debanjan DATTA" userId="026d874b-fc66-4b3b-b01f-3fdbe6f030a5" providerId="ADAL" clId="{AA8E1111-9700-4575-B375-2E9A1375F567}" dt="2023-10-30T02:54:58.535" v="6645" actId="20577"/>
          <ac:spMkLst>
            <pc:docMk/>
            <pc:sldMk cId="2255205304" sldId="259"/>
            <ac:spMk id="3" creationId="{6C0A68B6-95CD-DE8E-9E73-E94DCF46204F}"/>
          </ac:spMkLst>
        </pc:spChg>
      </pc:sldChg>
      <pc:sldChg chg="modSp mod">
        <pc:chgData name="Debanjan DATTA" userId="026d874b-fc66-4b3b-b01f-3fdbe6f030a5" providerId="ADAL" clId="{AA8E1111-9700-4575-B375-2E9A1375F567}" dt="2023-10-30T02:55:16.188" v="6648" actId="6549"/>
        <pc:sldMkLst>
          <pc:docMk/>
          <pc:sldMk cId="3980619970" sldId="260"/>
        </pc:sldMkLst>
        <pc:spChg chg="mod">
          <ac:chgData name="Debanjan DATTA" userId="026d874b-fc66-4b3b-b01f-3fdbe6f030a5" providerId="ADAL" clId="{AA8E1111-9700-4575-B375-2E9A1375F567}" dt="2023-10-30T02:55:16.188" v="6648" actId="6549"/>
          <ac:spMkLst>
            <pc:docMk/>
            <pc:sldMk cId="3980619970" sldId="260"/>
            <ac:spMk id="2" creationId="{169C25AC-D74C-2FD5-B98F-940CE97CFDCE}"/>
          </ac:spMkLst>
        </pc:spChg>
        <pc:spChg chg="mod">
          <ac:chgData name="Debanjan DATTA" userId="026d874b-fc66-4b3b-b01f-3fdbe6f030a5" providerId="ADAL" clId="{AA8E1111-9700-4575-B375-2E9A1375F567}" dt="2023-10-30T02:53:19.173" v="6624" actId="255"/>
          <ac:spMkLst>
            <pc:docMk/>
            <pc:sldMk cId="3980619970" sldId="260"/>
            <ac:spMk id="16" creationId="{1B773E8B-C4B0-3CF3-EFE9-774803730881}"/>
          </ac:spMkLst>
        </pc:spChg>
        <pc:grpChg chg="mod">
          <ac:chgData name="Debanjan DATTA" userId="026d874b-fc66-4b3b-b01f-3fdbe6f030a5" providerId="ADAL" clId="{AA8E1111-9700-4575-B375-2E9A1375F567}" dt="2023-10-30T02:43:52.959" v="5513" actId="14100"/>
          <ac:grpSpMkLst>
            <pc:docMk/>
            <pc:sldMk cId="3980619970" sldId="260"/>
            <ac:grpSpMk id="6" creationId="{EED4E94E-EC85-73A7-D576-5B53448ECAB5}"/>
          </ac:grpSpMkLst>
        </pc:grpChg>
        <pc:graphicFrameChg chg="mod">
          <ac:chgData name="Debanjan DATTA" userId="026d874b-fc66-4b3b-b01f-3fdbe6f030a5" providerId="ADAL" clId="{AA8E1111-9700-4575-B375-2E9A1375F567}" dt="2023-10-30T02:53:31.303" v="6627"/>
          <ac:graphicFrameMkLst>
            <pc:docMk/>
            <pc:sldMk cId="3980619970" sldId="260"/>
            <ac:graphicFrameMk id="68" creationId="{8474EE76-354D-3554-7371-23B45D7F96D8}"/>
          </ac:graphicFrameMkLst>
        </pc:graphicFrameChg>
      </pc:sldChg>
      <pc:sldChg chg="modSp mod">
        <pc:chgData name="Debanjan DATTA" userId="026d874b-fc66-4b3b-b01f-3fdbe6f030a5" providerId="ADAL" clId="{AA8E1111-9700-4575-B375-2E9A1375F567}" dt="2023-10-30T02:51:56.465" v="6606" actId="255"/>
        <pc:sldMkLst>
          <pc:docMk/>
          <pc:sldMk cId="3717475241" sldId="263"/>
        </pc:sldMkLst>
        <pc:spChg chg="mod">
          <ac:chgData name="Debanjan DATTA" userId="026d874b-fc66-4b3b-b01f-3fdbe6f030a5" providerId="ADAL" clId="{AA8E1111-9700-4575-B375-2E9A1375F567}" dt="2023-10-30T02:51:56.465" v="6606" actId="255"/>
          <ac:spMkLst>
            <pc:docMk/>
            <pc:sldMk cId="3717475241" sldId="263"/>
            <ac:spMk id="3" creationId="{3524C1AA-AC27-E78C-25E8-F957F32E1C47}"/>
          </ac:spMkLst>
        </pc:spChg>
      </pc:sldChg>
      <pc:sldChg chg="modSp mod">
        <pc:chgData name="Debanjan DATTA" userId="026d874b-fc66-4b3b-b01f-3fdbe6f030a5" providerId="ADAL" clId="{AA8E1111-9700-4575-B375-2E9A1375F567}" dt="2023-10-30T02:54:44.809" v="6642" actId="27636"/>
        <pc:sldMkLst>
          <pc:docMk/>
          <pc:sldMk cId="2757658717" sldId="264"/>
        </pc:sldMkLst>
        <pc:spChg chg="mod">
          <ac:chgData name="Debanjan DATTA" userId="026d874b-fc66-4b3b-b01f-3fdbe6f030a5" providerId="ADAL" clId="{AA8E1111-9700-4575-B375-2E9A1375F567}" dt="2023-10-30T02:54:44.809" v="6642" actId="27636"/>
          <ac:spMkLst>
            <pc:docMk/>
            <pc:sldMk cId="2757658717" sldId="264"/>
            <ac:spMk id="3" creationId="{3524C1AA-AC27-E78C-25E8-F957F32E1C47}"/>
          </ac:spMkLst>
        </pc:spChg>
      </pc:sldChg>
      <pc:sldChg chg="modSp mod">
        <pc:chgData name="Debanjan DATTA" userId="026d874b-fc66-4b3b-b01f-3fdbe6f030a5" providerId="ADAL" clId="{AA8E1111-9700-4575-B375-2E9A1375F567}" dt="2023-10-30T02:54:51.306" v="6643" actId="20577"/>
        <pc:sldMkLst>
          <pc:docMk/>
          <pc:sldMk cId="1246813115" sldId="265"/>
        </pc:sldMkLst>
        <pc:spChg chg="mod">
          <ac:chgData name="Debanjan DATTA" userId="026d874b-fc66-4b3b-b01f-3fdbe6f030a5" providerId="ADAL" clId="{AA8E1111-9700-4575-B375-2E9A1375F567}" dt="2023-10-30T02:54:51.306" v="6643" actId="20577"/>
          <ac:spMkLst>
            <pc:docMk/>
            <pc:sldMk cId="1246813115" sldId="265"/>
            <ac:spMk id="3" creationId="{3524C1AA-AC27-E78C-25E8-F957F32E1C47}"/>
          </ac:spMkLst>
        </pc:spChg>
      </pc:sldChg>
      <pc:sldChg chg="del">
        <pc:chgData name="Debanjan DATTA" userId="026d874b-fc66-4b3b-b01f-3fdbe6f030a5" providerId="ADAL" clId="{AA8E1111-9700-4575-B375-2E9A1375F567}" dt="2023-10-30T01:46:18.562" v="4507" actId="2696"/>
        <pc:sldMkLst>
          <pc:docMk/>
          <pc:sldMk cId="966329566" sldId="266"/>
        </pc:sldMkLst>
      </pc:sldChg>
      <pc:sldChg chg="del">
        <pc:chgData name="Debanjan DATTA" userId="026d874b-fc66-4b3b-b01f-3fdbe6f030a5" providerId="ADAL" clId="{AA8E1111-9700-4575-B375-2E9A1375F567}" dt="2023-10-30T01:46:14.626" v="4506" actId="2696"/>
        <pc:sldMkLst>
          <pc:docMk/>
          <pc:sldMk cId="3700427511" sldId="267"/>
        </pc:sldMkLst>
      </pc:sldChg>
      <pc:sldChg chg="modSp mod">
        <pc:chgData name="Debanjan DATTA" userId="026d874b-fc66-4b3b-b01f-3fdbe6f030a5" providerId="ADAL" clId="{AA8E1111-9700-4575-B375-2E9A1375F567}" dt="2023-10-30T01:32:08.815" v="2825" actId="20577"/>
        <pc:sldMkLst>
          <pc:docMk/>
          <pc:sldMk cId="1339244272" sldId="271"/>
        </pc:sldMkLst>
        <pc:spChg chg="mod">
          <ac:chgData name="Debanjan DATTA" userId="026d874b-fc66-4b3b-b01f-3fdbe6f030a5" providerId="ADAL" clId="{AA8E1111-9700-4575-B375-2E9A1375F567}" dt="2023-10-30T01:32:08.815" v="2825" actId="20577"/>
          <ac:spMkLst>
            <pc:docMk/>
            <pc:sldMk cId="1339244272" sldId="271"/>
            <ac:spMk id="3" creationId="{6C0A68B6-95CD-DE8E-9E73-E94DCF46204F}"/>
          </ac:spMkLst>
        </pc:spChg>
      </pc:sldChg>
      <pc:sldChg chg="modSp mod">
        <pc:chgData name="Debanjan DATTA" userId="026d874b-fc66-4b3b-b01f-3fdbe6f030a5" providerId="ADAL" clId="{AA8E1111-9700-4575-B375-2E9A1375F567}" dt="2023-10-30T01:38:51.969" v="3784" actId="20577"/>
        <pc:sldMkLst>
          <pc:docMk/>
          <pc:sldMk cId="4251303594" sldId="272"/>
        </pc:sldMkLst>
        <pc:spChg chg="mod">
          <ac:chgData name="Debanjan DATTA" userId="026d874b-fc66-4b3b-b01f-3fdbe6f030a5" providerId="ADAL" clId="{AA8E1111-9700-4575-B375-2E9A1375F567}" dt="2023-10-30T01:38:51.969" v="3784" actId="20577"/>
          <ac:spMkLst>
            <pc:docMk/>
            <pc:sldMk cId="4251303594" sldId="272"/>
            <ac:spMk id="3" creationId="{013BBB5E-383E-A8B1-225D-5405B7135B8C}"/>
          </ac:spMkLst>
        </pc:spChg>
      </pc:sldChg>
      <pc:sldChg chg="modSp mod">
        <pc:chgData name="Debanjan DATTA" userId="026d874b-fc66-4b3b-b01f-3fdbe6f030a5" providerId="ADAL" clId="{AA8E1111-9700-4575-B375-2E9A1375F567}" dt="2023-10-29T17:03:42.829" v="12" actId="20577"/>
        <pc:sldMkLst>
          <pc:docMk/>
          <pc:sldMk cId="3013357530" sldId="273"/>
        </pc:sldMkLst>
        <pc:spChg chg="mod">
          <ac:chgData name="Debanjan DATTA" userId="026d874b-fc66-4b3b-b01f-3fdbe6f030a5" providerId="ADAL" clId="{AA8E1111-9700-4575-B375-2E9A1375F567}" dt="2023-10-29T17:03:42.829" v="12" actId="20577"/>
          <ac:spMkLst>
            <pc:docMk/>
            <pc:sldMk cId="3013357530" sldId="273"/>
            <ac:spMk id="2" creationId="{99A28A91-5140-EAB6-F15C-BF651571251A}"/>
          </ac:spMkLst>
        </pc:spChg>
      </pc:sldChg>
      <pc:sldChg chg="modSp new mod">
        <pc:chgData name="Debanjan DATTA" userId="026d874b-fc66-4b3b-b01f-3fdbe6f030a5" providerId="ADAL" clId="{AA8E1111-9700-4575-B375-2E9A1375F567}" dt="2023-10-30T02:55:32.589" v="6653" actId="20577"/>
        <pc:sldMkLst>
          <pc:docMk/>
          <pc:sldMk cId="3332194985" sldId="274"/>
        </pc:sldMkLst>
        <pc:spChg chg="mod">
          <ac:chgData name="Debanjan DATTA" userId="026d874b-fc66-4b3b-b01f-3fdbe6f030a5" providerId="ADAL" clId="{AA8E1111-9700-4575-B375-2E9A1375F567}" dt="2023-10-30T02:44:29.304" v="5514" actId="20577"/>
          <ac:spMkLst>
            <pc:docMk/>
            <pc:sldMk cId="3332194985" sldId="274"/>
            <ac:spMk id="2" creationId="{BEF1C2E4-5CEE-2EA8-DD41-C9E2305BEEF2}"/>
          </ac:spMkLst>
        </pc:spChg>
        <pc:spChg chg="mod">
          <ac:chgData name="Debanjan DATTA" userId="026d874b-fc66-4b3b-b01f-3fdbe6f030a5" providerId="ADAL" clId="{AA8E1111-9700-4575-B375-2E9A1375F567}" dt="2023-10-30T02:55:32.589" v="6653" actId="20577"/>
          <ac:spMkLst>
            <pc:docMk/>
            <pc:sldMk cId="3332194985" sldId="274"/>
            <ac:spMk id="3" creationId="{FD65BC44-3528-4F1A-A81C-FEDCB9A087F9}"/>
          </ac:spMkLst>
        </pc:spChg>
      </pc:sldChg>
      <pc:sldChg chg="modSp new del mod">
        <pc:chgData name="Debanjan DATTA" userId="026d874b-fc66-4b3b-b01f-3fdbe6f030a5" providerId="ADAL" clId="{AA8E1111-9700-4575-B375-2E9A1375F567}" dt="2023-10-30T01:41:33.106" v="3790" actId="2696"/>
        <pc:sldMkLst>
          <pc:docMk/>
          <pc:sldMk cId="1151565564" sldId="275"/>
        </pc:sldMkLst>
        <pc:spChg chg="mod">
          <ac:chgData name="Debanjan DATTA" userId="026d874b-fc66-4b3b-b01f-3fdbe6f030a5" providerId="ADAL" clId="{AA8E1111-9700-4575-B375-2E9A1375F567}" dt="2023-10-29T17:44:48.206" v="2002" actId="20577"/>
          <ac:spMkLst>
            <pc:docMk/>
            <pc:sldMk cId="1151565564" sldId="275"/>
            <ac:spMk id="2" creationId="{CAF67199-1653-ED5D-420C-A26CEADB51FC}"/>
          </ac:spMkLst>
        </pc:spChg>
        <pc:spChg chg="mod">
          <ac:chgData name="Debanjan DATTA" userId="026d874b-fc66-4b3b-b01f-3fdbe6f030a5" providerId="ADAL" clId="{AA8E1111-9700-4575-B375-2E9A1375F567}" dt="2023-10-30T01:41:03.506" v="3785" actId="20577"/>
          <ac:spMkLst>
            <pc:docMk/>
            <pc:sldMk cId="1151565564" sldId="275"/>
            <ac:spMk id="3" creationId="{A14E340A-9CC0-527F-53F0-B4CD956CB529}"/>
          </ac:spMkLst>
        </pc:spChg>
      </pc:sldChg>
      <pc:sldChg chg="addSp delSp modSp new mod">
        <pc:chgData name="Debanjan DATTA" userId="026d874b-fc66-4b3b-b01f-3fdbe6f030a5" providerId="ADAL" clId="{AA8E1111-9700-4575-B375-2E9A1375F567}" dt="2023-10-30T03:10:34.765" v="7072" actId="14100"/>
        <pc:sldMkLst>
          <pc:docMk/>
          <pc:sldMk cId="3139447515" sldId="276"/>
        </pc:sldMkLst>
        <pc:spChg chg="mod">
          <ac:chgData name="Debanjan DATTA" userId="026d874b-fc66-4b3b-b01f-3fdbe6f030a5" providerId="ADAL" clId="{AA8E1111-9700-4575-B375-2E9A1375F567}" dt="2023-10-30T01:43:15.549" v="3945" actId="20577"/>
          <ac:spMkLst>
            <pc:docMk/>
            <pc:sldMk cId="3139447515" sldId="276"/>
            <ac:spMk id="2" creationId="{1A2FEE1D-5762-68F7-4D1A-03414A4F4E6C}"/>
          </ac:spMkLst>
        </pc:spChg>
        <pc:spChg chg="mod">
          <ac:chgData name="Debanjan DATTA" userId="026d874b-fc66-4b3b-b01f-3fdbe6f030a5" providerId="ADAL" clId="{AA8E1111-9700-4575-B375-2E9A1375F567}" dt="2023-10-30T01:46:00.414" v="4505" actId="313"/>
          <ac:spMkLst>
            <pc:docMk/>
            <pc:sldMk cId="3139447515" sldId="276"/>
            <ac:spMk id="3" creationId="{15023DA1-DFE3-292B-3DCD-0BD818A6B15E}"/>
          </ac:spMkLst>
        </pc:spChg>
        <pc:spChg chg="mod">
          <ac:chgData name="Debanjan DATTA" userId="026d874b-fc66-4b3b-b01f-3fdbe6f030a5" providerId="ADAL" clId="{AA8E1111-9700-4575-B375-2E9A1375F567}" dt="2023-10-30T02:55:43.446" v="6657" actId="27636"/>
          <ac:spMkLst>
            <pc:docMk/>
            <pc:sldMk cId="3139447515" sldId="276"/>
            <ac:spMk id="100" creationId="{15023DA1-DFE3-292B-3DCD-0BD818A6B15E}"/>
          </ac:spMkLst>
        </pc:spChg>
        <pc:picChg chg="add mod">
          <ac:chgData name="Debanjan DATTA" userId="026d874b-fc66-4b3b-b01f-3fdbe6f030a5" providerId="ADAL" clId="{AA8E1111-9700-4575-B375-2E9A1375F567}" dt="2023-10-30T03:10:34.765" v="7072" actId="14100"/>
          <ac:picMkLst>
            <pc:docMk/>
            <pc:sldMk cId="3139447515" sldId="276"/>
            <ac:picMk id="4" creationId="{FF1589C7-9ED3-4160-4E98-A75B246770D3}"/>
          </ac:picMkLst>
        </pc:picChg>
        <pc:picChg chg="del">
          <ac:chgData name="Debanjan DATTA" userId="026d874b-fc66-4b3b-b01f-3fdbe6f030a5" providerId="ADAL" clId="{AA8E1111-9700-4575-B375-2E9A1375F567}" dt="2023-10-30T03:10:24.625" v="7068" actId="478"/>
          <ac:picMkLst>
            <pc:docMk/>
            <pc:sldMk cId="3139447515" sldId="276"/>
            <ac:picMk id="101" creationId="{24AEE01F-3771-5C0D-DE68-36244D1E2E5F}"/>
          </ac:picMkLst>
        </pc:picChg>
      </pc:sldChg>
      <pc:sldChg chg="modSp add del mod">
        <pc:chgData name="Debanjan DATTA" userId="026d874b-fc66-4b3b-b01f-3fdbe6f030a5" providerId="ADAL" clId="{AA8E1111-9700-4575-B375-2E9A1375F567}" dt="2023-10-29T17:44:33.430" v="1980" actId="2696"/>
        <pc:sldMkLst>
          <pc:docMk/>
          <pc:sldMk cId="1426264373" sldId="277"/>
        </pc:sldMkLst>
        <pc:spChg chg="mod">
          <ac:chgData name="Debanjan DATTA" userId="026d874b-fc66-4b3b-b01f-3fdbe6f030a5" providerId="ADAL" clId="{AA8E1111-9700-4575-B375-2E9A1375F567}" dt="2023-10-29T17:24:40.343" v="834" actId="20577"/>
          <ac:spMkLst>
            <pc:docMk/>
            <pc:sldMk cId="1426264373" sldId="277"/>
            <ac:spMk id="2" creationId="{CAF67199-1653-ED5D-420C-A26CEADB51FC}"/>
          </ac:spMkLst>
        </pc:spChg>
      </pc:sldChg>
      <pc:sldChg chg="modSp add del mod">
        <pc:chgData name="Debanjan DATTA" userId="026d874b-fc66-4b3b-b01f-3fdbe6f030a5" providerId="ADAL" clId="{AA8E1111-9700-4575-B375-2E9A1375F567}" dt="2023-10-29T17:44:41.060" v="1981" actId="2696"/>
        <pc:sldMkLst>
          <pc:docMk/>
          <pc:sldMk cId="778869074" sldId="278"/>
        </pc:sldMkLst>
        <pc:spChg chg="mod">
          <ac:chgData name="Debanjan DATTA" userId="026d874b-fc66-4b3b-b01f-3fdbe6f030a5" providerId="ADAL" clId="{AA8E1111-9700-4575-B375-2E9A1375F567}" dt="2023-10-29T17:24:55.910" v="877" actId="20577"/>
          <ac:spMkLst>
            <pc:docMk/>
            <pc:sldMk cId="778869074" sldId="278"/>
            <ac:spMk id="2" creationId="{CAF67199-1653-ED5D-420C-A26CEADB51FC}"/>
          </ac:spMkLst>
        </pc:spChg>
      </pc:sldChg>
      <pc:sldChg chg="addSp delSp modSp new mod">
        <pc:chgData name="Debanjan DATTA" userId="026d874b-fc66-4b3b-b01f-3fdbe6f030a5" providerId="ADAL" clId="{AA8E1111-9700-4575-B375-2E9A1375F567}" dt="2023-10-30T03:21:22.780" v="8766" actId="27636"/>
        <pc:sldMkLst>
          <pc:docMk/>
          <pc:sldMk cId="817546986" sldId="279"/>
        </pc:sldMkLst>
        <pc:spChg chg="mod">
          <ac:chgData name="Debanjan DATTA" userId="026d874b-fc66-4b3b-b01f-3fdbe6f030a5" providerId="ADAL" clId="{AA8E1111-9700-4575-B375-2E9A1375F567}" dt="2023-10-29T17:29:33.206" v="1205" actId="20577"/>
          <ac:spMkLst>
            <pc:docMk/>
            <pc:sldMk cId="817546986" sldId="279"/>
            <ac:spMk id="2" creationId="{A339D887-C48C-AE84-0380-A46EEB166F7C}"/>
          </ac:spMkLst>
        </pc:spChg>
        <pc:spChg chg="del mod">
          <ac:chgData name="Debanjan DATTA" userId="026d874b-fc66-4b3b-b01f-3fdbe6f030a5" providerId="ADAL" clId="{AA8E1111-9700-4575-B375-2E9A1375F567}" dt="2023-10-30T03:14:51.292" v="7871" actId="22"/>
          <ac:spMkLst>
            <pc:docMk/>
            <pc:sldMk cId="817546986" sldId="279"/>
            <ac:spMk id="3" creationId="{FCB5C1DB-E9F1-257F-E1F9-FE85AC0725C2}"/>
          </ac:spMkLst>
        </pc:spChg>
        <pc:spChg chg="add del mod">
          <ac:chgData name="Debanjan DATTA" userId="026d874b-fc66-4b3b-b01f-3fdbe6f030a5" providerId="ADAL" clId="{AA8E1111-9700-4575-B375-2E9A1375F567}" dt="2023-10-30T03:16:06.303" v="7878" actId="22"/>
          <ac:spMkLst>
            <pc:docMk/>
            <pc:sldMk cId="817546986" sldId="279"/>
            <ac:spMk id="7" creationId="{F40224A3-9C6F-EFEF-D44D-43EC0A79FD54}"/>
          </ac:spMkLst>
        </pc:spChg>
        <pc:spChg chg="add mod">
          <ac:chgData name="Debanjan DATTA" userId="026d874b-fc66-4b3b-b01f-3fdbe6f030a5" providerId="ADAL" clId="{AA8E1111-9700-4575-B375-2E9A1375F567}" dt="2023-10-30T03:21:22.780" v="8766" actId="27636"/>
          <ac:spMkLst>
            <pc:docMk/>
            <pc:sldMk cId="817546986" sldId="279"/>
            <ac:spMk id="10" creationId="{12537DBD-EFF9-13D3-A108-5BB00F96F669}"/>
          </ac:spMkLst>
        </pc:spChg>
        <pc:picChg chg="add del mod ord">
          <ac:chgData name="Debanjan DATTA" userId="026d874b-fc66-4b3b-b01f-3fdbe6f030a5" providerId="ADAL" clId="{AA8E1111-9700-4575-B375-2E9A1375F567}" dt="2023-10-30T03:15:14.948" v="7877" actId="478"/>
          <ac:picMkLst>
            <pc:docMk/>
            <pc:sldMk cId="817546986" sldId="279"/>
            <ac:picMk id="5" creationId="{4C21B364-F92B-E8BC-34E8-86AA4DE2FD73}"/>
          </ac:picMkLst>
        </pc:picChg>
        <pc:picChg chg="add mod ord">
          <ac:chgData name="Debanjan DATTA" userId="026d874b-fc66-4b3b-b01f-3fdbe6f030a5" providerId="ADAL" clId="{AA8E1111-9700-4575-B375-2E9A1375F567}" dt="2023-10-30T03:16:26.162" v="7881" actId="1076"/>
          <ac:picMkLst>
            <pc:docMk/>
            <pc:sldMk cId="817546986" sldId="279"/>
            <ac:picMk id="9" creationId="{FFB16986-C89C-57DC-86EB-7A16EFD8166B}"/>
          </ac:picMkLst>
        </pc:picChg>
      </pc:sldChg>
      <pc:sldChg chg="addSp delSp modSp new mod">
        <pc:chgData name="Debanjan DATTA" userId="026d874b-fc66-4b3b-b01f-3fdbe6f030a5" providerId="ADAL" clId="{AA8E1111-9700-4575-B375-2E9A1375F567}" dt="2023-10-30T03:10:14.312" v="7065" actId="14100"/>
        <pc:sldMkLst>
          <pc:docMk/>
          <pc:sldMk cId="1897033548" sldId="280"/>
        </pc:sldMkLst>
        <pc:spChg chg="mod">
          <ac:chgData name="Debanjan DATTA" userId="026d874b-fc66-4b3b-b01f-3fdbe6f030a5" providerId="ADAL" clId="{AA8E1111-9700-4575-B375-2E9A1375F567}" dt="2023-10-29T17:28:08.159" v="1017" actId="20577"/>
          <ac:spMkLst>
            <pc:docMk/>
            <pc:sldMk cId="1897033548" sldId="280"/>
            <ac:spMk id="2" creationId="{80DFBE1A-A43D-24BB-608A-EA4E663AD892}"/>
          </ac:spMkLst>
        </pc:spChg>
        <pc:spChg chg="mod">
          <ac:chgData name="Debanjan DATTA" userId="026d874b-fc66-4b3b-b01f-3fdbe6f030a5" providerId="ADAL" clId="{AA8E1111-9700-4575-B375-2E9A1375F567}" dt="2023-10-30T03:08:26.040" v="7054" actId="20577"/>
          <ac:spMkLst>
            <pc:docMk/>
            <pc:sldMk cId="1897033548" sldId="280"/>
            <ac:spMk id="3" creationId="{533519F2-4C7E-73FE-CE10-340634C2DFBC}"/>
          </ac:spMkLst>
        </pc:spChg>
        <pc:picChg chg="add del mod">
          <ac:chgData name="Debanjan DATTA" userId="026d874b-fc66-4b3b-b01f-3fdbe6f030a5" providerId="ADAL" clId="{AA8E1111-9700-4575-B375-2E9A1375F567}" dt="2023-10-30T03:09:48.225" v="7060" actId="478"/>
          <ac:picMkLst>
            <pc:docMk/>
            <pc:sldMk cId="1897033548" sldId="280"/>
            <ac:picMk id="5" creationId="{FF151201-8C12-CEA5-CE21-A7EBDB9E53C4}"/>
          </ac:picMkLst>
        </pc:picChg>
        <pc:picChg chg="add mod">
          <ac:chgData name="Debanjan DATTA" userId="026d874b-fc66-4b3b-b01f-3fdbe6f030a5" providerId="ADAL" clId="{AA8E1111-9700-4575-B375-2E9A1375F567}" dt="2023-10-30T03:10:14.312" v="7065" actId="14100"/>
          <ac:picMkLst>
            <pc:docMk/>
            <pc:sldMk cId="1897033548" sldId="280"/>
            <ac:picMk id="7" creationId="{0AC57264-1C9D-6CAE-B9CE-47D4C0255FEB}"/>
          </ac:picMkLst>
        </pc:picChg>
      </pc:sldChg>
      <pc:sldChg chg="modSp add del mod">
        <pc:chgData name="Debanjan DATTA" userId="026d874b-fc66-4b3b-b01f-3fdbe6f030a5" providerId="ADAL" clId="{AA8E1111-9700-4575-B375-2E9A1375F567}" dt="2023-10-29T17:42:54.588" v="1964" actId="2696"/>
        <pc:sldMkLst>
          <pc:docMk/>
          <pc:sldMk cId="3613537811" sldId="281"/>
        </pc:sldMkLst>
        <pc:spChg chg="mod">
          <ac:chgData name="Debanjan DATTA" userId="026d874b-fc66-4b3b-b01f-3fdbe6f030a5" providerId="ADAL" clId="{AA8E1111-9700-4575-B375-2E9A1375F567}" dt="2023-10-29T17:29:02.602" v="1158" actId="20577"/>
          <ac:spMkLst>
            <pc:docMk/>
            <pc:sldMk cId="3613537811" sldId="281"/>
            <ac:spMk id="2" creationId="{1A2FEE1D-5762-68F7-4D1A-03414A4F4E6C}"/>
          </ac:spMkLst>
        </pc:spChg>
      </pc:sldChg>
      <pc:sldChg chg="addSp delSp modSp add mod">
        <pc:chgData name="Debanjan DATTA" userId="026d874b-fc66-4b3b-b01f-3fdbe6f030a5" providerId="ADAL" clId="{AA8E1111-9700-4575-B375-2E9A1375F567}" dt="2023-10-30T03:15:11.898" v="7876" actId="14100"/>
        <pc:sldMkLst>
          <pc:docMk/>
          <pc:sldMk cId="1465807275" sldId="282"/>
        </pc:sldMkLst>
        <pc:spChg chg="mod">
          <ac:chgData name="Debanjan DATTA" userId="026d874b-fc66-4b3b-b01f-3fdbe6f030a5" providerId="ADAL" clId="{AA8E1111-9700-4575-B375-2E9A1375F567}" dt="2023-10-29T17:40:53.269" v="1963" actId="20577"/>
          <ac:spMkLst>
            <pc:docMk/>
            <pc:sldMk cId="1465807275" sldId="282"/>
            <ac:spMk id="3" creationId="{15023DA1-DFE3-292B-3DCD-0BD818A6B15E}"/>
          </ac:spMkLst>
        </pc:spChg>
        <pc:spChg chg="mod">
          <ac:chgData name="Debanjan DATTA" userId="026d874b-fc66-4b3b-b01f-3fdbe6f030a5" providerId="ADAL" clId="{AA8E1111-9700-4575-B375-2E9A1375F567}" dt="2023-10-30T03:14:07.759" v="7868" actId="20577"/>
          <ac:spMkLst>
            <pc:docMk/>
            <pc:sldMk cId="1465807275" sldId="282"/>
            <ac:spMk id="19" creationId="{15023DA1-DFE3-292B-3DCD-0BD818A6B15E}"/>
          </ac:spMkLst>
        </pc:spChg>
        <pc:picChg chg="add mod">
          <ac:chgData name="Debanjan DATTA" userId="026d874b-fc66-4b3b-b01f-3fdbe6f030a5" providerId="ADAL" clId="{AA8E1111-9700-4575-B375-2E9A1375F567}" dt="2023-10-30T03:15:11.898" v="7876" actId="14100"/>
          <ac:picMkLst>
            <pc:docMk/>
            <pc:sldMk cId="1465807275" sldId="282"/>
            <ac:picMk id="3" creationId="{952343D1-F878-4D9E-7D49-8AD0700BCD78}"/>
          </ac:picMkLst>
        </pc:picChg>
        <pc:picChg chg="del">
          <ac:chgData name="Debanjan DATTA" userId="026d874b-fc66-4b3b-b01f-3fdbe6f030a5" providerId="ADAL" clId="{AA8E1111-9700-4575-B375-2E9A1375F567}" dt="2023-10-30T03:15:07.203" v="7873" actId="478"/>
          <ac:picMkLst>
            <pc:docMk/>
            <pc:sldMk cId="1465807275" sldId="282"/>
            <ac:picMk id="7" creationId="{4B4544F2-34A7-B672-9343-6874666B3215}"/>
          </ac:picMkLst>
        </pc:picChg>
      </pc:sldChg>
      <pc:sldChg chg="modSp add mod">
        <pc:chgData name="Debanjan DATTA" userId="026d874b-fc66-4b3b-b01f-3fdbe6f030a5" providerId="ADAL" clId="{AA8E1111-9700-4575-B375-2E9A1375F567}" dt="2023-10-30T02:54:16.117" v="6632" actId="255"/>
        <pc:sldMkLst>
          <pc:docMk/>
          <pc:sldMk cId="338562467" sldId="283"/>
        </pc:sldMkLst>
        <pc:spChg chg="mod">
          <ac:chgData name="Debanjan DATTA" userId="026d874b-fc66-4b3b-b01f-3fdbe6f030a5" providerId="ADAL" clId="{AA8E1111-9700-4575-B375-2E9A1375F567}" dt="2023-10-29T17:29:50.930" v="1240" actId="20577"/>
          <ac:spMkLst>
            <pc:docMk/>
            <pc:sldMk cId="338562467" sldId="283"/>
            <ac:spMk id="2" creationId="{A339D887-C48C-AE84-0380-A46EEB166F7C}"/>
          </ac:spMkLst>
        </pc:spChg>
        <pc:spChg chg="mod">
          <ac:chgData name="Debanjan DATTA" userId="026d874b-fc66-4b3b-b01f-3fdbe6f030a5" providerId="ADAL" clId="{AA8E1111-9700-4575-B375-2E9A1375F567}" dt="2023-10-30T01:48:06.661" v="4942" actId="27636"/>
          <ac:spMkLst>
            <pc:docMk/>
            <pc:sldMk cId="338562467" sldId="283"/>
            <ac:spMk id="3" creationId="{FCB5C1DB-E9F1-257F-E1F9-FE85AC0725C2}"/>
          </ac:spMkLst>
        </pc:spChg>
        <pc:graphicFrameChg chg="mod">
          <ac:chgData name="Debanjan DATTA" userId="026d874b-fc66-4b3b-b01f-3fdbe6f030a5" providerId="ADAL" clId="{AA8E1111-9700-4575-B375-2E9A1375F567}" dt="2023-10-30T02:54:16.117" v="6632" actId="255"/>
          <ac:graphicFrameMkLst>
            <pc:docMk/>
            <pc:sldMk cId="338562467" sldId="283"/>
            <ac:graphicFrameMk id="5" creationId="{F7E0BA02-5080-CA75-7A2E-9FA362892B4B}"/>
          </ac:graphicFrameMkLst>
        </pc:graphicFrameChg>
      </pc:sldChg>
      <pc:sldChg chg="modSp add mod">
        <pc:chgData name="Debanjan DATTA" userId="026d874b-fc66-4b3b-b01f-3fdbe6f030a5" providerId="ADAL" clId="{AA8E1111-9700-4575-B375-2E9A1375F567}" dt="2023-10-30T02:54:28.845" v="6638" actId="20577"/>
        <pc:sldMkLst>
          <pc:docMk/>
          <pc:sldMk cId="744458620" sldId="284"/>
        </pc:sldMkLst>
        <pc:spChg chg="mod">
          <ac:chgData name="Debanjan DATTA" userId="026d874b-fc66-4b3b-b01f-3fdbe6f030a5" providerId="ADAL" clId="{AA8E1111-9700-4575-B375-2E9A1375F567}" dt="2023-10-29T17:30:12.980" v="1251" actId="20577"/>
          <ac:spMkLst>
            <pc:docMk/>
            <pc:sldMk cId="744458620" sldId="284"/>
            <ac:spMk id="2" creationId="{A339D887-C48C-AE84-0380-A46EEB166F7C}"/>
          </ac:spMkLst>
        </pc:spChg>
        <pc:spChg chg="mod">
          <ac:chgData name="Debanjan DATTA" userId="026d874b-fc66-4b3b-b01f-3fdbe6f030a5" providerId="ADAL" clId="{AA8E1111-9700-4575-B375-2E9A1375F567}" dt="2023-10-30T02:54:28.845" v="6638" actId="20577"/>
          <ac:spMkLst>
            <pc:docMk/>
            <pc:sldMk cId="744458620" sldId="284"/>
            <ac:spMk id="3" creationId="{FCB5C1DB-E9F1-257F-E1F9-FE85AC0725C2}"/>
          </ac:spMkLst>
        </pc:spChg>
      </pc:sldChg>
      <pc:sldChg chg="modSp mod">
        <pc:chgData name="Debanjan DATTA" userId="026d874b-fc66-4b3b-b01f-3fdbe6f030a5" providerId="ADAL" clId="{AA8E1111-9700-4575-B375-2E9A1375F567}" dt="2023-10-30T02:53:39.090" v="6628" actId="255"/>
        <pc:sldMkLst>
          <pc:docMk/>
          <pc:sldMk cId="1847183642" sldId="285"/>
        </pc:sldMkLst>
        <pc:spChg chg="mod">
          <ac:chgData name="Debanjan DATTA" userId="026d874b-fc66-4b3b-b01f-3fdbe6f030a5" providerId="ADAL" clId="{AA8E1111-9700-4575-B375-2E9A1375F567}" dt="2023-10-30T02:53:39.090" v="6628" actId="255"/>
          <ac:spMkLst>
            <pc:docMk/>
            <pc:sldMk cId="1847183642" sldId="285"/>
            <ac:spMk id="12" creationId="{862E9F85-89AB-46EE-C22E-E709AB13C2EE}"/>
          </ac:spMkLst>
        </pc:spChg>
      </pc:sldChg>
      <pc:sldChg chg="modSp add mod ord">
        <pc:chgData name="Debanjan DATTA" userId="026d874b-fc66-4b3b-b01f-3fdbe6f030a5" providerId="ADAL" clId="{AA8E1111-9700-4575-B375-2E9A1375F567}" dt="2023-10-30T02:47:19.608" v="5900" actId="20577"/>
        <pc:sldMkLst>
          <pc:docMk/>
          <pc:sldMk cId="2317327572" sldId="286"/>
        </pc:sldMkLst>
        <pc:spChg chg="mod">
          <ac:chgData name="Debanjan DATTA" userId="026d874b-fc66-4b3b-b01f-3fdbe6f030a5" providerId="ADAL" clId="{AA8E1111-9700-4575-B375-2E9A1375F567}" dt="2023-10-30T01:42:18.583" v="3928" actId="20577"/>
          <ac:spMkLst>
            <pc:docMk/>
            <pc:sldMk cId="2317327572" sldId="286"/>
            <ac:spMk id="2" creationId="{C3BB5110-C492-1FDA-02BD-5ED6FB59A8D5}"/>
          </ac:spMkLst>
        </pc:spChg>
        <pc:spChg chg="mod">
          <ac:chgData name="Debanjan DATTA" userId="026d874b-fc66-4b3b-b01f-3fdbe6f030a5" providerId="ADAL" clId="{AA8E1111-9700-4575-B375-2E9A1375F567}" dt="2023-10-30T02:47:19.608" v="5900" actId="20577"/>
          <ac:spMkLst>
            <pc:docMk/>
            <pc:sldMk cId="2317327572" sldId="286"/>
            <ac:spMk id="4" creationId="{BBD3F3E5-2A26-EE43-DA16-328CBB21C500}"/>
          </ac:spMkLst>
        </pc:spChg>
        <pc:graphicFrameChg chg="mod">
          <ac:chgData name="Debanjan DATTA" userId="026d874b-fc66-4b3b-b01f-3fdbe6f030a5" providerId="ADAL" clId="{AA8E1111-9700-4575-B375-2E9A1375F567}" dt="2023-10-30T02:17:14.205" v="4943" actId="478"/>
          <ac:graphicFrameMkLst>
            <pc:docMk/>
            <pc:sldMk cId="2317327572" sldId="286"/>
            <ac:graphicFrameMk id="5" creationId="{9AF508D7-2EED-D5F9-2526-A84C6B823A86}"/>
          </ac:graphicFrameMkLst>
        </pc:graphicFrameChg>
      </pc:sldChg>
      <pc:sldChg chg="add del">
        <pc:chgData name="Debanjan DATTA" userId="026d874b-fc66-4b3b-b01f-3fdbe6f030a5" providerId="ADAL" clId="{AA8E1111-9700-4575-B375-2E9A1375F567}" dt="2023-10-30T01:41:37.002" v="3791" actId="2696"/>
        <pc:sldMkLst>
          <pc:docMk/>
          <pc:sldMk cId="449423529" sldId="287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F1BA62-B734-48A5-9595-CEF3906014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9564263-F629-4C67-B981-48BA13AEEFBD}">
      <dgm:prSet/>
      <dgm:spPr/>
      <dgm:t>
        <a:bodyPr/>
        <a:lstStyle/>
        <a:p>
          <a:r>
            <a:rPr lang="en-IN" b="0" baseline="0"/>
            <a:t>Exploratory Data Analysis</a:t>
          </a:r>
          <a:endParaRPr lang="en-US"/>
        </a:p>
      </dgm:t>
    </dgm:pt>
    <dgm:pt modelId="{20627CC2-50D2-4F43-AD98-5C767257A4CF}" type="parTrans" cxnId="{DCE7427E-9533-4A94-B5CD-D8D8DC29A877}">
      <dgm:prSet/>
      <dgm:spPr/>
      <dgm:t>
        <a:bodyPr/>
        <a:lstStyle/>
        <a:p>
          <a:endParaRPr lang="en-US"/>
        </a:p>
      </dgm:t>
    </dgm:pt>
    <dgm:pt modelId="{986380D1-0978-47B1-B83F-5C681E748A21}" type="sibTrans" cxnId="{DCE7427E-9533-4A94-B5CD-D8D8DC29A877}">
      <dgm:prSet/>
      <dgm:spPr/>
      <dgm:t>
        <a:bodyPr/>
        <a:lstStyle/>
        <a:p>
          <a:endParaRPr lang="en-US"/>
        </a:p>
      </dgm:t>
    </dgm:pt>
    <dgm:pt modelId="{59429DD9-BEFA-4812-B94B-C8613F91D7AA}">
      <dgm:prSet/>
      <dgm:spPr/>
      <dgm:t>
        <a:bodyPr/>
        <a:lstStyle/>
        <a:p>
          <a:r>
            <a:rPr lang="en-IN" b="0" baseline="0"/>
            <a:t>Inferential Analysis</a:t>
          </a:r>
          <a:endParaRPr lang="en-US"/>
        </a:p>
      </dgm:t>
    </dgm:pt>
    <dgm:pt modelId="{81AA5A36-B3F6-4264-BADC-8A9F78C1751E}" type="parTrans" cxnId="{0DA34BA2-39B1-4AEF-848D-17A7E2CAC029}">
      <dgm:prSet/>
      <dgm:spPr/>
      <dgm:t>
        <a:bodyPr/>
        <a:lstStyle/>
        <a:p>
          <a:endParaRPr lang="en-US"/>
        </a:p>
      </dgm:t>
    </dgm:pt>
    <dgm:pt modelId="{1FCC12BC-D048-4901-8207-B138C2581D7C}" type="sibTrans" cxnId="{0DA34BA2-39B1-4AEF-848D-17A7E2CAC029}">
      <dgm:prSet/>
      <dgm:spPr/>
      <dgm:t>
        <a:bodyPr/>
        <a:lstStyle/>
        <a:p>
          <a:endParaRPr lang="en-US"/>
        </a:p>
      </dgm:t>
    </dgm:pt>
    <dgm:pt modelId="{DB8723F3-3772-433C-AFBB-5D205F7C0EDA}">
      <dgm:prSet/>
      <dgm:spPr/>
      <dgm:t>
        <a:bodyPr/>
        <a:lstStyle/>
        <a:p>
          <a:r>
            <a:rPr lang="en-IN" b="0" baseline="0"/>
            <a:t>Predictive Analysis</a:t>
          </a:r>
          <a:endParaRPr lang="en-US"/>
        </a:p>
      </dgm:t>
    </dgm:pt>
    <dgm:pt modelId="{59096496-CB45-4D67-9E43-51ED073E26C9}" type="parTrans" cxnId="{598C2DBB-6FC1-4A4B-B4AF-141320DFCE5D}">
      <dgm:prSet/>
      <dgm:spPr/>
      <dgm:t>
        <a:bodyPr/>
        <a:lstStyle/>
        <a:p>
          <a:endParaRPr lang="en-US"/>
        </a:p>
      </dgm:t>
    </dgm:pt>
    <dgm:pt modelId="{810FAB78-4346-4279-B2C1-A5A2C9E86E55}" type="sibTrans" cxnId="{598C2DBB-6FC1-4A4B-B4AF-141320DFCE5D}">
      <dgm:prSet/>
      <dgm:spPr/>
      <dgm:t>
        <a:bodyPr/>
        <a:lstStyle/>
        <a:p>
          <a:endParaRPr lang="en-US"/>
        </a:p>
      </dgm:t>
    </dgm:pt>
    <dgm:pt modelId="{3FD20ADE-81A1-48FD-A25A-2617D1E06F5B}" type="pres">
      <dgm:prSet presAssocID="{8AF1BA62-B734-48A5-9595-CEF39060145A}" presName="root" presStyleCnt="0">
        <dgm:presLayoutVars>
          <dgm:dir/>
          <dgm:resizeHandles val="exact"/>
        </dgm:presLayoutVars>
      </dgm:prSet>
      <dgm:spPr/>
    </dgm:pt>
    <dgm:pt modelId="{56E21C17-F8F1-479B-A6C5-818CAEE48C01}" type="pres">
      <dgm:prSet presAssocID="{19564263-F629-4C67-B981-48BA13AEEFBD}" presName="compNode" presStyleCnt="0"/>
      <dgm:spPr/>
    </dgm:pt>
    <dgm:pt modelId="{3F121528-A7E4-46D4-ADC6-8F44AF6C8B7C}" type="pres">
      <dgm:prSet presAssocID="{19564263-F629-4C67-B981-48BA13AEEFBD}" presName="bgRect" presStyleLbl="bgShp" presStyleIdx="0" presStyleCnt="3"/>
      <dgm:spPr/>
    </dgm:pt>
    <dgm:pt modelId="{E5F5CD5C-9ED7-4036-9C43-CAAB1F5AAD5B}" type="pres">
      <dgm:prSet presAssocID="{19564263-F629-4C67-B981-48BA13AEEFB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8EADA3A-03B5-4522-87B3-BA433CA5E132}" type="pres">
      <dgm:prSet presAssocID="{19564263-F629-4C67-B981-48BA13AEEFBD}" presName="spaceRect" presStyleCnt="0"/>
      <dgm:spPr/>
    </dgm:pt>
    <dgm:pt modelId="{1AD824DD-28E8-4013-AACA-1CC9D5515BB2}" type="pres">
      <dgm:prSet presAssocID="{19564263-F629-4C67-B981-48BA13AEEFBD}" presName="parTx" presStyleLbl="revTx" presStyleIdx="0" presStyleCnt="3">
        <dgm:presLayoutVars>
          <dgm:chMax val="0"/>
          <dgm:chPref val="0"/>
        </dgm:presLayoutVars>
      </dgm:prSet>
      <dgm:spPr/>
    </dgm:pt>
    <dgm:pt modelId="{80DAAF85-BE8E-4A34-9FB8-0F5A3B0E5925}" type="pres">
      <dgm:prSet presAssocID="{986380D1-0978-47B1-B83F-5C681E748A21}" presName="sibTrans" presStyleCnt="0"/>
      <dgm:spPr/>
    </dgm:pt>
    <dgm:pt modelId="{2767E1EF-88FD-4EB7-B8C9-410D9A90DACC}" type="pres">
      <dgm:prSet presAssocID="{59429DD9-BEFA-4812-B94B-C8613F91D7AA}" presName="compNode" presStyleCnt="0"/>
      <dgm:spPr/>
    </dgm:pt>
    <dgm:pt modelId="{4F5446CF-C1CB-4F10-91ED-970EFEE9F5FB}" type="pres">
      <dgm:prSet presAssocID="{59429DD9-BEFA-4812-B94B-C8613F91D7AA}" presName="bgRect" presStyleLbl="bgShp" presStyleIdx="1" presStyleCnt="3"/>
      <dgm:spPr/>
    </dgm:pt>
    <dgm:pt modelId="{0214D491-5B93-44BD-A715-29886912D9EE}" type="pres">
      <dgm:prSet presAssocID="{59429DD9-BEFA-4812-B94B-C8613F91D7A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29E1F8D-9708-4555-A9A1-76AC4C3419CE}" type="pres">
      <dgm:prSet presAssocID="{59429DD9-BEFA-4812-B94B-C8613F91D7AA}" presName="spaceRect" presStyleCnt="0"/>
      <dgm:spPr/>
    </dgm:pt>
    <dgm:pt modelId="{37029D9A-A288-43F4-9007-D1EA317D7800}" type="pres">
      <dgm:prSet presAssocID="{59429DD9-BEFA-4812-B94B-C8613F91D7AA}" presName="parTx" presStyleLbl="revTx" presStyleIdx="1" presStyleCnt="3">
        <dgm:presLayoutVars>
          <dgm:chMax val="0"/>
          <dgm:chPref val="0"/>
        </dgm:presLayoutVars>
      </dgm:prSet>
      <dgm:spPr/>
    </dgm:pt>
    <dgm:pt modelId="{9858B87D-FE8A-44F5-B890-39D1B2958733}" type="pres">
      <dgm:prSet presAssocID="{1FCC12BC-D048-4901-8207-B138C2581D7C}" presName="sibTrans" presStyleCnt="0"/>
      <dgm:spPr/>
    </dgm:pt>
    <dgm:pt modelId="{5DED26D5-EEF0-4A1A-81B9-8FFB1A0260ED}" type="pres">
      <dgm:prSet presAssocID="{DB8723F3-3772-433C-AFBB-5D205F7C0EDA}" presName="compNode" presStyleCnt="0"/>
      <dgm:spPr/>
    </dgm:pt>
    <dgm:pt modelId="{7AFB7562-849B-4163-89B4-5E0CC676413F}" type="pres">
      <dgm:prSet presAssocID="{DB8723F3-3772-433C-AFBB-5D205F7C0EDA}" presName="bgRect" presStyleLbl="bgShp" presStyleIdx="2" presStyleCnt="3"/>
      <dgm:spPr/>
    </dgm:pt>
    <dgm:pt modelId="{5AF16F06-87A9-4C81-BAA9-E3A3CF93C040}" type="pres">
      <dgm:prSet presAssocID="{DB8723F3-3772-433C-AFBB-5D205F7C0ED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5FB896A-D9A6-40FE-9402-CCEA8EC741CB}" type="pres">
      <dgm:prSet presAssocID="{DB8723F3-3772-433C-AFBB-5D205F7C0EDA}" presName="spaceRect" presStyleCnt="0"/>
      <dgm:spPr/>
    </dgm:pt>
    <dgm:pt modelId="{3C285A57-52D8-4F7C-BD06-7CCC74D2F527}" type="pres">
      <dgm:prSet presAssocID="{DB8723F3-3772-433C-AFBB-5D205F7C0ED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2993476-A0EC-4440-9870-4C1B7F8F7276}" type="presOf" srcId="{59429DD9-BEFA-4812-B94B-C8613F91D7AA}" destId="{37029D9A-A288-43F4-9007-D1EA317D7800}" srcOrd="0" destOrd="0" presId="urn:microsoft.com/office/officeart/2018/2/layout/IconVerticalSolidList"/>
    <dgm:cxn modelId="{DCE7427E-9533-4A94-B5CD-D8D8DC29A877}" srcId="{8AF1BA62-B734-48A5-9595-CEF39060145A}" destId="{19564263-F629-4C67-B981-48BA13AEEFBD}" srcOrd="0" destOrd="0" parTransId="{20627CC2-50D2-4F43-AD98-5C767257A4CF}" sibTransId="{986380D1-0978-47B1-B83F-5C681E748A21}"/>
    <dgm:cxn modelId="{0DA34BA2-39B1-4AEF-848D-17A7E2CAC029}" srcId="{8AF1BA62-B734-48A5-9595-CEF39060145A}" destId="{59429DD9-BEFA-4812-B94B-C8613F91D7AA}" srcOrd="1" destOrd="0" parTransId="{81AA5A36-B3F6-4264-BADC-8A9F78C1751E}" sibTransId="{1FCC12BC-D048-4901-8207-B138C2581D7C}"/>
    <dgm:cxn modelId="{1588E5B2-D89F-4F81-BDD6-16BA7F3E2484}" type="presOf" srcId="{DB8723F3-3772-433C-AFBB-5D205F7C0EDA}" destId="{3C285A57-52D8-4F7C-BD06-7CCC74D2F527}" srcOrd="0" destOrd="0" presId="urn:microsoft.com/office/officeart/2018/2/layout/IconVerticalSolidList"/>
    <dgm:cxn modelId="{598C2DBB-6FC1-4A4B-B4AF-141320DFCE5D}" srcId="{8AF1BA62-B734-48A5-9595-CEF39060145A}" destId="{DB8723F3-3772-433C-AFBB-5D205F7C0EDA}" srcOrd="2" destOrd="0" parTransId="{59096496-CB45-4D67-9E43-51ED073E26C9}" sibTransId="{810FAB78-4346-4279-B2C1-A5A2C9E86E55}"/>
    <dgm:cxn modelId="{70BFBFC8-646D-4764-BE83-F20B68B0BF9E}" type="presOf" srcId="{19564263-F629-4C67-B981-48BA13AEEFBD}" destId="{1AD824DD-28E8-4013-AACA-1CC9D5515BB2}" srcOrd="0" destOrd="0" presId="urn:microsoft.com/office/officeart/2018/2/layout/IconVerticalSolidList"/>
    <dgm:cxn modelId="{ECAE31DA-69F1-4F8A-9EF6-8D3310B74B89}" type="presOf" srcId="{8AF1BA62-B734-48A5-9595-CEF39060145A}" destId="{3FD20ADE-81A1-48FD-A25A-2617D1E06F5B}" srcOrd="0" destOrd="0" presId="urn:microsoft.com/office/officeart/2018/2/layout/IconVerticalSolidList"/>
    <dgm:cxn modelId="{5CE670B6-3A46-4C0E-A71A-800E9A02BEA8}" type="presParOf" srcId="{3FD20ADE-81A1-48FD-A25A-2617D1E06F5B}" destId="{56E21C17-F8F1-479B-A6C5-818CAEE48C01}" srcOrd="0" destOrd="0" presId="urn:microsoft.com/office/officeart/2018/2/layout/IconVerticalSolidList"/>
    <dgm:cxn modelId="{2C1E6F60-3BAF-4C29-B48B-A6C13B53AC2D}" type="presParOf" srcId="{56E21C17-F8F1-479B-A6C5-818CAEE48C01}" destId="{3F121528-A7E4-46D4-ADC6-8F44AF6C8B7C}" srcOrd="0" destOrd="0" presId="urn:microsoft.com/office/officeart/2018/2/layout/IconVerticalSolidList"/>
    <dgm:cxn modelId="{39AB6FA2-7D76-416E-9F3B-4F03BA5919D1}" type="presParOf" srcId="{56E21C17-F8F1-479B-A6C5-818CAEE48C01}" destId="{E5F5CD5C-9ED7-4036-9C43-CAAB1F5AAD5B}" srcOrd="1" destOrd="0" presId="urn:microsoft.com/office/officeart/2018/2/layout/IconVerticalSolidList"/>
    <dgm:cxn modelId="{AEC0BD15-95E6-4629-A6A8-211B3041190C}" type="presParOf" srcId="{56E21C17-F8F1-479B-A6C5-818CAEE48C01}" destId="{98EADA3A-03B5-4522-87B3-BA433CA5E132}" srcOrd="2" destOrd="0" presId="urn:microsoft.com/office/officeart/2018/2/layout/IconVerticalSolidList"/>
    <dgm:cxn modelId="{3DB454F1-A401-4D20-A22F-99BCEA8B2AF6}" type="presParOf" srcId="{56E21C17-F8F1-479B-A6C5-818CAEE48C01}" destId="{1AD824DD-28E8-4013-AACA-1CC9D5515BB2}" srcOrd="3" destOrd="0" presId="urn:microsoft.com/office/officeart/2018/2/layout/IconVerticalSolidList"/>
    <dgm:cxn modelId="{7943C2AA-A81E-4663-A778-592F5BB1995B}" type="presParOf" srcId="{3FD20ADE-81A1-48FD-A25A-2617D1E06F5B}" destId="{80DAAF85-BE8E-4A34-9FB8-0F5A3B0E5925}" srcOrd="1" destOrd="0" presId="urn:microsoft.com/office/officeart/2018/2/layout/IconVerticalSolidList"/>
    <dgm:cxn modelId="{C5BA31B5-91BC-47F0-A8BE-168BF3ED4204}" type="presParOf" srcId="{3FD20ADE-81A1-48FD-A25A-2617D1E06F5B}" destId="{2767E1EF-88FD-4EB7-B8C9-410D9A90DACC}" srcOrd="2" destOrd="0" presId="urn:microsoft.com/office/officeart/2018/2/layout/IconVerticalSolidList"/>
    <dgm:cxn modelId="{D0DDC822-87B4-4356-B978-871A9E3E0633}" type="presParOf" srcId="{2767E1EF-88FD-4EB7-B8C9-410D9A90DACC}" destId="{4F5446CF-C1CB-4F10-91ED-970EFEE9F5FB}" srcOrd="0" destOrd="0" presId="urn:microsoft.com/office/officeart/2018/2/layout/IconVerticalSolidList"/>
    <dgm:cxn modelId="{3A45432A-67E4-4ED2-91D6-3F2A0A75CC11}" type="presParOf" srcId="{2767E1EF-88FD-4EB7-B8C9-410D9A90DACC}" destId="{0214D491-5B93-44BD-A715-29886912D9EE}" srcOrd="1" destOrd="0" presId="urn:microsoft.com/office/officeart/2018/2/layout/IconVerticalSolidList"/>
    <dgm:cxn modelId="{97E203FF-44D1-4364-A45C-CFE2CC182C2E}" type="presParOf" srcId="{2767E1EF-88FD-4EB7-B8C9-410D9A90DACC}" destId="{F29E1F8D-9708-4555-A9A1-76AC4C3419CE}" srcOrd="2" destOrd="0" presId="urn:microsoft.com/office/officeart/2018/2/layout/IconVerticalSolidList"/>
    <dgm:cxn modelId="{197B1C20-25C6-4991-9F86-D6D2D46C6EDF}" type="presParOf" srcId="{2767E1EF-88FD-4EB7-B8C9-410D9A90DACC}" destId="{37029D9A-A288-43F4-9007-D1EA317D7800}" srcOrd="3" destOrd="0" presId="urn:microsoft.com/office/officeart/2018/2/layout/IconVerticalSolidList"/>
    <dgm:cxn modelId="{A96D768A-4720-4562-9C61-FCEA605075A6}" type="presParOf" srcId="{3FD20ADE-81A1-48FD-A25A-2617D1E06F5B}" destId="{9858B87D-FE8A-44F5-B890-39D1B2958733}" srcOrd="3" destOrd="0" presId="urn:microsoft.com/office/officeart/2018/2/layout/IconVerticalSolidList"/>
    <dgm:cxn modelId="{09BCD3D7-D6BB-4C3A-A9B2-1502C81299FC}" type="presParOf" srcId="{3FD20ADE-81A1-48FD-A25A-2617D1E06F5B}" destId="{5DED26D5-EEF0-4A1A-81B9-8FFB1A0260ED}" srcOrd="4" destOrd="0" presId="urn:microsoft.com/office/officeart/2018/2/layout/IconVerticalSolidList"/>
    <dgm:cxn modelId="{54CE9322-48C2-42AF-9997-9BCEE6279A84}" type="presParOf" srcId="{5DED26D5-EEF0-4A1A-81B9-8FFB1A0260ED}" destId="{7AFB7562-849B-4163-89B4-5E0CC676413F}" srcOrd="0" destOrd="0" presId="urn:microsoft.com/office/officeart/2018/2/layout/IconVerticalSolidList"/>
    <dgm:cxn modelId="{E5D0E3BC-EE25-46B9-A9F2-12294D346418}" type="presParOf" srcId="{5DED26D5-EEF0-4A1A-81B9-8FFB1A0260ED}" destId="{5AF16F06-87A9-4C81-BAA9-E3A3CF93C040}" srcOrd="1" destOrd="0" presId="urn:microsoft.com/office/officeart/2018/2/layout/IconVerticalSolidList"/>
    <dgm:cxn modelId="{348A41E8-CF57-4DF0-B327-401B372E9CB3}" type="presParOf" srcId="{5DED26D5-EEF0-4A1A-81B9-8FFB1A0260ED}" destId="{C5FB896A-D9A6-40FE-9402-CCEA8EC741CB}" srcOrd="2" destOrd="0" presId="urn:microsoft.com/office/officeart/2018/2/layout/IconVerticalSolidList"/>
    <dgm:cxn modelId="{A115B168-4AA6-496C-875D-ABE1230AA4E5}" type="presParOf" srcId="{5DED26D5-EEF0-4A1A-81B9-8FFB1A0260ED}" destId="{3C285A57-52D8-4F7C-BD06-7CCC74D2F52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6F7F52-6F70-4166-88B3-42F4A8D0416F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FA0653-A00A-4BC7-A442-CAD0FAA46D13}">
      <dgm:prSet/>
      <dgm:spPr/>
      <dgm:t>
        <a:bodyPr/>
        <a:lstStyle/>
        <a:p>
          <a:r>
            <a:rPr lang="en-IN"/>
            <a:t>Data Sanity Checks: Performed Missing Value Checks, Missing records of Rating 22,883 were removed from data</a:t>
          </a:r>
          <a:endParaRPr lang="en-US"/>
        </a:p>
      </dgm:t>
    </dgm:pt>
    <dgm:pt modelId="{089A544D-B627-4F76-82A9-D306AD32820D}" type="parTrans" cxnId="{B609F609-BA4D-4FBE-8E3F-CC32206B6B12}">
      <dgm:prSet/>
      <dgm:spPr/>
      <dgm:t>
        <a:bodyPr/>
        <a:lstStyle/>
        <a:p>
          <a:endParaRPr lang="en-US"/>
        </a:p>
      </dgm:t>
    </dgm:pt>
    <dgm:pt modelId="{17E7FC5B-D5D8-4248-BDAF-C4BAEC1FC4D9}" type="sibTrans" cxnId="{B609F609-BA4D-4FBE-8E3F-CC32206B6B12}">
      <dgm:prSet/>
      <dgm:spPr/>
      <dgm:t>
        <a:bodyPr/>
        <a:lstStyle/>
        <a:p>
          <a:endParaRPr lang="en-US"/>
        </a:p>
      </dgm:t>
    </dgm:pt>
    <dgm:pt modelId="{0F249C08-72D0-4405-9576-E7720D1793AE}">
      <dgm:prSet/>
      <dgm:spPr/>
      <dgm:t>
        <a:bodyPr/>
        <a:lstStyle/>
        <a:p>
          <a:r>
            <a:rPr lang="en-IN"/>
            <a:t> Performed duplicate checks on the data</a:t>
          </a:r>
          <a:endParaRPr lang="en-US"/>
        </a:p>
      </dgm:t>
    </dgm:pt>
    <dgm:pt modelId="{E162E5C6-1648-411E-8384-EC935CA3EF0B}" type="parTrans" cxnId="{3FFD04DB-DE3B-4203-A75E-E80DFD3FD3F7}">
      <dgm:prSet/>
      <dgm:spPr/>
      <dgm:t>
        <a:bodyPr/>
        <a:lstStyle/>
        <a:p>
          <a:endParaRPr lang="en-US"/>
        </a:p>
      </dgm:t>
    </dgm:pt>
    <dgm:pt modelId="{89D08BF4-E575-4F51-B4E3-311B12645EFB}" type="sibTrans" cxnId="{3FFD04DB-DE3B-4203-A75E-E80DFD3FD3F7}">
      <dgm:prSet/>
      <dgm:spPr/>
      <dgm:t>
        <a:bodyPr/>
        <a:lstStyle/>
        <a:p>
          <a:endParaRPr lang="en-US"/>
        </a:p>
      </dgm:t>
    </dgm:pt>
    <dgm:pt modelId="{357F803A-61B1-4C41-A87E-21002841C399}">
      <dgm:prSet/>
      <dgm:spPr/>
      <dgm:t>
        <a:bodyPr/>
        <a:lstStyle/>
        <a:p>
          <a:r>
            <a:rPr lang="en-US"/>
            <a:t>~50k rows in the dataset were missing App Released Date This was handled using Min Android Version Release date</a:t>
          </a:r>
        </a:p>
      </dgm:t>
    </dgm:pt>
    <dgm:pt modelId="{50A835FE-45C6-431A-87B2-AD75596E061A}" type="parTrans" cxnId="{0F9093D6-6D0B-468D-BAF6-8DEA7DF99188}">
      <dgm:prSet/>
      <dgm:spPr/>
      <dgm:t>
        <a:bodyPr/>
        <a:lstStyle/>
        <a:p>
          <a:endParaRPr lang="en-US"/>
        </a:p>
      </dgm:t>
    </dgm:pt>
    <dgm:pt modelId="{10D741A3-7312-487B-9809-6995165A0DB5}" type="sibTrans" cxnId="{0F9093D6-6D0B-468D-BAF6-8DEA7DF99188}">
      <dgm:prSet/>
      <dgm:spPr/>
      <dgm:t>
        <a:bodyPr/>
        <a:lstStyle/>
        <a:p>
          <a:endParaRPr lang="en-US"/>
        </a:p>
      </dgm:t>
    </dgm:pt>
    <dgm:pt modelId="{E0AE9F0C-ED67-4403-9BAF-0D647A1C11E0}" type="pres">
      <dgm:prSet presAssocID="{506F7F52-6F70-4166-88B3-42F4A8D0416F}" presName="Name0" presStyleCnt="0">
        <dgm:presLayoutVars>
          <dgm:dir/>
          <dgm:animLvl val="lvl"/>
          <dgm:resizeHandles val="exact"/>
        </dgm:presLayoutVars>
      </dgm:prSet>
      <dgm:spPr/>
    </dgm:pt>
    <dgm:pt modelId="{A2881817-94B5-4B11-9E52-B4B865B46032}" type="pres">
      <dgm:prSet presAssocID="{357F803A-61B1-4C41-A87E-21002841C399}" presName="boxAndChildren" presStyleCnt="0"/>
      <dgm:spPr/>
    </dgm:pt>
    <dgm:pt modelId="{14600901-197B-4305-B8AE-50CB7A703C68}" type="pres">
      <dgm:prSet presAssocID="{357F803A-61B1-4C41-A87E-21002841C399}" presName="parentTextBox" presStyleLbl="node1" presStyleIdx="0" presStyleCnt="3"/>
      <dgm:spPr/>
    </dgm:pt>
    <dgm:pt modelId="{B0B7C28E-6F4D-49DD-97D8-A96DF1811FF5}" type="pres">
      <dgm:prSet presAssocID="{89D08BF4-E575-4F51-B4E3-311B12645EFB}" presName="sp" presStyleCnt="0"/>
      <dgm:spPr/>
    </dgm:pt>
    <dgm:pt modelId="{18D92543-79BF-4568-9744-9383023EAC1A}" type="pres">
      <dgm:prSet presAssocID="{0F249C08-72D0-4405-9576-E7720D1793AE}" presName="arrowAndChildren" presStyleCnt="0"/>
      <dgm:spPr/>
    </dgm:pt>
    <dgm:pt modelId="{44A8FB0E-F292-4AD3-88D4-037D327C0A61}" type="pres">
      <dgm:prSet presAssocID="{0F249C08-72D0-4405-9576-E7720D1793AE}" presName="parentTextArrow" presStyleLbl="node1" presStyleIdx="1" presStyleCnt="3"/>
      <dgm:spPr/>
    </dgm:pt>
    <dgm:pt modelId="{EBB38844-B96A-4EA2-8D10-D26EF1EA75C3}" type="pres">
      <dgm:prSet presAssocID="{17E7FC5B-D5D8-4248-BDAF-C4BAEC1FC4D9}" presName="sp" presStyleCnt="0"/>
      <dgm:spPr/>
    </dgm:pt>
    <dgm:pt modelId="{917369AF-FD4B-407A-AC59-2C4AF3F6781A}" type="pres">
      <dgm:prSet presAssocID="{CCFA0653-A00A-4BC7-A442-CAD0FAA46D13}" presName="arrowAndChildren" presStyleCnt="0"/>
      <dgm:spPr/>
    </dgm:pt>
    <dgm:pt modelId="{EF906329-27A5-4F28-A4CC-33F92A5D9135}" type="pres">
      <dgm:prSet presAssocID="{CCFA0653-A00A-4BC7-A442-CAD0FAA46D13}" presName="parentTextArrow" presStyleLbl="node1" presStyleIdx="2" presStyleCnt="3" custLinFactNeighborX="382" custLinFactNeighborY="-64342"/>
      <dgm:spPr/>
    </dgm:pt>
  </dgm:ptLst>
  <dgm:cxnLst>
    <dgm:cxn modelId="{B609F609-BA4D-4FBE-8E3F-CC32206B6B12}" srcId="{506F7F52-6F70-4166-88B3-42F4A8D0416F}" destId="{CCFA0653-A00A-4BC7-A442-CAD0FAA46D13}" srcOrd="0" destOrd="0" parTransId="{089A544D-B627-4F76-82A9-D306AD32820D}" sibTransId="{17E7FC5B-D5D8-4248-BDAF-C4BAEC1FC4D9}"/>
    <dgm:cxn modelId="{1E19E323-AD21-4262-B924-079319F5D94A}" type="presOf" srcId="{CCFA0653-A00A-4BC7-A442-CAD0FAA46D13}" destId="{EF906329-27A5-4F28-A4CC-33F92A5D9135}" srcOrd="0" destOrd="0" presId="urn:microsoft.com/office/officeart/2005/8/layout/process4"/>
    <dgm:cxn modelId="{AEE69954-394C-455C-B8F6-FAD9AEA01359}" type="presOf" srcId="{357F803A-61B1-4C41-A87E-21002841C399}" destId="{14600901-197B-4305-B8AE-50CB7A703C68}" srcOrd="0" destOrd="0" presId="urn:microsoft.com/office/officeart/2005/8/layout/process4"/>
    <dgm:cxn modelId="{ECC4E66C-4EBD-45D3-958B-B37C15F6283C}" type="presOf" srcId="{0F249C08-72D0-4405-9576-E7720D1793AE}" destId="{44A8FB0E-F292-4AD3-88D4-037D327C0A61}" srcOrd="0" destOrd="0" presId="urn:microsoft.com/office/officeart/2005/8/layout/process4"/>
    <dgm:cxn modelId="{0F9093D6-6D0B-468D-BAF6-8DEA7DF99188}" srcId="{506F7F52-6F70-4166-88B3-42F4A8D0416F}" destId="{357F803A-61B1-4C41-A87E-21002841C399}" srcOrd="2" destOrd="0" parTransId="{50A835FE-45C6-431A-87B2-AD75596E061A}" sibTransId="{10D741A3-7312-487B-9809-6995165A0DB5}"/>
    <dgm:cxn modelId="{3FFD04DB-DE3B-4203-A75E-E80DFD3FD3F7}" srcId="{506F7F52-6F70-4166-88B3-42F4A8D0416F}" destId="{0F249C08-72D0-4405-9576-E7720D1793AE}" srcOrd="1" destOrd="0" parTransId="{E162E5C6-1648-411E-8384-EC935CA3EF0B}" sibTransId="{89D08BF4-E575-4F51-B4E3-311B12645EFB}"/>
    <dgm:cxn modelId="{B09998E8-B6B8-4059-9545-745DA048D45D}" type="presOf" srcId="{506F7F52-6F70-4166-88B3-42F4A8D0416F}" destId="{E0AE9F0C-ED67-4403-9BAF-0D647A1C11E0}" srcOrd="0" destOrd="0" presId="urn:microsoft.com/office/officeart/2005/8/layout/process4"/>
    <dgm:cxn modelId="{0537C307-7C99-4462-B1DD-62E6B3CE8DD4}" type="presParOf" srcId="{E0AE9F0C-ED67-4403-9BAF-0D647A1C11E0}" destId="{A2881817-94B5-4B11-9E52-B4B865B46032}" srcOrd="0" destOrd="0" presId="urn:microsoft.com/office/officeart/2005/8/layout/process4"/>
    <dgm:cxn modelId="{2E9832DC-63CA-48C4-859F-41457612EC31}" type="presParOf" srcId="{A2881817-94B5-4B11-9E52-B4B865B46032}" destId="{14600901-197B-4305-B8AE-50CB7A703C68}" srcOrd="0" destOrd="0" presId="urn:microsoft.com/office/officeart/2005/8/layout/process4"/>
    <dgm:cxn modelId="{1C23918B-7ED4-48FF-A633-9E0BA2AE48CE}" type="presParOf" srcId="{E0AE9F0C-ED67-4403-9BAF-0D647A1C11E0}" destId="{B0B7C28E-6F4D-49DD-97D8-A96DF1811FF5}" srcOrd="1" destOrd="0" presId="urn:microsoft.com/office/officeart/2005/8/layout/process4"/>
    <dgm:cxn modelId="{1A54963E-9628-47DD-9DA4-5B34D9875483}" type="presParOf" srcId="{E0AE9F0C-ED67-4403-9BAF-0D647A1C11E0}" destId="{18D92543-79BF-4568-9744-9383023EAC1A}" srcOrd="2" destOrd="0" presId="urn:microsoft.com/office/officeart/2005/8/layout/process4"/>
    <dgm:cxn modelId="{3ADD2B1B-94D5-43F9-B99B-6792ACA0BA33}" type="presParOf" srcId="{18D92543-79BF-4568-9744-9383023EAC1A}" destId="{44A8FB0E-F292-4AD3-88D4-037D327C0A61}" srcOrd="0" destOrd="0" presId="urn:microsoft.com/office/officeart/2005/8/layout/process4"/>
    <dgm:cxn modelId="{3A0682BF-AF6B-4E20-87A0-0E1FBE7BE1E2}" type="presParOf" srcId="{E0AE9F0C-ED67-4403-9BAF-0D647A1C11E0}" destId="{EBB38844-B96A-4EA2-8D10-D26EF1EA75C3}" srcOrd="3" destOrd="0" presId="urn:microsoft.com/office/officeart/2005/8/layout/process4"/>
    <dgm:cxn modelId="{A523F711-7EFC-4C6C-BBE6-E1880FC4FA7C}" type="presParOf" srcId="{E0AE9F0C-ED67-4403-9BAF-0D647A1C11E0}" destId="{917369AF-FD4B-407A-AC59-2C4AF3F6781A}" srcOrd="4" destOrd="0" presId="urn:microsoft.com/office/officeart/2005/8/layout/process4"/>
    <dgm:cxn modelId="{DC3A4061-C0E1-492C-B4A6-9C5F6FCED3DA}" type="presParOf" srcId="{917369AF-FD4B-407A-AC59-2C4AF3F6781A}" destId="{EF906329-27A5-4F28-A4CC-33F92A5D913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5D787A-7D55-4D80-BC3C-13AB7154E800}" type="doc">
      <dgm:prSet loTypeId="urn:microsoft.com/office/officeart/2005/8/layout/hierarchy1" loCatId="hierarchy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21550823-DD8F-46EB-937A-26AC7E0DEC72}">
      <dgm:prSet custT="1"/>
      <dgm:spPr/>
      <dgm:t>
        <a:bodyPr/>
        <a:lstStyle/>
        <a:p>
          <a:r>
            <a:rPr lang="en-IN" sz="1200"/>
            <a:t>6 Unique Categories of Content Rating (Teen, Adult etc.)</a:t>
          </a:r>
          <a:endParaRPr lang="en-US" sz="1200"/>
        </a:p>
      </dgm:t>
    </dgm:pt>
    <dgm:pt modelId="{B2388BDB-1687-4E11-9859-478F047BFBC2}" type="parTrans" cxnId="{4C29DC30-5666-40F7-9D38-C27CFF165D6F}">
      <dgm:prSet/>
      <dgm:spPr/>
      <dgm:t>
        <a:bodyPr/>
        <a:lstStyle/>
        <a:p>
          <a:endParaRPr lang="en-US"/>
        </a:p>
      </dgm:t>
    </dgm:pt>
    <dgm:pt modelId="{E6B8D8D1-BC88-4B08-845B-3B8E7BED7D3C}" type="sibTrans" cxnId="{4C29DC30-5666-40F7-9D38-C27CFF165D6F}">
      <dgm:prSet/>
      <dgm:spPr/>
      <dgm:t>
        <a:bodyPr/>
        <a:lstStyle/>
        <a:p>
          <a:endParaRPr lang="en-US"/>
        </a:p>
      </dgm:t>
    </dgm:pt>
    <dgm:pt modelId="{957D31B2-6C24-4A38-A8EF-23727C415C09}">
      <dgm:prSet custT="1"/>
      <dgm:spPr/>
      <dgm:t>
        <a:bodyPr/>
        <a:lstStyle/>
        <a:p>
          <a:r>
            <a:rPr lang="en-IN" sz="1200"/>
            <a:t>H0: The Mean of App Rating is same across all Content Rating Groups</a:t>
          </a:r>
          <a:endParaRPr lang="en-US" sz="1200"/>
        </a:p>
      </dgm:t>
    </dgm:pt>
    <dgm:pt modelId="{78D60D8C-03CE-4A87-A091-5FBEDF382605}" type="parTrans" cxnId="{3DC63BAA-D4AB-42D3-A025-49EAD6B28330}">
      <dgm:prSet/>
      <dgm:spPr/>
      <dgm:t>
        <a:bodyPr/>
        <a:lstStyle/>
        <a:p>
          <a:endParaRPr lang="en-US"/>
        </a:p>
      </dgm:t>
    </dgm:pt>
    <dgm:pt modelId="{2EE9E8F8-EACE-40E3-808D-0D6A7081A94C}" type="sibTrans" cxnId="{3DC63BAA-D4AB-42D3-A025-49EAD6B28330}">
      <dgm:prSet/>
      <dgm:spPr/>
      <dgm:t>
        <a:bodyPr/>
        <a:lstStyle/>
        <a:p>
          <a:endParaRPr lang="en-US"/>
        </a:p>
      </dgm:t>
    </dgm:pt>
    <dgm:pt modelId="{12D32C8B-2E85-4037-B0C2-EED9579C661A}">
      <dgm:prSet custT="1"/>
      <dgm:spPr/>
      <dgm:t>
        <a:bodyPr/>
        <a:lstStyle/>
        <a:p>
          <a:r>
            <a:rPr lang="en-IN" sz="1200"/>
            <a:t>H1: At least one Content Rating group has a different mean</a:t>
          </a:r>
          <a:br>
            <a:rPr lang="en-IN" sz="800"/>
          </a:br>
          <a:endParaRPr lang="en-US" sz="800"/>
        </a:p>
      </dgm:t>
    </dgm:pt>
    <dgm:pt modelId="{4972BE42-C864-47DE-B35C-F88881934B11}" type="parTrans" cxnId="{445771B0-1029-4DC3-AF37-69D084DA0303}">
      <dgm:prSet/>
      <dgm:spPr/>
      <dgm:t>
        <a:bodyPr/>
        <a:lstStyle/>
        <a:p>
          <a:endParaRPr lang="en-US"/>
        </a:p>
      </dgm:t>
    </dgm:pt>
    <dgm:pt modelId="{124BDE5C-55D0-4724-AD50-287C561C618A}" type="sibTrans" cxnId="{445771B0-1029-4DC3-AF37-69D084DA0303}">
      <dgm:prSet/>
      <dgm:spPr/>
      <dgm:t>
        <a:bodyPr/>
        <a:lstStyle/>
        <a:p>
          <a:endParaRPr lang="en-US"/>
        </a:p>
      </dgm:t>
    </dgm:pt>
    <dgm:pt modelId="{2E8F7323-66AC-4151-BFA8-BA1A6F4DEC6B}" type="pres">
      <dgm:prSet presAssocID="{435D787A-7D55-4D80-BC3C-13AB7154E80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793D041-8C33-4511-8574-5BC6514333B3}" type="pres">
      <dgm:prSet presAssocID="{21550823-DD8F-46EB-937A-26AC7E0DEC72}" presName="hierRoot1" presStyleCnt="0"/>
      <dgm:spPr/>
    </dgm:pt>
    <dgm:pt modelId="{E6FCC2E0-3A42-48A2-A641-3BA18281EE77}" type="pres">
      <dgm:prSet presAssocID="{21550823-DD8F-46EB-937A-26AC7E0DEC72}" presName="composite" presStyleCnt="0"/>
      <dgm:spPr/>
    </dgm:pt>
    <dgm:pt modelId="{AD6FCD29-582D-4DC0-860D-A290D817AC6E}" type="pres">
      <dgm:prSet presAssocID="{21550823-DD8F-46EB-937A-26AC7E0DEC72}" presName="background" presStyleLbl="node0" presStyleIdx="0" presStyleCnt="3"/>
      <dgm:spPr/>
    </dgm:pt>
    <dgm:pt modelId="{ED5C4571-3E09-45E8-AE57-B0ACABC53A50}" type="pres">
      <dgm:prSet presAssocID="{21550823-DD8F-46EB-937A-26AC7E0DEC72}" presName="text" presStyleLbl="fgAcc0" presStyleIdx="0" presStyleCnt="3" custScaleY="242047">
        <dgm:presLayoutVars>
          <dgm:chPref val="3"/>
        </dgm:presLayoutVars>
      </dgm:prSet>
      <dgm:spPr/>
    </dgm:pt>
    <dgm:pt modelId="{21994161-7C9A-4578-9D43-A19D7B814B3A}" type="pres">
      <dgm:prSet presAssocID="{21550823-DD8F-46EB-937A-26AC7E0DEC72}" presName="hierChild2" presStyleCnt="0"/>
      <dgm:spPr/>
    </dgm:pt>
    <dgm:pt modelId="{12DA1323-FEF3-4487-A12B-5FD4BDB65793}" type="pres">
      <dgm:prSet presAssocID="{957D31B2-6C24-4A38-A8EF-23727C415C09}" presName="hierRoot1" presStyleCnt="0"/>
      <dgm:spPr/>
    </dgm:pt>
    <dgm:pt modelId="{DF45A65B-C3CD-49D9-9D19-13AB698AA010}" type="pres">
      <dgm:prSet presAssocID="{957D31B2-6C24-4A38-A8EF-23727C415C09}" presName="composite" presStyleCnt="0"/>
      <dgm:spPr/>
    </dgm:pt>
    <dgm:pt modelId="{32E12804-C2D0-4DDC-92A9-A47299650D85}" type="pres">
      <dgm:prSet presAssocID="{957D31B2-6C24-4A38-A8EF-23727C415C09}" presName="background" presStyleLbl="node0" presStyleIdx="1" presStyleCnt="3"/>
      <dgm:spPr/>
    </dgm:pt>
    <dgm:pt modelId="{11F05384-818B-4E0E-8D6D-B20A840A4BC6}" type="pres">
      <dgm:prSet presAssocID="{957D31B2-6C24-4A38-A8EF-23727C415C09}" presName="text" presStyleLbl="fgAcc0" presStyleIdx="1" presStyleCnt="3" custScaleY="242047">
        <dgm:presLayoutVars>
          <dgm:chPref val="3"/>
        </dgm:presLayoutVars>
      </dgm:prSet>
      <dgm:spPr/>
    </dgm:pt>
    <dgm:pt modelId="{9C3D3943-F3FD-4D70-B1DD-B04BC5E6034D}" type="pres">
      <dgm:prSet presAssocID="{957D31B2-6C24-4A38-A8EF-23727C415C09}" presName="hierChild2" presStyleCnt="0"/>
      <dgm:spPr/>
    </dgm:pt>
    <dgm:pt modelId="{872C1086-32C3-480D-92A2-DBEEEC13C290}" type="pres">
      <dgm:prSet presAssocID="{12D32C8B-2E85-4037-B0C2-EED9579C661A}" presName="hierRoot1" presStyleCnt="0"/>
      <dgm:spPr/>
    </dgm:pt>
    <dgm:pt modelId="{A5350D50-B4F4-4C65-92B0-741A60EC4525}" type="pres">
      <dgm:prSet presAssocID="{12D32C8B-2E85-4037-B0C2-EED9579C661A}" presName="composite" presStyleCnt="0"/>
      <dgm:spPr/>
    </dgm:pt>
    <dgm:pt modelId="{746902CF-46C5-4CDE-9438-9BBFE4526DD2}" type="pres">
      <dgm:prSet presAssocID="{12D32C8B-2E85-4037-B0C2-EED9579C661A}" presName="background" presStyleLbl="node0" presStyleIdx="2" presStyleCnt="3"/>
      <dgm:spPr/>
    </dgm:pt>
    <dgm:pt modelId="{F419EF5D-A862-4B71-B1F2-6EF80DCF7237}" type="pres">
      <dgm:prSet presAssocID="{12D32C8B-2E85-4037-B0C2-EED9579C661A}" presName="text" presStyleLbl="fgAcc0" presStyleIdx="2" presStyleCnt="3" custScaleY="251918" custLinFactNeighborX="-2750" custLinFactNeighborY="-4935">
        <dgm:presLayoutVars>
          <dgm:chPref val="3"/>
        </dgm:presLayoutVars>
      </dgm:prSet>
      <dgm:spPr/>
    </dgm:pt>
    <dgm:pt modelId="{DC95FD5D-89AC-489F-9997-EDB0375FD7C2}" type="pres">
      <dgm:prSet presAssocID="{12D32C8B-2E85-4037-B0C2-EED9579C661A}" presName="hierChild2" presStyleCnt="0"/>
      <dgm:spPr/>
    </dgm:pt>
  </dgm:ptLst>
  <dgm:cxnLst>
    <dgm:cxn modelId="{4C29DC30-5666-40F7-9D38-C27CFF165D6F}" srcId="{435D787A-7D55-4D80-BC3C-13AB7154E800}" destId="{21550823-DD8F-46EB-937A-26AC7E0DEC72}" srcOrd="0" destOrd="0" parTransId="{B2388BDB-1687-4E11-9859-478F047BFBC2}" sibTransId="{E6B8D8D1-BC88-4B08-845B-3B8E7BED7D3C}"/>
    <dgm:cxn modelId="{AFA0E948-4F28-4B62-8D74-9661DE1C6145}" type="presOf" srcId="{21550823-DD8F-46EB-937A-26AC7E0DEC72}" destId="{ED5C4571-3E09-45E8-AE57-B0ACABC53A50}" srcOrd="0" destOrd="0" presId="urn:microsoft.com/office/officeart/2005/8/layout/hierarchy1"/>
    <dgm:cxn modelId="{3202ED9F-9BE4-4FDD-BFCA-C8F3FC068707}" type="presOf" srcId="{435D787A-7D55-4D80-BC3C-13AB7154E800}" destId="{2E8F7323-66AC-4151-BFA8-BA1A6F4DEC6B}" srcOrd="0" destOrd="0" presId="urn:microsoft.com/office/officeart/2005/8/layout/hierarchy1"/>
    <dgm:cxn modelId="{D94971A0-99F9-41F2-9873-5BF64C143A9B}" type="presOf" srcId="{12D32C8B-2E85-4037-B0C2-EED9579C661A}" destId="{F419EF5D-A862-4B71-B1F2-6EF80DCF7237}" srcOrd="0" destOrd="0" presId="urn:microsoft.com/office/officeart/2005/8/layout/hierarchy1"/>
    <dgm:cxn modelId="{3DC63BAA-D4AB-42D3-A025-49EAD6B28330}" srcId="{435D787A-7D55-4D80-BC3C-13AB7154E800}" destId="{957D31B2-6C24-4A38-A8EF-23727C415C09}" srcOrd="1" destOrd="0" parTransId="{78D60D8C-03CE-4A87-A091-5FBEDF382605}" sibTransId="{2EE9E8F8-EACE-40E3-808D-0D6A7081A94C}"/>
    <dgm:cxn modelId="{445771B0-1029-4DC3-AF37-69D084DA0303}" srcId="{435D787A-7D55-4D80-BC3C-13AB7154E800}" destId="{12D32C8B-2E85-4037-B0C2-EED9579C661A}" srcOrd="2" destOrd="0" parTransId="{4972BE42-C864-47DE-B35C-F88881934B11}" sibTransId="{124BDE5C-55D0-4724-AD50-287C561C618A}"/>
    <dgm:cxn modelId="{C0ECADD3-B07A-4CE8-B5A1-4201BFFBFE72}" type="presOf" srcId="{957D31B2-6C24-4A38-A8EF-23727C415C09}" destId="{11F05384-818B-4E0E-8D6D-B20A840A4BC6}" srcOrd="0" destOrd="0" presId="urn:microsoft.com/office/officeart/2005/8/layout/hierarchy1"/>
    <dgm:cxn modelId="{A467904E-A431-4DF2-82FC-B4F20BC4A6B7}" type="presParOf" srcId="{2E8F7323-66AC-4151-BFA8-BA1A6F4DEC6B}" destId="{4793D041-8C33-4511-8574-5BC6514333B3}" srcOrd="0" destOrd="0" presId="urn:microsoft.com/office/officeart/2005/8/layout/hierarchy1"/>
    <dgm:cxn modelId="{EB116F55-1339-4157-BF39-49D24F879770}" type="presParOf" srcId="{4793D041-8C33-4511-8574-5BC6514333B3}" destId="{E6FCC2E0-3A42-48A2-A641-3BA18281EE77}" srcOrd="0" destOrd="0" presId="urn:microsoft.com/office/officeart/2005/8/layout/hierarchy1"/>
    <dgm:cxn modelId="{C679E64A-7218-4DC8-BE19-2271F607680F}" type="presParOf" srcId="{E6FCC2E0-3A42-48A2-A641-3BA18281EE77}" destId="{AD6FCD29-582D-4DC0-860D-A290D817AC6E}" srcOrd="0" destOrd="0" presId="urn:microsoft.com/office/officeart/2005/8/layout/hierarchy1"/>
    <dgm:cxn modelId="{151B21DB-9278-498C-86E9-DF03CF97175D}" type="presParOf" srcId="{E6FCC2E0-3A42-48A2-A641-3BA18281EE77}" destId="{ED5C4571-3E09-45E8-AE57-B0ACABC53A50}" srcOrd="1" destOrd="0" presId="urn:microsoft.com/office/officeart/2005/8/layout/hierarchy1"/>
    <dgm:cxn modelId="{B5BE7001-C02E-4D28-A658-A6534B7EF5A6}" type="presParOf" srcId="{4793D041-8C33-4511-8574-5BC6514333B3}" destId="{21994161-7C9A-4578-9D43-A19D7B814B3A}" srcOrd="1" destOrd="0" presId="urn:microsoft.com/office/officeart/2005/8/layout/hierarchy1"/>
    <dgm:cxn modelId="{E06D06F1-C338-47F9-9D13-549D43219921}" type="presParOf" srcId="{2E8F7323-66AC-4151-BFA8-BA1A6F4DEC6B}" destId="{12DA1323-FEF3-4487-A12B-5FD4BDB65793}" srcOrd="1" destOrd="0" presId="urn:microsoft.com/office/officeart/2005/8/layout/hierarchy1"/>
    <dgm:cxn modelId="{F119C5D2-BFE1-4CA3-BB56-DF1A390D7061}" type="presParOf" srcId="{12DA1323-FEF3-4487-A12B-5FD4BDB65793}" destId="{DF45A65B-C3CD-49D9-9D19-13AB698AA010}" srcOrd="0" destOrd="0" presId="urn:microsoft.com/office/officeart/2005/8/layout/hierarchy1"/>
    <dgm:cxn modelId="{D3739F80-5D25-4508-9952-E486252273D8}" type="presParOf" srcId="{DF45A65B-C3CD-49D9-9D19-13AB698AA010}" destId="{32E12804-C2D0-4DDC-92A9-A47299650D85}" srcOrd="0" destOrd="0" presId="urn:microsoft.com/office/officeart/2005/8/layout/hierarchy1"/>
    <dgm:cxn modelId="{32628B89-602E-4558-BC44-E45B02D8BE59}" type="presParOf" srcId="{DF45A65B-C3CD-49D9-9D19-13AB698AA010}" destId="{11F05384-818B-4E0E-8D6D-B20A840A4BC6}" srcOrd="1" destOrd="0" presId="urn:microsoft.com/office/officeart/2005/8/layout/hierarchy1"/>
    <dgm:cxn modelId="{6ED4D406-DE37-405C-8B64-84095DB42633}" type="presParOf" srcId="{12DA1323-FEF3-4487-A12B-5FD4BDB65793}" destId="{9C3D3943-F3FD-4D70-B1DD-B04BC5E6034D}" srcOrd="1" destOrd="0" presId="urn:microsoft.com/office/officeart/2005/8/layout/hierarchy1"/>
    <dgm:cxn modelId="{C61D183D-E9F4-4F3C-915E-73E46B00B457}" type="presParOf" srcId="{2E8F7323-66AC-4151-BFA8-BA1A6F4DEC6B}" destId="{872C1086-32C3-480D-92A2-DBEEEC13C290}" srcOrd="2" destOrd="0" presId="urn:microsoft.com/office/officeart/2005/8/layout/hierarchy1"/>
    <dgm:cxn modelId="{68D9B2E6-CB36-4D0E-8BEA-2C0A5583886E}" type="presParOf" srcId="{872C1086-32C3-480D-92A2-DBEEEC13C290}" destId="{A5350D50-B4F4-4C65-92B0-741A60EC4525}" srcOrd="0" destOrd="0" presId="urn:microsoft.com/office/officeart/2005/8/layout/hierarchy1"/>
    <dgm:cxn modelId="{426B4AE9-8A0B-4066-A19C-CF1D456F1ACF}" type="presParOf" srcId="{A5350D50-B4F4-4C65-92B0-741A60EC4525}" destId="{746902CF-46C5-4CDE-9438-9BBFE4526DD2}" srcOrd="0" destOrd="0" presId="urn:microsoft.com/office/officeart/2005/8/layout/hierarchy1"/>
    <dgm:cxn modelId="{23A2CA04-926A-4C18-9B76-2588F176FB42}" type="presParOf" srcId="{A5350D50-B4F4-4C65-92B0-741A60EC4525}" destId="{F419EF5D-A862-4B71-B1F2-6EF80DCF7237}" srcOrd="1" destOrd="0" presId="urn:microsoft.com/office/officeart/2005/8/layout/hierarchy1"/>
    <dgm:cxn modelId="{903A3013-DF7A-43A6-98CD-CD1A9AD3624D}" type="presParOf" srcId="{872C1086-32C3-480D-92A2-DBEEEC13C290}" destId="{DC95FD5D-89AC-489F-9997-EDB0375FD7C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3DA463-7AC4-4EFF-9120-CED944103CE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E695A7-A2F6-4058-B83E-F260730EBD10}">
      <dgm:prSet custT="1"/>
      <dgm:spPr/>
      <dgm:t>
        <a:bodyPr/>
        <a:lstStyle/>
        <a:p>
          <a:pPr>
            <a:buFont typeface="Wingdings" panose="05000000000000000000" pitchFamily="2" charset="2"/>
            <a:buChar char=""/>
          </a:pPr>
          <a:r>
            <a:rPr lang="en-IN" sz="1400" dirty="0"/>
            <a:t>For </a:t>
          </a:r>
          <a:r>
            <a:rPr lang="en-US" sz="1400" dirty="0"/>
            <a:t>“</a:t>
          </a:r>
          <a:r>
            <a:rPr lang="en-IN" sz="1400" dirty="0"/>
            <a:t>Category</a:t>
          </a:r>
          <a:r>
            <a:rPr lang="en-US" sz="1400" dirty="0"/>
            <a:t>”</a:t>
          </a:r>
          <a:r>
            <a:rPr lang="en-IN" sz="1400" dirty="0"/>
            <a:t> variable, we have 46 levels which leads to creation of 45 dummy variables. Hence the large number of x-variables. :</a:t>
          </a:r>
          <a:r>
            <a:rPr lang="en-US" sz="1400" dirty="0"/>
            <a:t>’</a:t>
          </a:r>
          <a:r>
            <a:rPr lang="en-IN" sz="1400" dirty="0"/>
            <a:t>(</a:t>
          </a:r>
          <a:endParaRPr lang="en-US" sz="1400" dirty="0"/>
        </a:p>
      </dgm:t>
    </dgm:pt>
    <dgm:pt modelId="{1CF35F8F-BB91-4EEE-B903-09ED10DF86D4}" type="parTrans" cxnId="{B922CF89-8598-4110-8D38-D2883AF8EB57}">
      <dgm:prSet/>
      <dgm:spPr/>
      <dgm:t>
        <a:bodyPr/>
        <a:lstStyle/>
        <a:p>
          <a:endParaRPr lang="en-US"/>
        </a:p>
      </dgm:t>
    </dgm:pt>
    <dgm:pt modelId="{87E14E4D-2E75-4DFA-9B95-EC355ED5E6AD}" type="sibTrans" cxnId="{B922CF89-8598-4110-8D38-D2883AF8EB57}">
      <dgm:prSet/>
      <dgm:spPr/>
      <dgm:t>
        <a:bodyPr/>
        <a:lstStyle/>
        <a:p>
          <a:endParaRPr lang="en-US"/>
        </a:p>
      </dgm:t>
    </dgm:pt>
    <dgm:pt modelId="{801E96B1-DBCF-492E-B2C5-A23DCF7F961F}">
      <dgm:prSet custT="1"/>
      <dgm:spPr/>
      <dgm:t>
        <a:bodyPr/>
        <a:lstStyle/>
        <a:p>
          <a:r>
            <a:rPr lang="en-IN" sz="1400" dirty="0"/>
            <a:t>One of the most important applications of variable creation was in the curation of the target variable from three x variables. The score devised in the above step is transformed using a sigmoid function and is converted to 0 and 1 by setting the threshold as 0.5</a:t>
          </a:r>
          <a:endParaRPr lang="en-US" sz="1400" dirty="0"/>
        </a:p>
      </dgm:t>
    </dgm:pt>
    <dgm:pt modelId="{2B5C1A92-E22B-4A70-9AE3-728D7F7ED800}" type="parTrans" cxnId="{2891E5B5-EC15-42EE-8079-57B7493EDBA0}">
      <dgm:prSet/>
      <dgm:spPr/>
      <dgm:t>
        <a:bodyPr/>
        <a:lstStyle/>
        <a:p>
          <a:endParaRPr lang="en-US"/>
        </a:p>
      </dgm:t>
    </dgm:pt>
    <dgm:pt modelId="{845676C9-DB9C-488B-9895-70EA80EE92AB}" type="sibTrans" cxnId="{2891E5B5-EC15-42EE-8079-57B7493EDBA0}">
      <dgm:prSet/>
      <dgm:spPr/>
      <dgm:t>
        <a:bodyPr/>
        <a:lstStyle/>
        <a:p>
          <a:endParaRPr lang="en-US"/>
        </a:p>
      </dgm:t>
    </dgm:pt>
    <dgm:pt modelId="{2D806305-9A9C-4C6C-8847-24C456C15C32}">
      <dgm:prSet custT="1"/>
      <dgm:spPr/>
      <dgm:t>
        <a:bodyPr/>
        <a:lstStyle/>
        <a:p>
          <a:r>
            <a:rPr lang="en-IN" sz="1400" dirty="0"/>
            <a:t>Dummy variables were created were all the categorical variables included in the model. This is why there are also there are a large no. of x-variables in the model.</a:t>
          </a:r>
          <a:endParaRPr lang="en-US" sz="1400" dirty="0"/>
        </a:p>
      </dgm:t>
    </dgm:pt>
    <dgm:pt modelId="{798F32AA-84E9-48BC-A02C-EAC8AB818EEA}" type="sibTrans" cxnId="{BC38454B-7992-4FBD-BBC4-A55AB670C2D4}">
      <dgm:prSet/>
      <dgm:spPr/>
      <dgm:t>
        <a:bodyPr/>
        <a:lstStyle/>
        <a:p>
          <a:endParaRPr lang="en-US"/>
        </a:p>
      </dgm:t>
    </dgm:pt>
    <dgm:pt modelId="{BE3CBE4F-48A5-4E65-B4FD-39E05DB61C61}" type="parTrans" cxnId="{BC38454B-7992-4FBD-BBC4-A55AB670C2D4}">
      <dgm:prSet/>
      <dgm:spPr/>
      <dgm:t>
        <a:bodyPr/>
        <a:lstStyle/>
        <a:p>
          <a:endParaRPr lang="en-US"/>
        </a:p>
      </dgm:t>
    </dgm:pt>
    <dgm:pt modelId="{487CDE10-BD67-49A0-B2AF-5258292819F3}" type="pres">
      <dgm:prSet presAssocID="{733DA463-7AC4-4EFF-9120-CED944103CEB}" presName="linear" presStyleCnt="0">
        <dgm:presLayoutVars>
          <dgm:animLvl val="lvl"/>
          <dgm:resizeHandles val="exact"/>
        </dgm:presLayoutVars>
      </dgm:prSet>
      <dgm:spPr/>
    </dgm:pt>
    <dgm:pt modelId="{B63E67F4-682A-4C09-A9C6-124B858DE559}" type="pres">
      <dgm:prSet presAssocID="{2D806305-9A9C-4C6C-8847-24C456C15C32}" presName="parentText" presStyleLbl="node1" presStyleIdx="0" presStyleCnt="3" custLinFactY="-27041" custLinFactNeighborX="-11" custLinFactNeighborY="-100000">
        <dgm:presLayoutVars>
          <dgm:chMax val="0"/>
          <dgm:bulletEnabled val="1"/>
        </dgm:presLayoutVars>
      </dgm:prSet>
      <dgm:spPr/>
    </dgm:pt>
    <dgm:pt modelId="{C0BA1785-5D48-4CBF-942F-00D7DD21AE3F}" type="pres">
      <dgm:prSet presAssocID="{798F32AA-84E9-48BC-A02C-EAC8AB818EEA}" presName="spacer" presStyleCnt="0"/>
      <dgm:spPr/>
    </dgm:pt>
    <dgm:pt modelId="{6523F514-5F81-41F8-9B1B-6FD9529E0B67}" type="pres">
      <dgm:prSet presAssocID="{EBE695A7-A2F6-4058-B83E-F260730EBD10}" presName="parentText" presStyleLbl="node1" presStyleIdx="1" presStyleCnt="3" custScaleY="78191" custLinFactY="-11642" custLinFactNeighborX="-11" custLinFactNeighborY="-100000">
        <dgm:presLayoutVars>
          <dgm:chMax val="0"/>
          <dgm:bulletEnabled val="1"/>
        </dgm:presLayoutVars>
      </dgm:prSet>
      <dgm:spPr/>
    </dgm:pt>
    <dgm:pt modelId="{1E2C0138-F61C-44E4-A254-4C8A3F1D0215}" type="pres">
      <dgm:prSet presAssocID="{87E14E4D-2E75-4DFA-9B95-EC355ED5E6AD}" presName="spacer" presStyleCnt="0"/>
      <dgm:spPr/>
    </dgm:pt>
    <dgm:pt modelId="{011FAAC5-5DB4-470A-909D-748A6A9074B9}" type="pres">
      <dgm:prSet presAssocID="{801E96B1-DBCF-492E-B2C5-A23DCF7F961F}" presName="parentText" presStyleLbl="node1" presStyleIdx="2" presStyleCnt="3" custScaleY="130872">
        <dgm:presLayoutVars>
          <dgm:chMax val="0"/>
          <dgm:bulletEnabled val="1"/>
        </dgm:presLayoutVars>
      </dgm:prSet>
      <dgm:spPr/>
    </dgm:pt>
  </dgm:ptLst>
  <dgm:cxnLst>
    <dgm:cxn modelId="{BC38454B-7992-4FBD-BBC4-A55AB670C2D4}" srcId="{733DA463-7AC4-4EFF-9120-CED944103CEB}" destId="{2D806305-9A9C-4C6C-8847-24C456C15C32}" srcOrd="0" destOrd="0" parTransId="{BE3CBE4F-48A5-4E65-B4FD-39E05DB61C61}" sibTransId="{798F32AA-84E9-48BC-A02C-EAC8AB818EEA}"/>
    <dgm:cxn modelId="{63043D71-E63F-49E6-B196-3ABDD808EE11}" type="presOf" srcId="{2D806305-9A9C-4C6C-8847-24C456C15C32}" destId="{B63E67F4-682A-4C09-A9C6-124B858DE559}" srcOrd="0" destOrd="0" presId="urn:microsoft.com/office/officeart/2005/8/layout/vList2"/>
    <dgm:cxn modelId="{B922CF89-8598-4110-8D38-D2883AF8EB57}" srcId="{733DA463-7AC4-4EFF-9120-CED944103CEB}" destId="{EBE695A7-A2F6-4058-B83E-F260730EBD10}" srcOrd="1" destOrd="0" parTransId="{1CF35F8F-BB91-4EEE-B903-09ED10DF86D4}" sibTransId="{87E14E4D-2E75-4DFA-9B95-EC355ED5E6AD}"/>
    <dgm:cxn modelId="{58B2C594-F122-4417-AF2B-2BA80A226732}" type="presOf" srcId="{733DA463-7AC4-4EFF-9120-CED944103CEB}" destId="{487CDE10-BD67-49A0-B2AF-5258292819F3}" srcOrd="0" destOrd="0" presId="urn:microsoft.com/office/officeart/2005/8/layout/vList2"/>
    <dgm:cxn modelId="{2891E5B5-EC15-42EE-8079-57B7493EDBA0}" srcId="{733DA463-7AC4-4EFF-9120-CED944103CEB}" destId="{801E96B1-DBCF-492E-B2C5-A23DCF7F961F}" srcOrd="2" destOrd="0" parTransId="{2B5C1A92-E22B-4A70-9AE3-728D7F7ED800}" sibTransId="{845676C9-DB9C-488B-9895-70EA80EE92AB}"/>
    <dgm:cxn modelId="{DA9BC7F0-EE02-450E-995E-C60E0FEAAF7E}" type="presOf" srcId="{EBE695A7-A2F6-4058-B83E-F260730EBD10}" destId="{6523F514-5F81-41F8-9B1B-6FD9529E0B67}" srcOrd="0" destOrd="0" presId="urn:microsoft.com/office/officeart/2005/8/layout/vList2"/>
    <dgm:cxn modelId="{773551FB-8327-4002-9237-49606E9084A9}" type="presOf" srcId="{801E96B1-DBCF-492E-B2C5-A23DCF7F961F}" destId="{011FAAC5-5DB4-470A-909D-748A6A9074B9}" srcOrd="0" destOrd="0" presId="urn:microsoft.com/office/officeart/2005/8/layout/vList2"/>
    <dgm:cxn modelId="{9D1384A2-342A-4C81-9E4E-96AC5035F2EF}" type="presParOf" srcId="{487CDE10-BD67-49A0-B2AF-5258292819F3}" destId="{B63E67F4-682A-4C09-A9C6-124B858DE559}" srcOrd="0" destOrd="0" presId="urn:microsoft.com/office/officeart/2005/8/layout/vList2"/>
    <dgm:cxn modelId="{B39A9498-8FEF-4E2A-980F-7537C66551AD}" type="presParOf" srcId="{487CDE10-BD67-49A0-B2AF-5258292819F3}" destId="{C0BA1785-5D48-4CBF-942F-00D7DD21AE3F}" srcOrd="1" destOrd="0" presId="urn:microsoft.com/office/officeart/2005/8/layout/vList2"/>
    <dgm:cxn modelId="{886F813F-1A2A-48F6-B5BC-20422F3C067C}" type="presParOf" srcId="{487CDE10-BD67-49A0-B2AF-5258292819F3}" destId="{6523F514-5F81-41F8-9B1B-6FD9529E0B67}" srcOrd="2" destOrd="0" presId="urn:microsoft.com/office/officeart/2005/8/layout/vList2"/>
    <dgm:cxn modelId="{E67EC6C7-D833-4007-9BF2-944CEC46CC33}" type="presParOf" srcId="{487CDE10-BD67-49A0-B2AF-5258292819F3}" destId="{1E2C0138-F61C-44E4-A254-4C8A3F1D0215}" srcOrd="3" destOrd="0" presId="urn:microsoft.com/office/officeart/2005/8/layout/vList2"/>
    <dgm:cxn modelId="{B0D4A5AC-C13F-4046-AA4C-2B039852B745}" type="presParOf" srcId="{487CDE10-BD67-49A0-B2AF-5258292819F3}" destId="{011FAAC5-5DB4-470A-909D-748A6A9074B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AF7D86D-CCCC-430C-9040-F09D865BF283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E7A331-659F-48F9-9ECA-3440B97CE74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SG" sz="1200" dirty="0"/>
            <a:t>Hyperparameter Tuning is a technique that can improve the model by heaps and pump up the predictive capabilities of the model.</a:t>
          </a:r>
          <a:endParaRPr lang="en-US" sz="1200" dirty="0"/>
        </a:p>
      </dgm:t>
    </dgm:pt>
    <dgm:pt modelId="{B560B4E3-CF69-4E3E-9D26-286F81D0F4BE}" type="parTrans" cxnId="{0814877B-09BA-4A10-B1A0-24B9349F3128}">
      <dgm:prSet/>
      <dgm:spPr/>
      <dgm:t>
        <a:bodyPr/>
        <a:lstStyle/>
        <a:p>
          <a:endParaRPr lang="en-US" sz="1200"/>
        </a:p>
      </dgm:t>
    </dgm:pt>
    <dgm:pt modelId="{42FDEB40-A04C-4096-8A94-48DBA4D07946}" type="sibTrans" cxnId="{0814877B-09BA-4A10-B1A0-24B9349F3128}">
      <dgm:prSet/>
      <dgm:spPr/>
      <dgm:t>
        <a:bodyPr/>
        <a:lstStyle/>
        <a:p>
          <a:pPr>
            <a:lnSpc>
              <a:spcPct val="100000"/>
            </a:lnSpc>
          </a:pPr>
          <a:endParaRPr lang="en-US" sz="1200"/>
        </a:p>
      </dgm:t>
    </dgm:pt>
    <dgm:pt modelId="{34F50EC2-39EF-410E-819C-4AB849C550D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SG" sz="1200"/>
            <a:t>Unable to use the full extent of data due to computational limitations. Would get better estimates if we were able to use all data instead of take a sample</a:t>
          </a:r>
          <a:r>
            <a:rPr lang="en-SG" sz="1200" b="0" baseline="0"/>
            <a:t> </a:t>
          </a:r>
          <a:endParaRPr lang="en-US" sz="1200"/>
        </a:p>
      </dgm:t>
    </dgm:pt>
    <dgm:pt modelId="{2D30A7FE-5DF8-4B0D-8733-B676CB36B9C8}" type="parTrans" cxnId="{7554FA67-F76B-49D3-A1E4-89BEB37C3A55}">
      <dgm:prSet/>
      <dgm:spPr/>
      <dgm:t>
        <a:bodyPr/>
        <a:lstStyle/>
        <a:p>
          <a:endParaRPr lang="en-US" sz="1200"/>
        </a:p>
      </dgm:t>
    </dgm:pt>
    <dgm:pt modelId="{914E4C8F-59F0-42C3-A811-DD5F70E6B627}" type="sibTrans" cxnId="{7554FA67-F76B-49D3-A1E4-89BEB37C3A55}">
      <dgm:prSet/>
      <dgm:spPr/>
      <dgm:t>
        <a:bodyPr/>
        <a:lstStyle/>
        <a:p>
          <a:pPr>
            <a:lnSpc>
              <a:spcPct val="100000"/>
            </a:lnSpc>
          </a:pPr>
          <a:endParaRPr lang="en-US" sz="1200"/>
        </a:p>
      </dgm:t>
    </dgm:pt>
    <dgm:pt modelId="{673F658B-FD4E-4CDC-A6BA-04B43B819A1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SG" sz="1200"/>
            <a:t>Algorithms such as </a:t>
          </a:r>
          <a:r>
            <a:rPr lang="en-SG" sz="1200" err="1"/>
            <a:t>XGBoost</a:t>
          </a:r>
          <a:r>
            <a:rPr lang="en-SG" sz="1200"/>
            <a:t>, Support Vector Machines as well as Machine Learning techniques such as Neural Networks would give more robust output</a:t>
          </a:r>
          <a:endParaRPr lang="en-US" sz="1200"/>
        </a:p>
      </dgm:t>
    </dgm:pt>
    <dgm:pt modelId="{B48608C9-16C2-41EA-A9DC-C444743E6025}" type="parTrans" cxnId="{A2C3E4E5-9664-4FAA-BD44-80493DF14A6C}">
      <dgm:prSet/>
      <dgm:spPr/>
      <dgm:t>
        <a:bodyPr/>
        <a:lstStyle/>
        <a:p>
          <a:endParaRPr lang="en-US" sz="1200"/>
        </a:p>
      </dgm:t>
    </dgm:pt>
    <dgm:pt modelId="{6CE68C5E-8DE4-4143-BE2D-0398ADC453E4}" type="sibTrans" cxnId="{A2C3E4E5-9664-4FAA-BD44-80493DF14A6C}">
      <dgm:prSet/>
      <dgm:spPr/>
      <dgm:t>
        <a:bodyPr/>
        <a:lstStyle/>
        <a:p>
          <a:pPr>
            <a:lnSpc>
              <a:spcPct val="100000"/>
            </a:lnSpc>
          </a:pPr>
          <a:endParaRPr lang="en-US" sz="1200"/>
        </a:p>
      </dgm:t>
    </dgm:pt>
    <dgm:pt modelId="{C7EDC55D-DFD3-45D3-B427-4820CCCF414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SG" sz="1200"/>
            <a:t>In our analysis, owing to limitations of data, several variables that could improve the robust-ness of the model could not implemented. </a:t>
          </a:r>
          <a:endParaRPr lang="en-US" sz="1200"/>
        </a:p>
      </dgm:t>
    </dgm:pt>
    <dgm:pt modelId="{879F67C5-B92A-486F-A1F3-EFDADF26B6FA}" type="parTrans" cxnId="{066D3215-C79C-43B6-B14D-5AAF20FEACC5}">
      <dgm:prSet/>
      <dgm:spPr/>
      <dgm:t>
        <a:bodyPr/>
        <a:lstStyle/>
        <a:p>
          <a:endParaRPr lang="en-US" sz="1200"/>
        </a:p>
      </dgm:t>
    </dgm:pt>
    <dgm:pt modelId="{6666FF15-BF9C-4E39-9A20-AE6DD2F32B2E}" type="sibTrans" cxnId="{066D3215-C79C-43B6-B14D-5AAF20FEACC5}">
      <dgm:prSet/>
      <dgm:spPr/>
      <dgm:t>
        <a:bodyPr/>
        <a:lstStyle/>
        <a:p>
          <a:endParaRPr lang="en-US" sz="1200"/>
        </a:p>
      </dgm:t>
    </dgm:pt>
    <dgm:pt modelId="{276D4B0E-D99C-4586-83FA-4104CF9015FA}" type="pres">
      <dgm:prSet presAssocID="{0AF7D86D-CCCC-430C-9040-F09D865BF283}" presName="root" presStyleCnt="0">
        <dgm:presLayoutVars>
          <dgm:dir/>
          <dgm:resizeHandles val="exact"/>
        </dgm:presLayoutVars>
      </dgm:prSet>
      <dgm:spPr/>
    </dgm:pt>
    <dgm:pt modelId="{60633C04-7C84-478B-B5AA-0D19D4C888E5}" type="pres">
      <dgm:prSet presAssocID="{0AF7D86D-CCCC-430C-9040-F09D865BF283}" presName="container" presStyleCnt="0">
        <dgm:presLayoutVars>
          <dgm:dir/>
          <dgm:resizeHandles val="exact"/>
        </dgm:presLayoutVars>
      </dgm:prSet>
      <dgm:spPr/>
    </dgm:pt>
    <dgm:pt modelId="{39C35DD6-BC6C-48A5-9950-33A9A0A6FFF6}" type="pres">
      <dgm:prSet presAssocID="{9DE7A331-659F-48F9-9ECA-3440B97CE744}" presName="compNode" presStyleCnt="0"/>
      <dgm:spPr/>
    </dgm:pt>
    <dgm:pt modelId="{C7EBF757-353B-494C-B205-183C278278E6}" type="pres">
      <dgm:prSet presAssocID="{9DE7A331-659F-48F9-9ECA-3440B97CE744}" presName="iconBgRect" presStyleLbl="bgShp" presStyleIdx="0" presStyleCnt="4"/>
      <dgm:spPr/>
    </dgm:pt>
    <dgm:pt modelId="{319E9460-A277-4028-AA6C-FE1DAD181542}" type="pres">
      <dgm:prSet presAssocID="{9DE7A331-659F-48F9-9ECA-3440B97CE74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79EE8968-0124-4CDE-A758-C7A0C01FF943}" type="pres">
      <dgm:prSet presAssocID="{9DE7A331-659F-48F9-9ECA-3440B97CE744}" presName="spaceRect" presStyleCnt="0"/>
      <dgm:spPr/>
    </dgm:pt>
    <dgm:pt modelId="{C850AF1E-DD6E-44EF-A689-DF2C88761448}" type="pres">
      <dgm:prSet presAssocID="{9DE7A331-659F-48F9-9ECA-3440B97CE744}" presName="textRect" presStyleLbl="revTx" presStyleIdx="0" presStyleCnt="4">
        <dgm:presLayoutVars>
          <dgm:chMax val="1"/>
          <dgm:chPref val="1"/>
        </dgm:presLayoutVars>
      </dgm:prSet>
      <dgm:spPr/>
    </dgm:pt>
    <dgm:pt modelId="{F50D70D9-6FF8-4A8B-9CEE-5ED3A1620DDB}" type="pres">
      <dgm:prSet presAssocID="{42FDEB40-A04C-4096-8A94-48DBA4D07946}" presName="sibTrans" presStyleLbl="sibTrans2D1" presStyleIdx="0" presStyleCnt="0"/>
      <dgm:spPr/>
    </dgm:pt>
    <dgm:pt modelId="{553F109F-444E-4A9B-9D71-54D1248138AE}" type="pres">
      <dgm:prSet presAssocID="{34F50EC2-39EF-410E-819C-4AB849C550D9}" presName="compNode" presStyleCnt="0"/>
      <dgm:spPr/>
    </dgm:pt>
    <dgm:pt modelId="{D417902A-4174-4F97-9A39-7F9BE7BCCBD3}" type="pres">
      <dgm:prSet presAssocID="{34F50EC2-39EF-410E-819C-4AB849C550D9}" presName="iconBgRect" presStyleLbl="bgShp" presStyleIdx="1" presStyleCnt="4"/>
      <dgm:spPr/>
    </dgm:pt>
    <dgm:pt modelId="{27959DDB-A376-4597-859A-09ED6785F1B1}" type="pres">
      <dgm:prSet presAssocID="{34F50EC2-39EF-410E-819C-4AB849C550D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6668FA5-BBEC-47A4-842C-8DB725EF048B}" type="pres">
      <dgm:prSet presAssocID="{34F50EC2-39EF-410E-819C-4AB849C550D9}" presName="spaceRect" presStyleCnt="0"/>
      <dgm:spPr/>
    </dgm:pt>
    <dgm:pt modelId="{D9D562ED-DE87-4B2D-8DC6-EEA435875FA5}" type="pres">
      <dgm:prSet presAssocID="{34F50EC2-39EF-410E-819C-4AB849C550D9}" presName="textRect" presStyleLbl="revTx" presStyleIdx="1" presStyleCnt="4" custLinFactNeighborX="-352" custLinFactNeighborY="3316">
        <dgm:presLayoutVars>
          <dgm:chMax val="1"/>
          <dgm:chPref val="1"/>
        </dgm:presLayoutVars>
      </dgm:prSet>
      <dgm:spPr/>
    </dgm:pt>
    <dgm:pt modelId="{8DD332DA-90FD-45F8-8ACC-F928197573CE}" type="pres">
      <dgm:prSet presAssocID="{914E4C8F-59F0-42C3-A811-DD5F70E6B627}" presName="sibTrans" presStyleLbl="sibTrans2D1" presStyleIdx="0" presStyleCnt="0"/>
      <dgm:spPr/>
    </dgm:pt>
    <dgm:pt modelId="{9DF97306-BB29-4EB7-A0F6-69974F8535E8}" type="pres">
      <dgm:prSet presAssocID="{673F658B-FD4E-4CDC-A6BA-04B43B819A1E}" presName="compNode" presStyleCnt="0"/>
      <dgm:spPr/>
    </dgm:pt>
    <dgm:pt modelId="{06B08BAE-C012-4594-80E4-0AA8F5FFC3CA}" type="pres">
      <dgm:prSet presAssocID="{673F658B-FD4E-4CDC-A6BA-04B43B819A1E}" presName="iconBgRect" presStyleLbl="bgShp" presStyleIdx="2" presStyleCnt="4"/>
      <dgm:spPr/>
    </dgm:pt>
    <dgm:pt modelId="{9656E2BA-C0F5-4E59-BADF-06B397E94CDC}" type="pres">
      <dgm:prSet presAssocID="{673F658B-FD4E-4CDC-A6BA-04B43B819A1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C351316-2453-4D83-9565-F2A363C6243E}" type="pres">
      <dgm:prSet presAssocID="{673F658B-FD4E-4CDC-A6BA-04B43B819A1E}" presName="spaceRect" presStyleCnt="0"/>
      <dgm:spPr/>
    </dgm:pt>
    <dgm:pt modelId="{C9838BD8-1108-4AA3-92A8-606BB9AE8A84}" type="pres">
      <dgm:prSet presAssocID="{673F658B-FD4E-4CDC-A6BA-04B43B819A1E}" presName="textRect" presStyleLbl="revTx" presStyleIdx="2" presStyleCnt="4">
        <dgm:presLayoutVars>
          <dgm:chMax val="1"/>
          <dgm:chPref val="1"/>
        </dgm:presLayoutVars>
      </dgm:prSet>
      <dgm:spPr/>
    </dgm:pt>
    <dgm:pt modelId="{C71C6CA6-DC4F-42FE-A51A-190280341BBE}" type="pres">
      <dgm:prSet presAssocID="{6CE68C5E-8DE4-4143-BE2D-0398ADC453E4}" presName="sibTrans" presStyleLbl="sibTrans2D1" presStyleIdx="0" presStyleCnt="0"/>
      <dgm:spPr/>
    </dgm:pt>
    <dgm:pt modelId="{5FBCB657-0ACB-4CC2-8D99-AEE92E1C2C5C}" type="pres">
      <dgm:prSet presAssocID="{C7EDC55D-DFD3-45D3-B427-4820CCCF414C}" presName="compNode" presStyleCnt="0"/>
      <dgm:spPr/>
    </dgm:pt>
    <dgm:pt modelId="{4419C05C-5C29-48A4-9FC7-7E7933E535A0}" type="pres">
      <dgm:prSet presAssocID="{C7EDC55D-DFD3-45D3-B427-4820CCCF414C}" presName="iconBgRect" presStyleLbl="bgShp" presStyleIdx="3" presStyleCnt="4"/>
      <dgm:spPr/>
    </dgm:pt>
    <dgm:pt modelId="{F3E5DAD0-1152-4E15-86DC-531997611277}" type="pres">
      <dgm:prSet presAssocID="{C7EDC55D-DFD3-45D3-B427-4820CCCF414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2E813647-C9B1-43EB-B8E3-B9C0DB877708}" type="pres">
      <dgm:prSet presAssocID="{C7EDC55D-DFD3-45D3-B427-4820CCCF414C}" presName="spaceRect" presStyleCnt="0"/>
      <dgm:spPr/>
    </dgm:pt>
    <dgm:pt modelId="{EFF50258-A723-4F68-81FD-3E2383AE7781}" type="pres">
      <dgm:prSet presAssocID="{C7EDC55D-DFD3-45D3-B427-4820CCCF414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A129F0A-2B15-4811-BE57-5B4B1F8FC93D}" type="presOf" srcId="{34F50EC2-39EF-410E-819C-4AB849C550D9}" destId="{D9D562ED-DE87-4B2D-8DC6-EEA435875FA5}" srcOrd="0" destOrd="0" presId="urn:microsoft.com/office/officeart/2018/2/layout/IconCircleList"/>
    <dgm:cxn modelId="{066D3215-C79C-43B6-B14D-5AAF20FEACC5}" srcId="{0AF7D86D-CCCC-430C-9040-F09D865BF283}" destId="{C7EDC55D-DFD3-45D3-B427-4820CCCF414C}" srcOrd="3" destOrd="0" parTransId="{879F67C5-B92A-486F-A1F3-EFDADF26B6FA}" sibTransId="{6666FF15-BF9C-4E39-9A20-AE6DD2F32B2E}"/>
    <dgm:cxn modelId="{60A4641B-4D6B-43FB-8D39-5A6B8B40886C}" type="presOf" srcId="{6CE68C5E-8DE4-4143-BE2D-0398ADC453E4}" destId="{C71C6CA6-DC4F-42FE-A51A-190280341BBE}" srcOrd="0" destOrd="0" presId="urn:microsoft.com/office/officeart/2018/2/layout/IconCircleList"/>
    <dgm:cxn modelId="{A3A3B31E-DA35-4688-B47F-3DB42324D7AC}" type="presOf" srcId="{914E4C8F-59F0-42C3-A811-DD5F70E6B627}" destId="{8DD332DA-90FD-45F8-8ACC-F928197573CE}" srcOrd="0" destOrd="0" presId="urn:microsoft.com/office/officeart/2018/2/layout/IconCircleList"/>
    <dgm:cxn modelId="{7554FA67-F76B-49D3-A1E4-89BEB37C3A55}" srcId="{0AF7D86D-CCCC-430C-9040-F09D865BF283}" destId="{34F50EC2-39EF-410E-819C-4AB849C550D9}" srcOrd="1" destOrd="0" parTransId="{2D30A7FE-5DF8-4B0D-8733-B676CB36B9C8}" sibTransId="{914E4C8F-59F0-42C3-A811-DD5F70E6B627}"/>
    <dgm:cxn modelId="{0814877B-09BA-4A10-B1A0-24B9349F3128}" srcId="{0AF7D86D-CCCC-430C-9040-F09D865BF283}" destId="{9DE7A331-659F-48F9-9ECA-3440B97CE744}" srcOrd="0" destOrd="0" parTransId="{B560B4E3-CF69-4E3E-9D26-286F81D0F4BE}" sibTransId="{42FDEB40-A04C-4096-8A94-48DBA4D07946}"/>
    <dgm:cxn modelId="{9EAE2883-288A-41A2-B700-B00DD673DF5E}" type="presOf" srcId="{C7EDC55D-DFD3-45D3-B427-4820CCCF414C}" destId="{EFF50258-A723-4F68-81FD-3E2383AE7781}" srcOrd="0" destOrd="0" presId="urn:microsoft.com/office/officeart/2018/2/layout/IconCircleList"/>
    <dgm:cxn modelId="{30153F92-9445-411C-A632-09E553FF1C32}" type="presOf" srcId="{673F658B-FD4E-4CDC-A6BA-04B43B819A1E}" destId="{C9838BD8-1108-4AA3-92A8-606BB9AE8A84}" srcOrd="0" destOrd="0" presId="urn:microsoft.com/office/officeart/2018/2/layout/IconCircleList"/>
    <dgm:cxn modelId="{FBF4ABC7-96A4-42C6-88C1-FF8AD6C2EC98}" type="presOf" srcId="{0AF7D86D-CCCC-430C-9040-F09D865BF283}" destId="{276D4B0E-D99C-4586-83FA-4104CF9015FA}" srcOrd="0" destOrd="0" presId="urn:microsoft.com/office/officeart/2018/2/layout/IconCircleList"/>
    <dgm:cxn modelId="{B9B9BCCC-3882-4A43-B457-6081FC0DEAFA}" type="presOf" srcId="{42FDEB40-A04C-4096-8A94-48DBA4D07946}" destId="{F50D70D9-6FF8-4A8B-9CEE-5ED3A1620DDB}" srcOrd="0" destOrd="0" presId="urn:microsoft.com/office/officeart/2018/2/layout/IconCircleList"/>
    <dgm:cxn modelId="{C7CF0BE1-18CF-4C74-B374-4E11376DA0D7}" type="presOf" srcId="{9DE7A331-659F-48F9-9ECA-3440B97CE744}" destId="{C850AF1E-DD6E-44EF-A689-DF2C88761448}" srcOrd="0" destOrd="0" presId="urn:microsoft.com/office/officeart/2018/2/layout/IconCircleList"/>
    <dgm:cxn modelId="{A2C3E4E5-9664-4FAA-BD44-80493DF14A6C}" srcId="{0AF7D86D-CCCC-430C-9040-F09D865BF283}" destId="{673F658B-FD4E-4CDC-A6BA-04B43B819A1E}" srcOrd="2" destOrd="0" parTransId="{B48608C9-16C2-41EA-A9DC-C444743E6025}" sibTransId="{6CE68C5E-8DE4-4143-BE2D-0398ADC453E4}"/>
    <dgm:cxn modelId="{94E84516-CA7F-452D-A7F5-21358DBD29B3}" type="presParOf" srcId="{276D4B0E-D99C-4586-83FA-4104CF9015FA}" destId="{60633C04-7C84-478B-B5AA-0D19D4C888E5}" srcOrd="0" destOrd="0" presId="urn:microsoft.com/office/officeart/2018/2/layout/IconCircleList"/>
    <dgm:cxn modelId="{DFC6595C-FF6B-4AE2-8574-86BEBE70938A}" type="presParOf" srcId="{60633C04-7C84-478B-B5AA-0D19D4C888E5}" destId="{39C35DD6-BC6C-48A5-9950-33A9A0A6FFF6}" srcOrd="0" destOrd="0" presId="urn:microsoft.com/office/officeart/2018/2/layout/IconCircleList"/>
    <dgm:cxn modelId="{12A3E5E2-C725-48C4-B1E0-6BDE0DEAD690}" type="presParOf" srcId="{39C35DD6-BC6C-48A5-9950-33A9A0A6FFF6}" destId="{C7EBF757-353B-494C-B205-183C278278E6}" srcOrd="0" destOrd="0" presId="urn:microsoft.com/office/officeart/2018/2/layout/IconCircleList"/>
    <dgm:cxn modelId="{AA73AA5F-DAA6-446E-B56E-F02E850B2FBF}" type="presParOf" srcId="{39C35DD6-BC6C-48A5-9950-33A9A0A6FFF6}" destId="{319E9460-A277-4028-AA6C-FE1DAD181542}" srcOrd="1" destOrd="0" presId="urn:microsoft.com/office/officeart/2018/2/layout/IconCircleList"/>
    <dgm:cxn modelId="{B3ED2E38-09BC-4F7B-AF08-9182CE2B2353}" type="presParOf" srcId="{39C35DD6-BC6C-48A5-9950-33A9A0A6FFF6}" destId="{79EE8968-0124-4CDE-A758-C7A0C01FF943}" srcOrd="2" destOrd="0" presId="urn:microsoft.com/office/officeart/2018/2/layout/IconCircleList"/>
    <dgm:cxn modelId="{ABF0500C-BE8F-412B-90CE-662FFFDB654A}" type="presParOf" srcId="{39C35DD6-BC6C-48A5-9950-33A9A0A6FFF6}" destId="{C850AF1E-DD6E-44EF-A689-DF2C88761448}" srcOrd="3" destOrd="0" presId="urn:microsoft.com/office/officeart/2018/2/layout/IconCircleList"/>
    <dgm:cxn modelId="{F310358F-EE57-42F7-A639-992E1DFC25F0}" type="presParOf" srcId="{60633C04-7C84-478B-B5AA-0D19D4C888E5}" destId="{F50D70D9-6FF8-4A8B-9CEE-5ED3A1620DDB}" srcOrd="1" destOrd="0" presId="urn:microsoft.com/office/officeart/2018/2/layout/IconCircleList"/>
    <dgm:cxn modelId="{7E358298-7910-48F6-9363-9C3A96195B20}" type="presParOf" srcId="{60633C04-7C84-478B-B5AA-0D19D4C888E5}" destId="{553F109F-444E-4A9B-9D71-54D1248138AE}" srcOrd="2" destOrd="0" presId="urn:microsoft.com/office/officeart/2018/2/layout/IconCircleList"/>
    <dgm:cxn modelId="{E6DF9ADE-C67B-423D-973E-9F4D435BEB4D}" type="presParOf" srcId="{553F109F-444E-4A9B-9D71-54D1248138AE}" destId="{D417902A-4174-4F97-9A39-7F9BE7BCCBD3}" srcOrd="0" destOrd="0" presId="urn:microsoft.com/office/officeart/2018/2/layout/IconCircleList"/>
    <dgm:cxn modelId="{8714D7D9-59DB-442F-ABAB-3DF433FAD3FA}" type="presParOf" srcId="{553F109F-444E-4A9B-9D71-54D1248138AE}" destId="{27959DDB-A376-4597-859A-09ED6785F1B1}" srcOrd="1" destOrd="0" presId="urn:microsoft.com/office/officeart/2018/2/layout/IconCircleList"/>
    <dgm:cxn modelId="{A353EF4D-4B13-4E5D-B991-8DC86675376C}" type="presParOf" srcId="{553F109F-444E-4A9B-9D71-54D1248138AE}" destId="{06668FA5-BBEC-47A4-842C-8DB725EF048B}" srcOrd="2" destOrd="0" presId="urn:microsoft.com/office/officeart/2018/2/layout/IconCircleList"/>
    <dgm:cxn modelId="{57E5D783-D703-49B3-9B24-C5BD5499D5CF}" type="presParOf" srcId="{553F109F-444E-4A9B-9D71-54D1248138AE}" destId="{D9D562ED-DE87-4B2D-8DC6-EEA435875FA5}" srcOrd="3" destOrd="0" presId="urn:microsoft.com/office/officeart/2018/2/layout/IconCircleList"/>
    <dgm:cxn modelId="{FBFD4B3F-C449-4DBB-9B56-47C6641B57D9}" type="presParOf" srcId="{60633C04-7C84-478B-B5AA-0D19D4C888E5}" destId="{8DD332DA-90FD-45F8-8ACC-F928197573CE}" srcOrd="3" destOrd="0" presId="urn:microsoft.com/office/officeart/2018/2/layout/IconCircleList"/>
    <dgm:cxn modelId="{27CB7F73-3FCA-4114-81ED-336DB7A59835}" type="presParOf" srcId="{60633C04-7C84-478B-B5AA-0D19D4C888E5}" destId="{9DF97306-BB29-4EB7-A0F6-69974F8535E8}" srcOrd="4" destOrd="0" presId="urn:microsoft.com/office/officeart/2018/2/layout/IconCircleList"/>
    <dgm:cxn modelId="{C616FC99-8C9E-4D21-89D2-8842DA9B3D2E}" type="presParOf" srcId="{9DF97306-BB29-4EB7-A0F6-69974F8535E8}" destId="{06B08BAE-C012-4594-80E4-0AA8F5FFC3CA}" srcOrd="0" destOrd="0" presId="urn:microsoft.com/office/officeart/2018/2/layout/IconCircleList"/>
    <dgm:cxn modelId="{45A533EB-1B6C-4D45-9FA9-FC79F58380C4}" type="presParOf" srcId="{9DF97306-BB29-4EB7-A0F6-69974F8535E8}" destId="{9656E2BA-C0F5-4E59-BADF-06B397E94CDC}" srcOrd="1" destOrd="0" presId="urn:microsoft.com/office/officeart/2018/2/layout/IconCircleList"/>
    <dgm:cxn modelId="{30B6DC5B-B0B1-4C08-BBDC-E22A310F54E4}" type="presParOf" srcId="{9DF97306-BB29-4EB7-A0F6-69974F8535E8}" destId="{6C351316-2453-4D83-9565-F2A363C6243E}" srcOrd="2" destOrd="0" presId="urn:microsoft.com/office/officeart/2018/2/layout/IconCircleList"/>
    <dgm:cxn modelId="{0C27CEE6-A87B-4859-B745-42ABBD70CD5D}" type="presParOf" srcId="{9DF97306-BB29-4EB7-A0F6-69974F8535E8}" destId="{C9838BD8-1108-4AA3-92A8-606BB9AE8A84}" srcOrd="3" destOrd="0" presId="urn:microsoft.com/office/officeart/2018/2/layout/IconCircleList"/>
    <dgm:cxn modelId="{A3134EEC-0AA6-4E1F-8873-DE411B170312}" type="presParOf" srcId="{60633C04-7C84-478B-B5AA-0D19D4C888E5}" destId="{C71C6CA6-DC4F-42FE-A51A-190280341BBE}" srcOrd="5" destOrd="0" presId="urn:microsoft.com/office/officeart/2018/2/layout/IconCircleList"/>
    <dgm:cxn modelId="{528E9732-D501-44E3-8581-9472D19F2817}" type="presParOf" srcId="{60633C04-7C84-478B-B5AA-0D19D4C888E5}" destId="{5FBCB657-0ACB-4CC2-8D99-AEE92E1C2C5C}" srcOrd="6" destOrd="0" presId="urn:microsoft.com/office/officeart/2018/2/layout/IconCircleList"/>
    <dgm:cxn modelId="{34B7C1F2-9D6A-4AA2-9A1C-E3CE77D413F5}" type="presParOf" srcId="{5FBCB657-0ACB-4CC2-8D99-AEE92E1C2C5C}" destId="{4419C05C-5C29-48A4-9FC7-7E7933E535A0}" srcOrd="0" destOrd="0" presId="urn:microsoft.com/office/officeart/2018/2/layout/IconCircleList"/>
    <dgm:cxn modelId="{C8AA99D5-25A9-489E-BCD1-1A59980C78C6}" type="presParOf" srcId="{5FBCB657-0ACB-4CC2-8D99-AEE92E1C2C5C}" destId="{F3E5DAD0-1152-4E15-86DC-531997611277}" srcOrd="1" destOrd="0" presId="urn:microsoft.com/office/officeart/2018/2/layout/IconCircleList"/>
    <dgm:cxn modelId="{32382A97-CDF1-4B43-915E-E2791E3D93F0}" type="presParOf" srcId="{5FBCB657-0ACB-4CC2-8D99-AEE92E1C2C5C}" destId="{2E813647-C9B1-43EB-B8E3-B9C0DB877708}" srcOrd="2" destOrd="0" presId="urn:microsoft.com/office/officeart/2018/2/layout/IconCircleList"/>
    <dgm:cxn modelId="{470C4656-C6D9-471E-8D36-2A0D943087AC}" type="presParOf" srcId="{5FBCB657-0ACB-4CC2-8D99-AEE92E1C2C5C}" destId="{EFF50258-A723-4F68-81FD-3E2383AE778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121528-A7E4-46D4-ADC6-8F44AF6C8B7C}">
      <dsp:nvSpPr>
        <dsp:cNvPr id="0" name=""/>
        <dsp:cNvSpPr/>
      </dsp:nvSpPr>
      <dsp:spPr>
        <a:xfrm>
          <a:off x="0" y="594"/>
          <a:ext cx="6105526" cy="1390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F5CD5C-9ED7-4036-9C43-CAAB1F5AAD5B}">
      <dsp:nvSpPr>
        <dsp:cNvPr id="0" name=""/>
        <dsp:cNvSpPr/>
      </dsp:nvSpPr>
      <dsp:spPr>
        <a:xfrm>
          <a:off x="420568" y="313413"/>
          <a:ext cx="764670" cy="7646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D824DD-28E8-4013-AACA-1CC9D5515BB2}">
      <dsp:nvSpPr>
        <dsp:cNvPr id="0" name=""/>
        <dsp:cNvSpPr/>
      </dsp:nvSpPr>
      <dsp:spPr>
        <a:xfrm>
          <a:off x="1605808" y="594"/>
          <a:ext cx="4499717" cy="1390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41" tIns="147141" rIns="147141" bIns="14714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0" kern="1200" baseline="0"/>
            <a:t>Exploratory Data Analysis</a:t>
          </a:r>
          <a:endParaRPr lang="en-US" sz="2500" kern="1200"/>
        </a:p>
      </dsp:txBody>
      <dsp:txXfrm>
        <a:off x="1605808" y="594"/>
        <a:ext cx="4499717" cy="1390310"/>
      </dsp:txXfrm>
    </dsp:sp>
    <dsp:sp modelId="{4F5446CF-C1CB-4F10-91ED-970EFEE9F5FB}">
      <dsp:nvSpPr>
        <dsp:cNvPr id="0" name=""/>
        <dsp:cNvSpPr/>
      </dsp:nvSpPr>
      <dsp:spPr>
        <a:xfrm>
          <a:off x="0" y="1738481"/>
          <a:ext cx="6105526" cy="1390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14D491-5B93-44BD-A715-29886912D9EE}">
      <dsp:nvSpPr>
        <dsp:cNvPr id="0" name=""/>
        <dsp:cNvSpPr/>
      </dsp:nvSpPr>
      <dsp:spPr>
        <a:xfrm>
          <a:off x="420568" y="2051301"/>
          <a:ext cx="764670" cy="7646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029D9A-A288-43F4-9007-D1EA317D7800}">
      <dsp:nvSpPr>
        <dsp:cNvPr id="0" name=""/>
        <dsp:cNvSpPr/>
      </dsp:nvSpPr>
      <dsp:spPr>
        <a:xfrm>
          <a:off x="1605808" y="1738481"/>
          <a:ext cx="4499717" cy="1390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41" tIns="147141" rIns="147141" bIns="14714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0" kern="1200" baseline="0"/>
            <a:t>Inferential Analysis</a:t>
          </a:r>
          <a:endParaRPr lang="en-US" sz="2500" kern="1200"/>
        </a:p>
      </dsp:txBody>
      <dsp:txXfrm>
        <a:off x="1605808" y="1738481"/>
        <a:ext cx="4499717" cy="1390310"/>
      </dsp:txXfrm>
    </dsp:sp>
    <dsp:sp modelId="{7AFB7562-849B-4163-89B4-5E0CC676413F}">
      <dsp:nvSpPr>
        <dsp:cNvPr id="0" name=""/>
        <dsp:cNvSpPr/>
      </dsp:nvSpPr>
      <dsp:spPr>
        <a:xfrm>
          <a:off x="0" y="3476369"/>
          <a:ext cx="6105526" cy="1390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F16F06-87A9-4C81-BAA9-E3A3CF93C040}">
      <dsp:nvSpPr>
        <dsp:cNvPr id="0" name=""/>
        <dsp:cNvSpPr/>
      </dsp:nvSpPr>
      <dsp:spPr>
        <a:xfrm>
          <a:off x="420568" y="3789189"/>
          <a:ext cx="764670" cy="7646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285A57-52D8-4F7C-BD06-7CCC74D2F527}">
      <dsp:nvSpPr>
        <dsp:cNvPr id="0" name=""/>
        <dsp:cNvSpPr/>
      </dsp:nvSpPr>
      <dsp:spPr>
        <a:xfrm>
          <a:off x="1605808" y="3476369"/>
          <a:ext cx="4499717" cy="1390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41" tIns="147141" rIns="147141" bIns="14714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0" kern="1200" baseline="0"/>
            <a:t>Predictive Analysis</a:t>
          </a:r>
          <a:endParaRPr lang="en-US" sz="2500" kern="1200"/>
        </a:p>
      </dsp:txBody>
      <dsp:txXfrm>
        <a:off x="1605808" y="3476369"/>
        <a:ext cx="4499717" cy="1390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600901-197B-4305-B8AE-50CB7A703C68}">
      <dsp:nvSpPr>
        <dsp:cNvPr id="0" name=""/>
        <dsp:cNvSpPr/>
      </dsp:nvSpPr>
      <dsp:spPr>
        <a:xfrm>
          <a:off x="0" y="3182467"/>
          <a:ext cx="6387995" cy="10445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~50k rows in the dataset were missing App Released Date This was handled using Min Android Version Release date</a:t>
          </a:r>
        </a:p>
      </dsp:txBody>
      <dsp:txXfrm>
        <a:off x="0" y="3182467"/>
        <a:ext cx="6387995" cy="1044556"/>
      </dsp:txXfrm>
    </dsp:sp>
    <dsp:sp modelId="{44A8FB0E-F292-4AD3-88D4-037D327C0A61}">
      <dsp:nvSpPr>
        <dsp:cNvPr id="0" name=""/>
        <dsp:cNvSpPr/>
      </dsp:nvSpPr>
      <dsp:spPr>
        <a:xfrm rot="10800000">
          <a:off x="0" y="1591607"/>
          <a:ext cx="6387995" cy="160652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 Performed duplicate checks on the data</a:t>
          </a:r>
          <a:endParaRPr lang="en-US" sz="1600" kern="1200"/>
        </a:p>
      </dsp:txBody>
      <dsp:txXfrm rot="10800000">
        <a:off x="0" y="1591607"/>
        <a:ext cx="6387995" cy="1043874"/>
      </dsp:txXfrm>
    </dsp:sp>
    <dsp:sp modelId="{EF906329-27A5-4F28-A4CC-33F92A5D9135}">
      <dsp:nvSpPr>
        <dsp:cNvPr id="0" name=""/>
        <dsp:cNvSpPr/>
      </dsp:nvSpPr>
      <dsp:spPr>
        <a:xfrm rot="10800000">
          <a:off x="0" y="0"/>
          <a:ext cx="6387995" cy="160652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Data Sanity Checks: Performed Missing Value Checks, Missing records of Rating 22,883 were removed from data</a:t>
          </a:r>
          <a:endParaRPr lang="en-US" sz="1600" kern="1200"/>
        </a:p>
      </dsp:txBody>
      <dsp:txXfrm rot="10800000">
        <a:off x="0" y="0"/>
        <a:ext cx="6387995" cy="10438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6FCD29-582D-4DC0-860D-A290D817AC6E}">
      <dsp:nvSpPr>
        <dsp:cNvPr id="0" name=""/>
        <dsp:cNvSpPr/>
      </dsp:nvSpPr>
      <dsp:spPr>
        <a:xfrm>
          <a:off x="0" y="491218"/>
          <a:ext cx="1457324" cy="22399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5C4571-3E09-45E8-AE57-B0ACABC53A50}">
      <dsp:nvSpPr>
        <dsp:cNvPr id="0" name=""/>
        <dsp:cNvSpPr/>
      </dsp:nvSpPr>
      <dsp:spPr>
        <a:xfrm>
          <a:off x="161924" y="645047"/>
          <a:ext cx="1457324" cy="22399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6 Unique Categories of Content Rating (Teen, Adult etc.)</a:t>
          </a:r>
          <a:endParaRPr lang="en-US" sz="1200" kern="1200"/>
        </a:p>
      </dsp:txBody>
      <dsp:txXfrm>
        <a:off x="204608" y="687731"/>
        <a:ext cx="1371956" cy="2154537"/>
      </dsp:txXfrm>
    </dsp:sp>
    <dsp:sp modelId="{32E12804-C2D0-4DDC-92A9-A47299650D85}">
      <dsp:nvSpPr>
        <dsp:cNvPr id="0" name=""/>
        <dsp:cNvSpPr/>
      </dsp:nvSpPr>
      <dsp:spPr>
        <a:xfrm>
          <a:off x="1781174" y="491218"/>
          <a:ext cx="1457324" cy="22399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F05384-818B-4E0E-8D6D-B20A840A4BC6}">
      <dsp:nvSpPr>
        <dsp:cNvPr id="0" name=""/>
        <dsp:cNvSpPr/>
      </dsp:nvSpPr>
      <dsp:spPr>
        <a:xfrm>
          <a:off x="1943099" y="645047"/>
          <a:ext cx="1457324" cy="22399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H0: The Mean of App Rating is same across all Content Rating Groups</a:t>
          </a:r>
          <a:endParaRPr lang="en-US" sz="1200" kern="1200"/>
        </a:p>
      </dsp:txBody>
      <dsp:txXfrm>
        <a:off x="1985783" y="687731"/>
        <a:ext cx="1371956" cy="2154537"/>
      </dsp:txXfrm>
    </dsp:sp>
    <dsp:sp modelId="{746902CF-46C5-4CDE-9438-9BBFE4526DD2}">
      <dsp:nvSpPr>
        <dsp:cNvPr id="0" name=""/>
        <dsp:cNvSpPr/>
      </dsp:nvSpPr>
      <dsp:spPr>
        <a:xfrm>
          <a:off x="3522272" y="445549"/>
          <a:ext cx="1457324" cy="23312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19EF5D-A862-4B71-B1F2-6EF80DCF7237}">
      <dsp:nvSpPr>
        <dsp:cNvPr id="0" name=""/>
        <dsp:cNvSpPr/>
      </dsp:nvSpPr>
      <dsp:spPr>
        <a:xfrm>
          <a:off x="3684197" y="599378"/>
          <a:ext cx="1457324" cy="2331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H1: At least one Content Rating group has a different mean</a:t>
          </a:r>
          <a:br>
            <a:rPr lang="en-IN" sz="800" kern="1200"/>
          </a:br>
          <a:endParaRPr lang="en-US" sz="800" kern="1200"/>
        </a:p>
      </dsp:txBody>
      <dsp:txXfrm>
        <a:off x="3726881" y="642062"/>
        <a:ext cx="1371956" cy="22458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E67F4-682A-4C09-A9C6-124B858DE559}">
      <dsp:nvSpPr>
        <dsp:cNvPr id="0" name=""/>
        <dsp:cNvSpPr/>
      </dsp:nvSpPr>
      <dsp:spPr>
        <a:xfrm>
          <a:off x="0" y="0"/>
          <a:ext cx="6003925" cy="1243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Dummy variables were created were all the categorical variables included in the model. This is why there are also there are a large no. of x-variables in the model.</a:t>
          </a:r>
          <a:endParaRPr lang="en-US" sz="1400" kern="1200" dirty="0"/>
        </a:p>
      </dsp:txBody>
      <dsp:txXfrm>
        <a:off x="60684" y="60684"/>
        <a:ext cx="5882557" cy="1121757"/>
      </dsp:txXfrm>
    </dsp:sp>
    <dsp:sp modelId="{6523F514-5F81-41F8-9B1B-6FD9529E0B67}">
      <dsp:nvSpPr>
        <dsp:cNvPr id="0" name=""/>
        <dsp:cNvSpPr/>
      </dsp:nvSpPr>
      <dsp:spPr>
        <a:xfrm>
          <a:off x="0" y="1339622"/>
          <a:ext cx="6003925" cy="9720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IN" sz="1400" kern="1200" dirty="0"/>
            <a:t>For </a:t>
          </a:r>
          <a:r>
            <a:rPr lang="en-US" sz="1400" kern="1200" dirty="0"/>
            <a:t>“</a:t>
          </a:r>
          <a:r>
            <a:rPr lang="en-IN" sz="1400" kern="1200" dirty="0"/>
            <a:t>Category</a:t>
          </a:r>
          <a:r>
            <a:rPr lang="en-US" sz="1400" kern="1200" dirty="0"/>
            <a:t>”</a:t>
          </a:r>
          <a:r>
            <a:rPr lang="en-IN" sz="1400" kern="1200" dirty="0"/>
            <a:t> variable, we have 46 levels which leads to creation of 45 dummy variables. Hence the large number of x-variables. :</a:t>
          </a:r>
          <a:r>
            <a:rPr lang="en-US" sz="1400" kern="1200" dirty="0"/>
            <a:t>’</a:t>
          </a:r>
          <a:r>
            <a:rPr lang="en-IN" sz="1400" kern="1200" dirty="0"/>
            <a:t>(</a:t>
          </a:r>
          <a:endParaRPr lang="en-US" sz="1400" kern="1200" dirty="0"/>
        </a:p>
      </dsp:txBody>
      <dsp:txXfrm>
        <a:off x="47450" y="1387072"/>
        <a:ext cx="5909025" cy="877111"/>
      </dsp:txXfrm>
    </dsp:sp>
    <dsp:sp modelId="{011FAAC5-5DB4-470A-909D-748A6A9074B9}">
      <dsp:nvSpPr>
        <dsp:cNvPr id="0" name=""/>
        <dsp:cNvSpPr/>
      </dsp:nvSpPr>
      <dsp:spPr>
        <a:xfrm>
          <a:off x="0" y="2485158"/>
          <a:ext cx="6003925" cy="16269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One of the most important applications of variable creation was in the curation of the target variable from three x variables. The score devised in the above step is transformed using a sigmoid function and is converted to 0 and 1 by setting the threshold as 0.5</a:t>
          </a:r>
          <a:endParaRPr lang="en-US" sz="1400" kern="1200" dirty="0"/>
        </a:p>
      </dsp:txBody>
      <dsp:txXfrm>
        <a:off x="79419" y="2564577"/>
        <a:ext cx="5845087" cy="14680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EBF757-353B-494C-B205-183C278278E6}">
      <dsp:nvSpPr>
        <dsp:cNvPr id="0" name=""/>
        <dsp:cNvSpPr/>
      </dsp:nvSpPr>
      <dsp:spPr>
        <a:xfrm>
          <a:off x="134957" y="389991"/>
          <a:ext cx="1125382" cy="112538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9E9460-A277-4028-AA6C-FE1DAD181542}">
      <dsp:nvSpPr>
        <dsp:cNvPr id="0" name=""/>
        <dsp:cNvSpPr/>
      </dsp:nvSpPr>
      <dsp:spPr>
        <a:xfrm>
          <a:off x="371287" y="626322"/>
          <a:ext cx="652721" cy="6527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0AF1E-DD6E-44EF-A689-DF2C88761448}">
      <dsp:nvSpPr>
        <dsp:cNvPr id="0" name=""/>
        <dsp:cNvSpPr/>
      </dsp:nvSpPr>
      <dsp:spPr>
        <a:xfrm>
          <a:off x="1501492" y="389991"/>
          <a:ext cx="2652687" cy="1125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 dirty="0"/>
            <a:t>Hyperparameter Tuning is a technique that can improve the model by heaps and pump up the predictive capabilities of the model.</a:t>
          </a:r>
          <a:endParaRPr lang="en-US" sz="1200" kern="1200" dirty="0"/>
        </a:p>
      </dsp:txBody>
      <dsp:txXfrm>
        <a:off x="1501492" y="389991"/>
        <a:ext cx="2652687" cy="1125382"/>
      </dsp:txXfrm>
    </dsp:sp>
    <dsp:sp modelId="{D417902A-4174-4F97-9A39-7F9BE7BCCBD3}">
      <dsp:nvSpPr>
        <dsp:cNvPr id="0" name=""/>
        <dsp:cNvSpPr/>
      </dsp:nvSpPr>
      <dsp:spPr>
        <a:xfrm>
          <a:off x="4616390" y="389991"/>
          <a:ext cx="1125382" cy="112538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959DDB-A376-4597-859A-09ED6785F1B1}">
      <dsp:nvSpPr>
        <dsp:cNvPr id="0" name=""/>
        <dsp:cNvSpPr/>
      </dsp:nvSpPr>
      <dsp:spPr>
        <a:xfrm>
          <a:off x="4852721" y="626322"/>
          <a:ext cx="652721" cy="6527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D562ED-DE87-4B2D-8DC6-EEA435875FA5}">
      <dsp:nvSpPr>
        <dsp:cNvPr id="0" name=""/>
        <dsp:cNvSpPr/>
      </dsp:nvSpPr>
      <dsp:spPr>
        <a:xfrm>
          <a:off x="5973589" y="427309"/>
          <a:ext cx="2652687" cy="1125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/>
            <a:t>Unable to use the full extent of data due to computational limitations. Would get better estimates if we were able to use all data instead of take a sample</a:t>
          </a:r>
          <a:r>
            <a:rPr lang="en-SG" sz="1200" b="0" kern="1200" baseline="0"/>
            <a:t> </a:t>
          </a:r>
          <a:endParaRPr lang="en-US" sz="1200" kern="1200"/>
        </a:p>
      </dsp:txBody>
      <dsp:txXfrm>
        <a:off x="5973589" y="427309"/>
        <a:ext cx="2652687" cy="1125382"/>
      </dsp:txXfrm>
    </dsp:sp>
    <dsp:sp modelId="{06B08BAE-C012-4594-80E4-0AA8F5FFC3CA}">
      <dsp:nvSpPr>
        <dsp:cNvPr id="0" name=""/>
        <dsp:cNvSpPr/>
      </dsp:nvSpPr>
      <dsp:spPr>
        <a:xfrm>
          <a:off x="134957" y="2136129"/>
          <a:ext cx="1125382" cy="112538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56E2BA-C0F5-4E59-BADF-06B397E94CDC}">
      <dsp:nvSpPr>
        <dsp:cNvPr id="0" name=""/>
        <dsp:cNvSpPr/>
      </dsp:nvSpPr>
      <dsp:spPr>
        <a:xfrm>
          <a:off x="371287" y="2372460"/>
          <a:ext cx="652721" cy="6527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838BD8-1108-4AA3-92A8-606BB9AE8A84}">
      <dsp:nvSpPr>
        <dsp:cNvPr id="0" name=""/>
        <dsp:cNvSpPr/>
      </dsp:nvSpPr>
      <dsp:spPr>
        <a:xfrm>
          <a:off x="1501492" y="2136129"/>
          <a:ext cx="2652687" cy="1125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/>
            <a:t>Algorithms such as </a:t>
          </a:r>
          <a:r>
            <a:rPr lang="en-SG" sz="1200" kern="1200" err="1"/>
            <a:t>XGBoost</a:t>
          </a:r>
          <a:r>
            <a:rPr lang="en-SG" sz="1200" kern="1200"/>
            <a:t>, Support Vector Machines as well as Machine Learning techniques such as Neural Networks would give more robust output</a:t>
          </a:r>
          <a:endParaRPr lang="en-US" sz="1200" kern="1200"/>
        </a:p>
      </dsp:txBody>
      <dsp:txXfrm>
        <a:off x="1501492" y="2136129"/>
        <a:ext cx="2652687" cy="1125382"/>
      </dsp:txXfrm>
    </dsp:sp>
    <dsp:sp modelId="{4419C05C-5C29-48A4-9FC7-7E7933E535A0}">
      <dsp:nvSpPr>
        <dsp:cNvPr id="0" name=""/>
        <dsp:cNvSpPr/>
      </dsp:nvSpPr>
      <dsp:spPr>
        <a:xfrm>
          <a:off x="4616390" y="2136129"/>
          <a:ext cx="1125382" cy="112538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E5DAD0-1152-4E15-86DC-531997611277}">
      <dsp:nvSpPr>
        <dsp:cNvPr id="0" name=""/>
        <dsp:cNvSpPr/>
      </dsp:nvSpPr>
      <dsp:spPr>
        <a:xfrm>
          <a:off x="4852721" y="2372460"/>
          <a:ext cx="652721" cy="6527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F50258-A723-4F68-81FD-3E2383AE7781}">
      <dsp:nvSpPr>
        <dsp:cNvPr id="0" name=""/>
        <dsp:cNvSpPr/>
      </dsp:nvSpPr>
      <dsp:spPr>
        <a:xfrm>
          <a:off x="5982926" y="2136129"/>
          <a:ext cx="2652687" cy="1125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/>
            <a:t>In our analysis, owing to limitations of data, several variables that could improve the robust-ness of the model could not implemented. </a:t>
          </a:r>
          <a:endParaRPr lang="en-US" sz="1200" kern="1200"/>
        </a:p>
      </dsp:txBody>
      <dsp:txXfrm>
        <a:off x="5982926" y="2136129"/>
        <a:ext cx="2652687" cy="11253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8DCB4-ECAA-47FF-AEC6-936DED4E24E1}" type="datetimeFigureOut">
              <a:rPr lang="en-IN" smtClean="0"/>
              <a:t>04/07/24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A06F2-687B-4489-BADE-543E2C3EC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571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2A06F2-687B-4489-BADE-543E2C3EC5E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808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7/4/24</a:t>
            </a:fld>
            <a:endParaRPr 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46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7/4/24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65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12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7/4/24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4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7/4/24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7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7/4/24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8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7/4/24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308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7/4/24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1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7/4/24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8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7/4/24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6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7/4/24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6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71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28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529DF-19B0-6B56-BBFD-8C5CE52D8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3721" y="438538"/>
            <a:ext cx="5624118" cy="3219062"/>
          </a:xfrm>
        </p:spPr>
        <p:txBody>
          <a:bodyPr anchor="b">
            <a:normAutofit fontScale="90000"/>
          </a:bodyPr>
          <a:lstStyle/>
          <a:p>
            <a:r>
              <a:rPr lang="en-IN"/>
              <a:t>Google Play Store App Success Prediction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7A458-89DC-5F18-B2F5-D00158239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6276" y="4755341"/>
            <a:ext cx="5617794" cy="1150937"/>
          </a:xfrm>
        </p:spPr>
        <p:txBody>
          <a:bodyPr anchor="t">
            <a:noAutofit/>
          </a:bodyPr>
          <a:lstStyle/>
          <a:p>
            <a:r>
              <a:rPr lang="en-US" sz="1800" b="1" dirty="0"/>
              <a:t>Applied Statistical Analysis with R Final Project Presentation</a:t>
            </a:r>
          </a:p>
          <a:p>
            <a:endParaRPr lang="en-US" sz="1800" b="1" dirty="0"/>
          </a:p>
          <a:p>
            <a:endParaRPr lang="en-IN" sz="1800" dirty="0"/>
          </a:p>
          <a:p>
            <a:endParaRPr lang="en-IN" sz="18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Jigsaw puzzles in plastic figures">
            <a:extLst>
              <a:ext uri="{FF2B5EF4-FFF2-40B4-BE49-F238E27FC236}">
                <a16:creationId xmlns:a16="http://schemas.microsoft.com/office/drawing/2014/main" id="{2C44CA1E-EEBB-7EF1-4E9A-DB620F226D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73" r="22505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4101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C25AC-D74C-2FD5-B98F-940CE97CF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295569" cy="2053808"/>
          </a:xfrm>
        </p:spPr>
        <p:txBody>
          <a:bodyPr anchor="b"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IN" sz="2200" dirty="0"/>
              <a:t>ANOVA Test</a:t>
            </a:r>
            <a:br>
              <a:rPr lang="en-IN" sz="2200" dirty="0"/>
            </a:br>
            <a:br>
              <a:rPr lang="en-IN" sz="3600" dirty="0"/>
            </a:br>
            <a:r>
              <a:rPr lang="en-US" sz="2000" b="0" i="0" u="none" strike="noStrike" baseline="0" dirty="0">
                <a:latin typeface="Roboto" panose="020F0502020204030204" pitchFamily="2" charset="0"/>
              </a:rPr>
              <a:t>To analyze whether the App Rating means is same across Content Rating Groups</a:t>
            </a:r>
            <a:endParaRPr lang="en-IN" sz="1200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65E53521-24E4-CA82-23FA-09FDABC5F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797" y="1280252"/>
            <a:ext cx="4095536" cy="1095879"/>
          </a:xfrm>
          <a:prstGeom prst="rect">
            <a:avLst/>
          </a:prstGeom>
        </p:spPr>
      </p:pic>
      <p:graphicFrame>
        <p:nvGraphicFramePr>
          <p:cNvPr id="68" name="Content Placeholder 2">
            <a:extLst>
              <a:ext uri="{FF2B5EF4-FFF2-40B4-BE49-F238E27FC236}">
                <a16:creationId xmlns:a16="http://schemas.microsoft.com/office/drawing/2014/main" id="{8474EE76-354D-3554-7371-23B45D7F96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60496"/>
              </p:ext>
            </p:extLst>
          </p:nvPr>
        </p:nvGraphicFramePr>
        <p:xfrm>
          <a:off x="914400" y="2496720"/>
          <a:ext cx="5181599" cy="3467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EED4E94E-EC85-73A7-D576-5B53448ECAB5}"/>
              </a:ext>
            </a:extLst>
          </p:cNvPr>
          <p:cNvGrpSpPr/>
          <p:nvPr/>
        </p:nvGrpSpPr>
        <p:grpSpPr>
          <a:xfrm>
            <a:off x="7162800" y="2496720"/>
            <a:ext cx="4351867" cy="3081028"/>
            <a:chOff x="0" y="538457"/>
            <a:chExt cx="5181599" cy="77190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EFFFDD1-504D-17BF-3158-37027FE5CA27}"/>
                </a:ext>
              </a:extLst>
            </p:cNvPr>
            <p:cNvSpPr/>
            <p:nvPr/>
          </p:nvSpPr>
          <p:spPr>
            <a:xfrm>
              <a:off x="0" y="538457"/>
              <a:ext cx="5181599" cy="771907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1B773E8B-C4B0-3CF3-EFE9-774803730881}"/>
                </a:ext>
              </a:extLst>
            </p:cNvPr>
            <p:cNvSpPr txBox="1"/>
            <p:nvPr/>
          </p:nvSpPr>
          <p:spPr>
            <a:xfrm>
              <a:off x="37681" y="576138"/>
              <a:ext cx="5106237" cy="6965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Since the p value of the AOV test is &lt;0.05, we reject H0 and have sufficient evidence to support the statement that at least one population mean is different. To find means that are significantly different from each other, </a:t>
              </a:r>
              <a:r>
                <a:rPr lang="en-US" sz="1200" dirty="0"/>
                <a:t>we use the single-step multiple comparison Tukey's HSD Test.</a:t>
              </a:r>
              <a:endParaRPr lang="en-US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80619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20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AC4CE3C4-3600-4353-9FE1-B32D06BEF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68223-F072-E976-4809-C5E04C6A3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03482" cy="1639888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ANOVA Test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2E9F85-89AB-46EE-C22E-E709AB13C2EE}"/>
              </a:ext>
            </a:extLst>
          </p:cNvPr>
          <p:cNvSpPr txBox="1"/>
          <p:nvPr/>
        </p:nvSpPr>
        <p:spPr>
          <a:xfrm>
            <a:off x="992518" y="2312988"/>
            <a:ext cx="5368525" cy="3651250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the results, we note that the among the content rating groups the difference in means is statistically significant for Unrated-Teen and Teen-Everyone 10+ groups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DFA9F07-935B-8D4E-8DA3-729954C37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0553" y="2245117"/>
            <a:ext cx="4047457" cy="25216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C2CF93-0257-671F-4584-BCC5279E37CF}"/>
              </a:ext>
            </a:extLst>
          </p:cNvPr>
          <p:cNvSpPr txBox="1"/>
          <p:nvPr/>
        </p:nvSpPr>
        <p:spPr>
          <a:xfrm>
            <a:off x="7637888" y="1354666"/>
            <a:ext cx="4768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/>
              <a:t>Tukey Honestly Significant Difference Test Results</a:t>
            </a:r>
          </a:p>
        </p:txBody>
      </p:sp>
    </p:spTree>
    <p:extLst>
      <p:ext uri="{BB962C8B-B14F-4D97-AF65-F5344CB8AC3E}">
        <p14:creationId xmlns:p14="http://schemas.microsoft.com/office/powerpoint/2010/main" val="1847183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D398B-1E9E-9C54-F4D6-45BFADC5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Feature Engineering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D6069C7-19BF-B4EC-6BD0-7EDCEF75D5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2235188"/>
              </p:ext>
            </p:extLst>
          </p:nvPr>
        </p:nvGraphicFramePr>
        <p:xfrm>
          <a:off x="1920875" y="2312987"/>
          <a:ext cx="6003925" cy="4353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9518A4D5-BD7C-D7F6-1DA6-F9903391F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37" y="2395538"/>
            <a:ext cx="2509837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4CD486DF-3F09-0E13-0BC9-9846EF4C8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37" y="4746662"/>
            <a:ext cx="31623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303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24225-0E3A-40A5-A927-CEFC1443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B02B8FB-EF36-4677-B5B5-E9B989F25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83796" cy="6858000"/>
          </a:xfrm>
          <a:custGeom>
            <a:avLst/>
            <a:gdLst>
              <a:gd name="connsiteX0" fmla="*/ 0 w 4583796"/>
              <a:gd name="connsiteY0" fmla="*/ 0 h 6858000"/>
              <a:gd name="connsiteX1" fmla="*/ 1087374 w 4583796"/>
              <a:gd name="connsiteY1" fmla="*/ 0 h 6858000"/>
              <a:gd name="connsiteX2" fmla="*/ 1598212 w 4583796"/>
              <a:gd name="connsiteY2" fmla="*/ 0 h 6858000"/>
              <a:gd name="connsiteX3" fmla="*/ 2960773 w 4583796"/>
              <a:gd name="connsiteY3" fmla="*/ 0 h 6858000"/>
              <a:gd name="connsiteX4" fmla="*/ 2982897 w 4583796"/>
              <a:gd name="connsiteY4" fmla="*/ 14997 h 6858000"/>
              <a:gd name="connsiteX5" fmla="*/ 4583796 w 4583796"/>
              <a:gd name="connsiteY5" fmla="*/ 3621656 h 6858000"/>
              <a:gd name="connsiteX6" fmla="*/ 2709446 w 4583796"/>
              <a:gd name="connsiteY6" fmla="*/ 6374814 h 6858000"/>
              <a:gd name="connsiteX7" fmla="*/ 2192798 w 4583796"/>
              <a:gd name="connsiteY7" fmla="*/ 6780599 h 6858000"/>
              <a:gd name="connsiteX8" fmla="*/ 2081042 w 4583796"/>
              <a:gd name="connsiteY8" fmla="*/ 6858000 h 6858000"/>
              <a:gd name="connsiteX9" fmla="*/ 1598212 w 4583796"/>
              <a:gd name="connsiteY9" fmla="*/ 6858000 h 6858000"/>
              <a:gd name="connsiteX10" fmla="*/ 1087374 w 4583796"/>
              <a:gd name="connsiteY10" fmla="*/ 6858000 h 6858000"/>
              <a:gd name="connsiteX11" fmla="*/ 0 w 4583796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83796" h="6858000">
                <a:moveTo>
                  <a:pt x="0" y="0"/>
                </a:moveTo>
                <a:lnTo>
                  <a:pt x="1087374" y="0"/>
                </a:lnTo>
                <a:lnTo>
                  <a:pt x="1598212" y="0"/>
                </a:lnTo>
                <a:lnTo>
                  <a:pt x="2960773" y="0"/>
                </a:lnTo>
                <a:lnTo>
                  <a:pt x="2982897" y="14997"/>
                </a:lnTo>
                <a:cubicBezTo>
                  <a:pt x="4010060" y="754641"/>
                  <a:pt x="4583796" y="2093192"/>
                  <a:pt x="4583796" y="3621656"/>
                </a:cubicBezTo>
                <a:cubicBezTo>
                  <a:pt x="4583796" y="4969131"/>
                  <a:pt x="3655071" y="5602839"/>
                  <a:pt x="2709446" y="6374814"/>
                </a:cubicBezTo>
                <a:cubicBezTo>
                  <a:pt x="2537243" y="6515397"/>
                  <a:pt x="2366616" y="6653108"/>
                  <a:pt x="2192798" y="6780599"/>
                </a:cubicBezTo>
                <a:lnTo>
                  <a:pt x="2081042" y="6858000"/>
                </a:lnTo>
                <a:lnTo>
                  <a:pt x="1598212" y="6858000"/>
                </a:lnTo>
                <a:lnTo>
                  <a:pt x="108737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30D5C6-EC5C-4D78-8689-1B6822BFF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2A73499-12A4-4080-B0DE-351867697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0A52FE6-BB17-4BE4-BFA1-8896FD7CF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7BBF837-70DD-4FFD-A87C-FAD1F5D8A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E5EB792-CB0B-44C0-9561-24A263D87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FB4A96-0FD5-4642-8CE2-57623A3A4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F1C2E4-5CEE-2EA8-DD41-C9E2305B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18" y="1833229"/>
            <a:ext cx="3161338" cy="2934031"/>
          </a:xfrm>
        </p:spPr>
        <p:txBody>
          <a:bodyPr anchor="ctr">
            <a:normAutofit/>
          </a:bodyPr>
          <a:lstStyle/>
          <a:p>
            <a:r>
              <a:rPr lang="en-SG"/>
              <a:t>Pre-Modelling Checklist</a:t>
            </a:r>
            <a:br>
              <a:rPr lang="en-SG"/>
            </a:b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5BC44-3528-4F1A-A81C-FEDCB9A08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4834" y="766916"/>
            <a:ext cx="4982452" cy="5808055"/>
          </a:xfrm>
        </p:spPr>
        <p:txBody>
          <a:bodyPr anchor="ctr">
            <a:norm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SG" sz="1500" dirty="0"/>
              <a:t>Check for Multicollinearity was done using a correlation matrix that showed that there existed multicollinearity between two variables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en-SG" sz="1500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SG" sz="1500" dirty="0"/>
              <a:t>One of them was dropped from the modelling process.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en-SG" sz="1500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SG" sz="1500" dirty="0"/>
              <a:t>The data was split into train and test data in 80:20 ratio.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en-SG" sz="1500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SG" sz="1500" dirty="0"/>
              <a:t>Sampling done through selective sampling as cleaned dataset has over 2 million rows and it is a challenge for both R and R Shiny to take on the computational load.</a:t>
            </a:r>
          </a:p>
          <a:p>
            <a:pPr>
              <a:lnSpc>
                <a:spcPct val="130000"/>
              </a:lnSpc>
            </a:pPr>
            <a:endParaRPr lang="en-SG" sz="1200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3332194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54C89C-373F-47FC-BB73-6842E569C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B5110-C492-1FDA-02BD-5ED6FB59A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2963" y="1314450"/>
            <a:ext cx="3213279" cy="4229100"/>
          </a:xfrm>
        </p:spPr>
        <p:txBody>
          <a:bodyPr anchor="ctr">
            <a:normAutofit/>
          </a:bodyPr>
          <a:lstStyle/>
          <a:p>
            <a:r>
              <a:rPr lang="en-IN"/>
              <a:t>Modelling Techniques Used</a:t>
            </a:r>
            <a:br>
              <a:rPr lang="en-IN"/>
            </a:br>
            <a:endParaRPr lang="en-IN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F100C7F-5272-46AB-9FC7-E66059915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28027" cy="6858000"/>
          </a:xfrm>
          <a:custGeom>
            <a:avLst/>
            <a:gdLst>
              <a:gd name="connsiteX0" fmla="*/ 0 w 7128027"/>
              <a:gd name="connsiteY0" fmla="*/ 0 h 6858000"/>
              <a:gd name="connsiteX1" fmla="*/ 333951 w 7128027"/>
              <a:gd name="connsiteY1" fmla="*/ 0 h 6858000"/>
              <a:gd name="connsiteX2" fmla="*/ 1220030 w 7128027"/>
              <a:gd name="connsiteY2" fmla="*/ 0 h 6858000"/>
              <a:gd name="connsiteX3" fmla="*/ 1345471 w 7128027"/>
              <a:gd name="connsiteY3" fmla="*/ 0 h 6858000"/>
              <a:gd name="connsiteX4" fmla="*/ 2838612 w 7128027"/>
              <a:gd name="connsiteY4" fmla="*/ 0 h 6858000"/>
              <a:gd name="connsiteX5" fmla="*/ 5505004 w 7128027"/>
              <a:gd name="connsiteY5" fmla="*/ 0 h 6858000"/>
              <a:gd name="connsiteX6" fmla="*/ 5527128 w 7128027"/>
              <a:gd name="connsiteY6" fmla="*/ 14997 h 6858000"/>
              <a:gd name="connsiteX7" fmla="*/ 7128027 w 7128027"/>
              <a:gd name="connsiteY7" fmla="*/ 3621656 h 6858000"/>
              <a:gd name="connsiteX8" fmla="*/ 5253677 w 7128027"/>
              <a:gd name="connsiteY8" fmla="*/ 6374814 h 6858000"/>
              <a:gd name="connsiteX9" fmla="*/ 4737029 w 7128027"/>
              <a:gd name="connsiteY9" fmla="*/ 6780599 h 6858000"/>
              <a:gd name="connsiteX10" fmla="*/ 4625273 w 7128027"/>
              <a:gd name="connsiteY10" fmla="*/ 6858000 h 6858000"/>
              <a:gd name="connsiteX11" fmla="*/ 2838612 w 7128027"/>
              <a:gd name="connsiteY11" fmla="*/ 6858000 h 6858000"/>
              <a:gd name="connsiteX12" fmla="*/ 1220030 w 7128027"/>
              <a:gd name="connsiteY12" fmla="*/ 6858000 h 6858000"/>
              <a:gd name="connsiteX13" fmla="*/ 1037077 w 7128027"/>
              <a:gd name="connsiteY13" fmla="*/ 6858000 h 6858000"/>
              <a:gd name="connsiteX14" fmla="*/ 333951 w 7128027"/>
              <a:gd name="connsiteY14" fmla="*/ 6858000 h 6858000"/>
              <a:gd name="connsiteX15" fmla="*/ 0 w 7128027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28027" h="6858000">
                <a:moveTo>
                  <a:pt x="0" y="0"/>
                </a:moveTo>
                <a:lnTo>
                  <a:pt x="333951" y="0"/>
                </a:lnTo>
                <a:lnTo>
                  <a:pt x="1220030" y="0"/>
                </a:lnTo>
                <a:lnTo>
                  <a:pt x="1345471" y="0"/>
                </a:lnTo>
                <a:lnTo>
                  <a:pt x="2838612" y="0"/>
                </a:lnTo>
                <a:lnTo>
                  <a:pt x="5505004" y="0"/>
                </a:lnTo>
                <a:lnTo>
                  <a:pt x="5527128" y="14997"/>
                </a:lnTo>
                <a:cubicBezTo>
                  <a:pt x="6554291" y="754641"/>
                  <a:pt x="7128027" y="2093192"/>
                  <a:pt x="7128027" y="3621656"/>
                </a:cubicBezTo>
                <a:cubicBezTo>
                  <a:pt x="7128027" y="4969131"/>
                  <a:pt x="6199302" y="5602839"/>
                  <a:pt x="5253677" y="6374814"/>
                </a:cubicBezTo>
                <a:cubicBezTo>
                  <a:pt x="5081474" y="6515397"/>
                  <a:pt x="4910847" y="6653108"/>
                  <a:pt x="4737029" y="6780599"/>
                </a:cubicBezTo>
                <a:lnTo>
                  <a:pt x="4625273" y="6858000"/>
                </a:lnTo>
                <a:lnTo>
                  <a:pt x="2838612" y="6858000"/>
                </a:lnTo>
                <a:lnTo>
                  <a:pt x="1220030" y="6858000"/>
                </a:lnTo>
                <a:lnTo>
                  <a:pt x="1037077" y="6858000"/>
                </a:lnTo>
                <a:lnTo>
                  <a:pt x="33395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4FEA6D5-DF59-4E15-B19F-159D0588B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57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6C8C9E5-F937-44A5-A519-EA719F03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57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3F3E5-2A26-EE43-DA16-328CBB21C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001" y="1427373"/>
            <a:ext cx="8770571" cy="365150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Logistic Regression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Random Forest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Decision Tree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7327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FBE1A-A43D-24BB-608A-EA4E663AD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F1 Score: It’s result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519F2-4C7E-73FE-CE10-340634C2D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SG" sz="1600" dirty="0"/>
              <a:t>F1 score is a classification metric that measures the model’s assign to predict true positives and true negatives. It is a better measure than accuracy when the data is imbalanced, as in our case.</a:t>
            </a:r>
          </a:p>
          <a:p>
            <a:endParaRPr lang="en-SG" sz="16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SG" sz="1600" dirty="0"/>
              <a:t>F1 score uses both precision and recall. Higher the F1 score, better the model.</a:t>
            </a:r>
          </a:p>
          <a:p>
            <a:endParaRPr lang="en-SG" dirty="0"/>
          </a:p>
          <a:p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C57264-1C9D-6CAE-B9CE-47D4C0255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028" y="4635127"/>
            <a:ext cx="4767943" cy="113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33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20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AC4CE3C4-3600-4353-9FE1-B32D06BEF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FEE1D-5762-68F7-4D1A-03414A4F4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85645" cy="1639888"/>
          </a:xfrm>
        </p:spPr>
        <p:txBody>
          <a:bodyPr anchor="b">
            <a:normAutofit/>
          </a:bodyPr>
          <a:lstStyle/>
          <a:p>
            <a:r>
              <a:rPr lang="en-SG"/>
              <a:t>Model Selection</a:t>
            </a:r>
          </a:p>
        </p:txBody>
      </p:sp>
      <p:sp>
        <p:nvSpPr>
          <p:cNvPr id="100" name="Content Placeholder 2">
            <a:extLst>
              <a:ext uri="{FF2B5EF4-FFF2-40B4-BE49-F238E27FC236}">
                <a16:creationId xmlns:a16="http://schemas.microsoft.com/office/drawing/2014/main" id="{15023DA1-DFE3-292B-3DCD-0BD818A6B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199" y="1978690"/>
            <a:ext cx="5296964" cy="4436397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SG" sz="1400" dirty="0"/>
              <a:t>All three models generate a decent F1 train and test score.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SG" sz="1400" dirty="0"/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SG" sz="1400" dirty="0"/>
              <a:t>All three models have low bias and low variance in train and test data.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SG" sz="1400" dirty="0"/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SG" sz="1400" dirty="0"/>
              <a:t>Random Forest is the model that has the highest variance among the three, even though it is the one with the highest train score.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SG" sz="1400" dirty="0"/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SG" sz="1400" dirty="0"/>
              <a:t>We select Logistic Regression as our model of choice owing to comparable F1 scores, low variance as well as high interpretability.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1589C7-9ED3-4160-4E98-A75B24677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657" y="2173628"/>
            <a:ext cx="6287622" cy="229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447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20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C4CE3C4-3600-4353-9FE1-B32D06BEF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FEE1D-5762-68F7-4D1A-03414A4F4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85645" cy="1639888"/>
          </a:xfrm>
        </p:spPr>
        <p:txBody>
          <a:bodyPr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SG" sz="2500"/>
              <a:t>Inference on Classification Coefficients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5023DA1-DFE3-292B-3DCD-0BD818A6B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90" y="2082801"/>
            <a:ext cx="5296964" cy="3968069"/>
          </a:xfrm>
        </p:spPr>
        <p:txBody>
          <a:bodyPr>
            <a:no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SG" sz="1200" dirty="0"/>
              <a:t>Logistic Regression model generated multiple statistically significant variables at varying levels of significance.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SG" sz="1200" dirty="0"/>
              <a:t>However, we have not used the statistical significance of variables to include only such variables in our analysis.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SG" sz="1200" dirty="0"/>
              <a:t>Instead, the significance is a measure of how important these variables are in determining app success.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SG" sz="1200" dirty="0"/>
              <a:t>The coefficients of variables generate some important insights.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SG" sz="1200" dirty="0"/>
              <a:t>Quantitatively, it tells us by how much the log-odds ratio of app success changes with the variable.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SG" sz="1200" dirty="0"/>
              <a:t>Qualitatively, it tells us the nature of the relationship.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952343D1-F878-4D9E-7D49-8AD0700BC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711" y="1812244"/>
            <a:ext cx="4808823" cy="396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07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9D887-C48C-AE84-0380-A46EEB166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Nope. Not done with Coefficients yet.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FB16986-C89C-57DC-86EB-7A16EFD81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1733" y="2454502"/>
            <a:ext cx="5005278" cy="3651250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537DBD-EFF9-13D3-A108-5BB00F96F669}"/>
              </a:ext>
            </a:extLst>
          </p:cNvPr>
          <p:cNvSpPr txBox="1">
            <a:spLocks/>
          </p:cNvSpPr>
          <p:nvPr/>
        </p:nvSpPr>
        <p:spPr>
          <a:xfrm>
            <a:off x="992519" y="2312988"/>
            <a:ext cx="5296964" cy="422546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SG" sz="1400" dirty="0"/>
              <a:t>Seemingly important categories such as Communication and Food are statistically significant at a very low level of significance(as expected)</a:t>
            </a:r>
          </a:p>
          <a:p>
            <a:pPr marL="171450" indent="-1714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SG" sz="1400" dirty="0"/>
              <a:t>However, the nature of relationship between app success and categories such as Communication and Food is negative, which is not expected</a:t>
            </a:r>
          </a:p>
          <a:p>
            <a:pPr marL="171450" indent="-1714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SG" sz="1400" dirty="0"/>
              <a:t>However, such a relationship could arise due to saturation in the respective category</a:t>
            </a:r>
          </a:p>
          <a:p>
            <a:pPr marL="171450" indent="-1714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SG" sz="1400" dirty="0"/>
              <a:t>Thus, our model also talks categories which might be obvious domains to build an app on, might not be a good idea due to presence of too many players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817546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BF4BF-D706-FC6E-9BBE-B714C49B8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607" y="3912041"/>
            <a:ext cx="8394306" cy="139605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R Shiny Demo</a:t>
            </a:r>
          </a:p>
        </p:txBody>
      </p:sp>
      <p:pic>
        <p:nvPicPr>
          <p:cNvPr id="6" name="Graphic 5" descr="Monitor">
            <a:extLst>
              <a:ext uri="{FF2B5EF4-FFF2-40B4-BE49-F238E27FC236}">
                <a16:creationId xmlns:a16="http://schemas.microsoft.com/office/drawing/2014/main" id="{A7EA9419-C815-158B-0A71-757E509B6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3319" y="821665"/>
            <a:ext cx="2946903" cy="294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5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2B609-816D-B371-6D0A-026D9669F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38" y="442913"/>
            <a:ext cx="5197655" cy="1639888"/>
          </a:xfrm>
        </p:spPr>
        <p:txBody>
          <a:bodyPr anchor="b">
            <a:normAutofit/>
          </a:bodyPr>
          <a:lstStyle/>
          <a:p>
            <a:r>
              <a:rPr lang="en-IN"/>
              <a:t>Agenda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7E5BCCD-DB23-4AD8-B850-9154AAE91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566001" cy="6858000"/>
            <a:chOff x="6505773" y="0"/>
            <a:chExt cx="5566001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1FC61-DD4E-47D4-81FD-8A7E7D12B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865823" y="0"/>
              <a:ext cx="5205951" cy="6858000"/>
            </a:xfrm>
            <a:custGeom>
              <a:avLst/>
              <a:gdLst>
                <a:gd name="connsiteX0" fmla="*/ 0 w 5205951"/>
                <a:gd name="connsiteY0" fmla="*/ 0 h 6858000"/>
                <a:gd name="connsiteX1" fmla="*/ 1709529 w 5205951"/>
                <a:gd name="connsiteY1" fmla="*/ 0 h 6858000"/>
                <a:gd name="connsiteX2" fmla="*/ 2489695 w 5205951"/>
                <a:gd name="connsiteY2" fmla="*/ 0 h 6858000"/>
                <a:gd name="connsiteX3" fmla="*/ 3582928 w 5205951"/>
                <a:gd name="connsiteY3" fmla="*/ 0 h 6858000"/>
                <a:gd name="connsiteX4" fmla="*/ 3605052 w 5205951"/>
                <a:gd name="connsiteY4" fmla="*/ 14997 h 6858000"/>
                <a:gd name="connsiteX5" fmla="*/ 5205951 w 5205951"/>
                <a:gd name="connsiteY5" fmla="*/ 3621656 h 6858000"/>
                <a:gd name="connsiteX6" fmla="*/ 3331601 w 5205951"/>
                <a:gd name="connsiteY6" fmla="*/ 6374814 h 6858000"/>
                <a:gd name="connsiteX7" fmla="*/ 2814953 w 5205951"/>
                <a:gd name="connsiteY7" fmla="*/ 6780599 h 6858000"/>
                <a:gd name="connsiteX8" fmla="*/ 2703197 w 5205951"/>
                <a:gd name="connsiteY8" fmla="*/ 6858000 h 6858000"/>
                <a:gd name="connsiteX9" fmla="*/ 2489695 w 5205951"/>
                <a:gd name="connsiteY9" fmla="*/ 6858000 h 6858000"/>
                <a:gd name="connsiteX10" fmla="*/ 1709529 w 5205951"/>
                <a:gd name="connsiteY10" fmla="*/ 6858000 h 6858000"/>
                <a:gd name="connsiteX11" fmla="*/ 0 w 5205951"/>
                <a:gd name="connsiteY11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05951" h="6858000">
                  <a:moveTo>
                    <a:pt x="0" y="0"/>
                  </a:moveTo>
                  <a:lnTo>
                    <a:pt x="1709529" y="0"/>
                  </a:lnTo>
                  <a:lnTo>
                    <a:pt x="2489695" y="0"/>
                  </a:lnTo>
                  <a:lnTo>
                    <a:pt x="3582928" y="0"/>
                  </a:lnTo>
                  <a:lnTo>
                    <a:pt x="3605052" y="14997"/>
                  </a:lnTo>
                  <a:cubicBezTo>
                    <a:pt x="4632215" y="754641"/>
                    <a:pt x="5205951" y="2093192"/>
                    <a:pt x="5205951" y="3621656"/>
                  </a:cubicBezTo>
                  <a:cubicBezTo>
                    <a:pt x="5205951" y="4969131"/>
                    <a:pt x="4277226" y="5602839"/>
                    <a:pt x="3331601" y="6374814"/>
                  </a:cubicBezTo>
                  <a:cubicBezTo>
                    <a:pt x="3159398" y="6515397"/>
                    <a:pt x="2988771" y="6653108"/>
                    <a:pt x="2814953" y="6780599"/>
                  </a:cubicBezTo>
                  <a:lnTo>
                    <a:pt x="2703197" y="6858000"/>
                  </a:lnTo>
                  <a:lnTo>
                    <a:pt x="2489695" y="6858000"/>
                  </a:lnTo>
                  <a:lnTo>
                    <a:pt x="170952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29A1E2C-5AC8-40FC-99E9-832069D39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505773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5C54A75-E44A-4147-B9D0-FF46CFD31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719069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pic>
        <p:nvPicPr>
          <p:cNvPr id="8" name="Picture 7" descr="A group of cartoon characters&#10;&#10;Description automatically generated">
            <a:extLst>
              <a:ext uri="{FF2B5EF4-FFF2-40B4-BE49-F238E27FC236}">
                <a16:creationId xmlns:a16="http://schemas.microsoft.com/office/drawing/2014/main" id="{281B5A54-58AA-7E7C-D8CA-43D61F6F5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07" y="2344511"/>
            <a:ext cx="3586126" cy="216897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3E330-484D-C173-0054-D4CF45598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738" y="2172929"/>
            <a:ext cx="5197655" cy="4242157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IN" sz="1400" dirty="0"/>
              <a:t>Introduction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IN" sz="1400" dirty="0"/>
              <a:t>Objective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IN" sz="1400" dirty="0"/>
              <a:t>Analysis Expectations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IN" sz="1400" dirty="0"/>
              <a:t>Data Source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IN" sz="1400" dirty="0"/>
              <a:t>Analysis and Modelling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IN" sz="1400" dirty="0"/>
              <a:t>Data Preparation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IN" sz="1400" dirty="0"/>
              <a:t>ANOVA Test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IN" sz="1400" dirty="0"/>
              <a:t>Predictive Analytics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IN" sz="1400" dirty="0"/>
              <a:t>R Shiny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IN" sz="1400" dirty="0"/>
              <a:t>Conclusions &amp; Further Scope  </a:t>
            </a:r>
          </a:p>
        </p:txBody>
      </p:sp>
    </p:spTree>
    <p:extLst>
      <p:ext uri="{BB962C8B-B14F-4D97-AF65-F5344CB8AC3E}">
        <p14:creationId xmlns:p14="http://schemas.microsoft.com/office/powerpoint/2010/main" val="3531367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9D887-C48C-AE84-0380-A46EEB166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Future Scope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E0BA02-5080-CA75-7A2E-9FA362892B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2071418"/>
              </p:ext>
            </p:extLst>
          </p:nvPr>
        </p:nvGraphicFramePr>
        <p:xfrm>
          <a:off x="1920240" y="2312276"/>
          <a:ext cx="8770571" cy="365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562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9D887-C48C-AE84-0380-A46EEB166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5C1DB-E9F1-257F-E1F9-FE85AC072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1400" dirty="0"/>
              <a:t>The Google Play App Success Prediction Tool aims to give the user an indicative idea of the parameters that might maximise chances of app success given the current market.</a:t>
            </a:r>
          </a:p>
          <a:p>
            <a:endParaRPr lang="en-SG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1400" dirty="0"/>
              <a:t>The predictions made by the tool should be well supplemented by practical domain knowledge as well as business requirements and strategies. </a:t>
            </a:r>
          </a:p>
        </p:txBody>
      </p:sp>
    </p:spTree>
    <p:extLst>
      <p:ext uri="{BB962C8B-B14F-4D97-AF65-F5344CB8AC3E}">
        <p14:creationId xmlns:p14="http://schemas.microsoft.com/office/powerpoint/2010/main" val="744458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B5110-C492-1FDA-02BD-5ED6FB59A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38" y="442913"/>
            <a:ext cx="5197655" cy="987954"/>
          </a:xfrm>
        </p:spPr>
        <p:txBody>
          <a:bodyPr anchor="b">
            <a:normAutofit/>
          </a:bodyPr>
          <a:lstStyle/>
          <a:p>
            <a:r>
              <a:rPr lang="en-IN"/>
              <a:t>Introduction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7E5BCCD-DB23-4AD8-B850-9154AAE91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566001" cy="6858000"/>
            <a:chOff x="6505773" y="0"/>
            <a:chExt cx="5566001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871FC61-DD4E-47D4-81FD-8A7E7D12B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865823" y="0"/>
              <a:ext cx="5205951" cy="6858000"/>
            </a:xfrm>
            <a:custGeom>
              <a:avLst/>
              <a:gdLst>
                <a:gd name="connsiteX0" fmla="*/ 0 w 5205951"/>
                <a:gd name="connsiteY0" fmla="*/ 0 h 6858000"/>
                <a:gd name="connsiteX1" fmla="*/ 1709529 w 5205951"/>
                <a:gd name="connsiteY1" fmla="*/ 0 h 6858000"/>
                <a:gd name="connsiteX2" fmla="*/ 2489695 w 5205951"/>
                <a:gd name="connsiteY2" fmla="*/ 0 h 6858000"/>
                <a:gd name="connsiteX3" fmla="*/ 3582928 w 5205951"/>
                <a:gd name="connsiteY3" fmla="*/ 0 h 6858000"/>
                <a:gd name="connsiteX4" fmla="*/ 3605052 w 5205951"/>
                <a:gd name="connsiteY4" fmla="*/ 14997 h 6858000"/>
                <a:gd name="connsiteX5" fmla="*/ 5205951 w 5205951"/>
                <a:gd name="connsiteY5" fmla="*/ 3621656 h 6858000"/>
                <a:gd name="connsiteX6" fmla="*/ 3331601 w 5205951"/>
                <a:gd name="connsiteY6" fmla="*/ 6374814 h 6858000"/>
                <a:gd name="connsiteX7" fmla="*/ 2814953 w 5205951"/>
                <a:gd name="connsiteY7" fmla="*/ 6780599 h 6858000"/>
                <a:gd name="connsiteX8" fmla="*/ 2703197 w 5205951"/>
                <a:gd name="connsiteY8" fmla="*/ 6858000 h 6858000"/>
                <a:gd name="connsiteX9" fmla="*/ 2489695 w 5205951"/>
                <a:gd name="connsiteY9" fmla="*/ 6858000 h 6858000"/>
                <a:gd name="connsiteX10" fmla="*/ 1709529 w 5205951"/>
                <a:gd name="connsiteY10" fmla="*/ 6858000 h 6858000"/>
                <a:gd name="connsiteX11" fmla="*/ 0 w 5205951"/>
                <a:gd name="connsiteY11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05951" h="6858000">
                  <a:moveTo>
                    <a:pt x="0" y="0"/>
                  </a:moveTo>
                  <a:lnTo>
                    <a:pt x="1709529" y="0"/>
                  </a:lnTo>
                  <a:lnTo>
                    <a:pt x="2489695" y="0"/>
                  </a:lnTo>
                  <a:lnTo>
                    <a:pt x="3582928" y="0"/>
                  </a:lnTo>
                  <a:lnTo>
                    <a:pt x="3605052" y="14997"/>
                  </a:lnTo>
                  <a:cubicBezTo>
                    <a:pt x="4632215" y="754641"/>
                    <a:pt x="5205951" y="2093192"/>
                    <a:pt x="5205951" y="3621656"/>
                  </a:cubicBezTo>
                  <a:cubicBezTo>
                    <a:pt x="5205951" y="4969131"/>
                    <a:pt x="4277226" y="5602839"/>
                    <a:pt x="3331601" y="6374814"/>
                  </a:cubicBezTo>
                  <a:cubicBezTo>
                    <a:pt x="3159398" y="6515397"/>
                    <a:pt x="2988771" y="6653108"/>
                    <a:pt x="2814953" y="6780599"/>
                  </a:cubicBezTo>
                  <a:lnTo>
                    <a:pt x="2703197" y="6858000"/>
                  </a:lnTo>
                  <a:lnTo>
                    <a:pt x="2489695" y="6858000"/>
                  </a:lnTo>
                  <a:lnTo>
                    <a:pt x="170952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9A1E2C-5AC8-40FC-99E9-832069D39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505773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5C54A75-E44A-4147-B9D0-FF46CFD31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719069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57FB42C1-A242-FFC1-12C8-A5918B770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07" y="2515105"/>
            <a:ext cx="3249406" cy="18277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4C1AA-AC27-E78C-25E8-F957F32E1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001" y="1498601"/>
            <a:ext cx="6077421" cy="5098142"/>
          </a:xfrm>
        </p:spPr>
        <p:txBody>
          <a:bodyPr>
            <a:no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ea typeface="Calibri" panose="020F0502020204030204" pitchFamily="34" charset="0"/>
                <a:cs typeface="Calibri" panose="020F0502020204030204" pitchFamily="34" charset="0"/>
              </a:rPr>
              <a:t>In 2023, it is estimated that the annual number of app downloads worldwide will amount to 299 billion, up from approximately 247 billion global app downloads in 2020.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ea typeface="Calibri" panose="020F0502020204030204" pitchFamily="34" charset="0"/>
                <a:cs typeface="Calibri" panose="020F0502020204030204" pitchFamily="34" charset="0"/>
              </a:rPr>
              <a:t>As of 2023, 3.5 billion apps are available for download on Google Play Store. This indicates a meteoric rise of mobile application usage in the recent past and how they will continue to play a major role in the lives of digital consumers and businesses – small, medium, or large.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ea typeface="Calibri" panose="020F0502020204030204" pitchFamily="34" charset="0"/>
                <a:cs typeface="Calibri" panose="020F0502020204030204" pitchFamily="34" charset="0"/>
              </a:rPr>
              <a:t>Apps have been increasingly improved to meet every form of consumer demand. From banking, delivery, and cab-hailing apps to the ever-popular gaming, dating, and social media apps, mobile applications are used by every individual with a mobile device.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ea typeface="Calibri" panose="020F0502020204030204" pitchFamily="34" charset="0"/>
                <a:cs typeface="Calibri" panose="020F0502020204030204" pitchFamily="34" charset="0"/>
              </a:rPr>
              <a:t>Thus, launching a mobile app is a popular strategy for companies and other entities when it comes to creating a digital footprint or expanding an already existing one. </a:t>
            </a:r>
            <a:endParaRPr lang="en-IN" sz="12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47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A collection of different colored icons&#10;&#10;Description automatically generated">
            <a:extLst>
              <a:ext uri="{FF2B5EF4-FFF2-40B4-BE49-F238E27FC236}">
                <a16:creationId xmlns:a16="http://schemas.microsoft.com/office/drawing/2014/main" id="{DF881C2D-43A8-8A23-7473-ECA8038375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6" r="14955" b="-1"/>
          <a:stretch/>
        </p:blipFill>
        <p:spPr>
          <a:xfrm>
            <a:off x="4691118" y="1"/>
            <a:ext cx="7500882" cy="6857999"/>
          </a:xfrm>
          <a:custGeom>
            <a:avLst/>
            <a:gdLst/>
            <a:ahLst/>
            <a:cxnLst/>
            <a:rect l="l" t="t" r="r" b="b"/>
            <a:pathLst>
              <a:path w="7500882" h="6857999">
                <a:moveTo>
                  <a:pt x="898230" y="0"/>
                </a:moveTo>
                <a:lnTo>
                  <a:pt x="7500882" y="0"/>
                </a:lnTo>
                <a:lnTo>
                  <a:pt x="7500882" y="6857999"/>
                </a:lnTo>
                <a:lnTo>
                  <a:pt x="0" y="6857999"/>
                </a:lnTo>
                <a:lnTo>
                  <a:pt x="114106" y="6780598"/>
                </a:lnTo>
                <a:cubicBezTo>
                  <a:pt x="291579" y="6653107"/>
                  <a:pt x="465794" y="6515396"/>
                  <a:pt x="641619" y="6374813"/>
                </a:cubicBezTo>
                <a:cubicBezTo>
                  <a:pt x="1607125" y="5602838"/>
                  <a:pt x="2555378" y="4969130"/>
                  <a:pt x="2555378" y="3621655"/>
                </a:cubicBezTo>
                <a:cubicBezTo>
                  <a:pt x="2555378" y="2093191"/>
                  <a:pt x="1969579" y="754640"/>
                  <a:pt x="920818" y="14996"/>
                </a:cubicBezTo>
                <a:close/>
              </a:path>
            </a:pathLst>
          </a:custGeom>
        </p:spPr>
      </p:pic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52" name="Freeform: Shape 51">
            <a:extLst>
              <a:ext uri="{FF2B5EF4-FFF2-40B4-BE49-F238E27FC236}">
                <a16:creationId xmlns:a16="http://schemas.microsoft.com/office/drawing/2014/main" id="{0BA56A81-C9DD-4EBA-9E13-32FFB51CF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3" y="0"/>
            <a:ext cx="7307402" cy="6858000"/>
          </a:xfrm>
          <a:custGeom>
            <a:avLst/>
            <a:gdLst>
              <a:gd name="connsiteX0" fmla="*/ 0 w 7097265"/>
              <a:gd name="connsiteY0" fmla="*/ 0 h 6858000"/>
              <a:gd name="connsiteX1" fmla="*/ 5474242 w 7097265"/>
              <a:gd name="connsiteY1" fmla="*/ 0 h 6858000"/>
              <a:gd name="connsiteX2" fmla="*/ 5496366 w 7097265"/>
              <a:gd name="connsiteY2" fmla="*/ 14997 h 6858000"/>
              <a:gd name="connsiteX3" fmla="*/ 7097265 w 7097265"/>
              <a:gd name="connsiteY3" fmla="*/ 3621656 h 6858000"/>
              <a:gd name="connsiteX4" fmla="*/ 5222916 w 7097265"/>
              <a:gd name="connsiteY4" fmla="*/ 6374814 h 6858000"/>
              <a:gd name="connsiteX5" fmla="*/ 4706267 w 7097265"/>
              <a:gd name="connsiteY5" fmla="*/ 6780599 h 6858000"/>
              <a:gd name="connsiteX6" fmla="*/ 4594511 w 7097265"/>
              <a:gd name="connsiteY6" fmla="*/ 6858000 h 6858000"/>
              <a:gd name="connsiteX7" fmla="*/ 0 w 709726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7265" h="6858000">
                <a:moveTo>
                  <a:pt x="0" y="0"/>
                </a:moveTo>
                <a:lnTo>
                  <a:pt x="5474242" y="0"/>
                </a:lnTo>
                <a:lnTo>
                  <a:pt x="5496366" y="14997"/>
                </a:lnTo>
                <a:cubicBezTo>
                  <a:pt x="6523529" y="754641"/>
                  <a:pt x="7097265" y="2093192"/>
                  <a:pt x="7097265" y="3621656"/>
                </a:cubicBezTo>
                <a:cubicBezTo>
                  <a:pt x="7097265" y="4969131"/>
                  <a:pt x="6168540" y="5602839"/>
                  <a:pt x="5222916" y="6374814"/>
                </a:cubicBezTo>
                <a:cubicBezTo>
                  <a:pt x="5050713" y="6515397"/>
                  <a:pt x="4880085" y="6653108"/>
                  <a:pt x="4706267" y="6780599"/>
                </a:cubicBezTo>
                <a:lnTo>
                  <a:pt x="4594511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03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B5110-C492-1FDA-02BD-5ED6FB59A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4780129" cy="620777"/>
          </a:xfrm>
        </p:spPr>
        <p:txBody>
          <a:bodyPr anchor="b">
            <a:normAutofit fontScale="90000"/>
          </a:bodyPr>
          <a:lstStyle/>
          <a:p>
            <a:r>
              <a:rPr lang="en-IN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4C1AA-AC27-E78C-25E8-F957F32E1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285" y="1063689"/>
            <a:ext cx="5368525" cy="4847253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The solution is intended to aid the user in designing data-driven strategies to either explore a niche category or implement market entry/ business expansion through their app development, gauging trends, and insights into existing apps.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Users of our solution can include Product Manager, App Developers, Marketing Analysts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The solution would also help the user visualize the impact of variations of key variables on the overall success estimate of the app. </a:t>
            </a:r>
          </a:p>
        </p:txBody>
      </p:sp>
    </p:spTree>
    <p:extLst>
      <p:ext uri="{BB962C8B-B14F-4D97-AF65-F5344CB8AC3E}">
        <p14:creationId xmlns:p14="http://schemas.microsoft.com/office/powerpoint/2010/main" val="2757658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54C89C-373F-47FC-BB73-6842E569C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B5110-C492-1FDA-02BD-5ED6FB59A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2963" y="1314450"/>
            <a:ext cx="3213279" cy="4229100"/>
          </a:xfrm>
        </p:spPr>
        <p:txBody>
          <a:bodyPr anchor="ctr">
            <a:normAutofit/>
          </a:bodyPr>
          <a:lstStyle/>
          <a:p>
            <a:r>
              <a:rPr lang="en-IN"/>
              <a:t>Analysis Expectations</a:t>
            </a:r>
            <a:br>
              <a:rPr lang="en-IN"/>
            </a:br>
            <a:endParaRPr lang="en-IN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F100C7F-5272-46AB-9FC7-E66059915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28027" cy="6858000"/>
          </a:xfrm>
          <a:custGeom>
            <a:avLst/>
            <a:gdLst>
              <a:gd name="connsiteX0" fmla="*/ 0 w 7128027"/>
              <a:gd name="connsiteY0" fmla="*/ 0 h 6858000"/>
              <a:gd name="connsiteX1" fmla="*/ 333951 w 7128027"/>
              <a:gd name="connsiteY1" fmla="*/ 0 h 6858000"/>
              <a:gd name="connsiteX2" fmla="*/ 1220030 w 7128027"/>
              <a:gd name="connsiteY2" fmla="*/ 0 h 6858000"/>
              <a:gd name="connsiteX3" fmla="*/ 1345471 w 7128027"/>
              <a:gd name="connsiteY3" fmla="*/ 0 h 6858000"/>
              <a:gd name="connsiteX4" fmla="*/ 2838612 w 7128027"/>
              <a:gd name="connsiteY4" fmla="*/ 0 h 6858000"/>
              <a:gd name="connsiteX5" fmla="*/ 5505004 w 7128027"/>
              <a:gd name="connsiteY5" fmla="*/ 0 h 6858000"/>
              <a:gd name="connsiteX6" fmla="*/ 5527128 w 7128027"/>
              <a:gd name="connsiteY6" fmla="*/ 14997 h 6858000"/>
              <a:gd name="connsiteX7" fmla="*/ 7128027 w 7128027"/>
              <a:gd name="connsiteY7" fmla="*/ 3621656 h 6858000"/>
              <a:gd name="connsiteX8" fmla="*/ 5253677 w 7128027"/>
              <a:gd name="connsiteY8" fmla="*/ 6374814 h 6858000"/>
              <a:gd name="connsiteX9" fmla="*/ 4737029 w 7128027"/>
              <a:gd name="connsiteY9" fmla="*/ 6780599 h 6858000"/>
              <a:gd name="connsiteX10" fmla="*/ 4625273 w 7128027"/>
              <a:gd name="connsiteY10" fmla="*/ 6858000 h 6858000"/>
              <a:gd name="connsiteX11" fmla="*/ 2838612 w 7128027"/>
              <a:gd name="connsiteY11" fmla="*/ 6858000 h 6858000"/>
              <a:gd name="connsiteX12" fmla="*/ 1220030 w 7128027"/>
              <a:gd name="connsiteY12" fmla="*/ 6858000 h 6858000"/>
              <a:gd name="connsiteX13" fmla="*/ 1037077 w 7128027"/>
              <a:gd name="connsiteY13" fmla="*/ 6858000 h 6858000"/>
              <a:gd name="connsiteX14" fmla="*/ 333951 w 7128027"/>
              <a:gd name="connsiteY14" fmla="*/ 6858000 h 6858000"/>
              <a:gd name="connsiteX15" fmla="*/ 0 w 7128027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28027" h="6858000">
                <a:moveTo>
                  <a:pt x="0" y="0"/>
                </a:moveTo>
                <a:lnTo>
                  <a:pt x="333951" y="0"/>
                </a:lnTo>
                <a:lnTo>
                  <a:pt x="1220030" y="0"/>
                </a:lnTo>
                <a:lnTo>
                  <a:pt x="1345471" y="0"/>
                </a:lnTo>
                <a:lnTo>
                  <a:pt x="2838612" y="0"/>
                </a:lnTo>
                <a:lnTo>
                  <a:pt x="5505004" y="0"/>
                </a:lnTo>
                <a:lnTo>
                  <a:pt x="5527128" y="14997"/>
                </a:lnTo>
                <a:cubicBezTo>
                  <a:pt x="6554291" y="754641"/>
                  <a:pt x="7128027" y="2093192"/>
                  <a:pt x="7128027" y="3621656"/>
                </a:cubicBezTo>
                <a:cubicBezTo>
                  <a:pt x="7128027" y="4969131"/>
                  <a:pt x="6199302" y="5602839"/>
                  <a:pt x="5253677" y="6374814"/>
                </a:cubicBezTo>
                <a:cubicBezTo>
                  <a:pt x="5081474" y="6515397"/>
                  <a:pt x="4910847" y="6653108"/>
                  <a:pt x="4737029" y="6780599"/>
                </a:cubicBezTo>
                <a:lnTo>
                  <a:pt x="4625273" y="6858000"/>
                </a:lnTo>
                <a:lnTo>
                  <a:pt x="2838612" y="6858000"/>
                </a:lnTo>
                <a:lnTo>
                  <a:pt x="1220030" y="6858000"/>
                </a:lnTo>
                <a:lnTo>
                  <a:pt x="1037077" y="6858000"/>
                </a:lnTo>
                <a:lnTo>
                  <a:pt x="33395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4FEA6D5-DF59-4E15-B19F-159D0588B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57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6C8C9E5-F937-44A5-A519-EA719F03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57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F508D7-2EED-D5F9-2526-A84C6B823A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3521035"/>
              </p:ext>
            </p:extLst>
          </p:nvPr>
        </p:nvGraphicFramePr>
        <p:xfrm>
          <a:off x="298017" y="942976"/>
          <a:ext cx="6105526" cy="4867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5605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B5110-C492-1FDA-02BD-5ED6FB59A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00" y="893565"/>
            <a:ext cx="3865444" cy="4277802"/>
          </a:xfrm>
        </p:spPr>
        <p:txBody>
          <a:bodyPr anchor="ctr">
            <a:normAutofit/>
          </a:bodyPr>
          <a:lstStyle/>
          <a:p>
            <a:r>
              <a:rPr lang="en-IN"/>
              <a:t>Data Source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4C1AA-AC27-E78C-25E8-F957F32E1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2606" y="1812486"/>
            <a:ext cx="3546129" cy="3703411"/>
          </a:xfrm>
        </p:spPr>
        <p:txBody>
          <a:bodyPr>
            <a:normAutofit fontScale="92500" lnSpcReduction="10000"/>
          </a:bodyPr>
          <a:lstStyle/>
          <a:p>
            <a:pPr marL="162878" indent="-162878" defTabSz="521208">
              <a:spcBef>
                <a:spcPts val="530"/>
              </a:spcBef>
              <a:buFont typeface="Wingdings" panose="05000000000000000000" pitchFamily="2" charset="2"/>
              <a:buChar char="Ø"/>
            </a:pPr>
            <a:r>
              <a:rPr lang="en-IN" sz="1400" b="0" kern="1200" spc="86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Google Play store Dataset </a:t>
            </a:r>
            <a:r>
              <a:rPr lang="en-US" sz="1400" b="0" kern="1200" spc="86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was obtained through web scraping from the Google Play Store in June 2021 and contains application data for more than 600K apps from various categories</a:t>
            </a:r>
          </a:p>
          <a:p>
            <a:pPr marL="162878" indent="-162878" defTabSz="521208">
              <a:spcBef>
                <a:spcPts val="530"/>
              </a:spcBef>
              <a:buFont typeface="Wingdings" panose="05000000000000000000" pitchFamily="2" charset="2"/>
              <a:buChar char="Ø"/>
            </a:pPr>
            <a:endParaRPr lang="en-US" sz="1400" b="0" kern="1200" spc="86" baseline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defTabSz="521208">
              <a:spcBef>
                <a:spcPts val="530"/>
              </a:spcBef>
            </a:pPr>
            <a:endParaRPr lang="en-US" sz="800" b="0" kern="1200" spc="86" baseline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162878" marR="0" lvl="0" indent="-162878" algn="l" defTabSz="521208" rtl="0" eaLnBrk="1" fontAlgn="auto" latinLnBrk="0" hangingPunct="1">
              <a:lnSpc>
                <a:spcPct val="140000"/>
              </a:lnSpc>
              <a:spcBef>
                <a:spcPts val="53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1200" cap="none" spc="86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The Play store Dataset has ~2.3Mn rows of data with 24 columns, the key columns utilized in our analysis are shown in Fig on right.</a:t>
            </a:r>
          </a:p>
          <a:p>
            <a:pPr marL="162878" indent="-162878" defTabSz="521208">
              <a:spcBef>
                <a:spcPts val="530"/>
              </a:spcBef>
              <a:buFont typeface="Wingdings" panose="05000000000000000000" pitchFamily="2" charset="2"/>
              <a:buChar char="Ø"/>
            </a:pPr>
            <a:endParaRPr lang="en-US" sz="684" b="0" kern="1200" spc="86" baseline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defTabSz="521208">
              <a:spcBef>
                <a:spcPts val="530"/>
              </a:spcBef>
            </a:pPr>
            <a:endParaRPr lang="en-IN" sz="684" b="0" kern="1200" spc="86" baseline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defTabSz="521208">
              <a:spcBef>
                <a:spcPts val="530"/>
              </a:spcBef>
            </a:pPr>
            <a:endParaRPr lang="en-IN" sz="684" b="0" kern="1200" spc="86" baseline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97727" indent="-97727" defTabSz="521208">
              <a:spcBef>
                <a:spcPts val="530"/>
              </a:spcBef>
              <a:buFont typeface="Wingdings" panose="05000000000000000000" pitchFamily="2" charset="2"/>
              <a:buChar char="Ø"/>
            </a:pPr>
            <a:endParaRPr lang="en-IN" sz="684" b="0" kern="1200" spc="86" baseline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defTabSz="521208">
              <a:spcBef>
                <a:spcPts val="530"/>
              </a:spcBef>
            </a:pPr>
            <a:endParaRPr lang="en-IN" sz="684" b="0" kern="1200" spc="86" baseline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162878" indent="-162878" defTabSz="521208">
              <a:spcBef>
                <a:spcPts val="530"/>
              </a:spcBef>
              <a:buFont typeface="Wingdings" panose="05000000000000000000" pitchFamily="2" charset="2"/>
              <a:buChar char="Ø"/>
            </a:pPr>
            <a:endParaRPr lang="en-IN" sz="684" b="0" kern="1200" spc="86" baseline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200" dirty="0"/>
          </a:p>
        </p:txBody>
      </p:sp>
      <p:pic>
        <p:nvPicPr>
          <p:cNvPr id="7" name="Picture 6" descr="A computer server and a logo">
            <a:extLst>
              <a:ext uri="{FF2B5EF4-FFF2-40B4-BE49-F238E27FC236}">
                <a16:creationId xmlns:a16="http://schemas.microsoft.com/office/drawing/2014/main" id="{69615CC1-C704-A9B3-6992-843B9600F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267" y="1239845"/>
            <a:ext cx="1156000" cy="572640"/>
          </a:xfrm>
          <a:prstGeom prst="rect">
            <a:avLst/>
          </a:prstGeom>
        </p:spPr>
      </p:pic>
      <p:pic>
        <p:nvPicPr>
          <p:cNvPr id="9" name="Picture 8" descr="A white sheet with black text&#10;&#10;Description automatically generated">
            <a:extLst>
              <a:ext uri="{FF2B5EF4-FFF2-40B4-BE49-F238E27FC236}">
                <a16:creationId xmlns:a16="http://schemas.microsoft.com/office/drawing/2014/main" id="{9ACFBEA0-B166-1AB5-DBB6-A84ED6AED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3160" y="2183506"/>
            <a:ext cx="2849557" cy="2987861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FA31F0-5E08-A26F-B870-C1E66C89BCB2}"/>
              </a:ext>
            </a:extLst>
          </p:cNvPr>
          <p:cNvSpPr txBox="1">
            <a:spLocks/>
          </p:cNvSpPr>
          <p:nvPr/>
        </p:nvSpPr>
        <p:spPr>
          <a:xfrm>
            <a:off x="8668735" y="1660085"/>
            <a:ext cx="3179604" cy="4418981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21208">
              <a:spcBef>
                <a:spcPts val="530"/>
              </a:spcBef>
            </a:pPr>
            <a:r>
              <a:rPr lang="en-US" sz="1000" b="1" kern="1200" spc="86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Key Variables in the Dataset</a:t>
            </a:r>
            <a:endParaRPr lang="en-IN" sz="1000" b="1" kern="1200" spc="86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defTabSz="521208">
              <a:spcBef>
                <a:spcPts val="530"/>
              </a:spcBef>
            </a:pPr>
            <a:endParaRPr lang="en-IN" sz="1000" b="0" kern="1200" spc="86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defTabSz="521208">
              <a:spcBef>
                <a:spcPts val="530"/>
              </a:spcBef>
            </a:pPr>
            <a:endParaRPr lang="en-IN" sz="684" b="0" kern="1200" spc="86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97727" indent="-97727" defTabSz="521208">
              <a:spcBef>
                <a:spcPts val="530"/>
              </a:spcBef>
              <a:buFont typeface="Wingdings" panose="05000000000000000000" pitchFamily="2" charset="2"/>
              <a:buChar char="Ø"/>
            </a:pPr>
            <a:endParaRPr lang="en-IN" sz="684" b="0" kern="1200" spc="86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defTabSz="521208">
              <a:spcBef>
                <a:spcPts val="530"/>
              </a:spcBef>
            </a:pPr>
            <a:endParaRPr lang="en-IN" sz="684" b="0" kern="1200" spc="86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162878" indent="-162878" defTabSz="521208">
              <a:spcBef>
                <a:spcPts val="530"/>
              </a:spcBef>
              <a:buFont typeface="Wingdings" panose="05000000000000000000" pitchFamily="2" charset="2"/>
              <a:buChar char="Ø"/>
            </a:pPr>
            <a:endParaRPr lang="en-IN" sz="684" b="0" kern="1200" spc="86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200"/>
          </a:p>
        </p:txBody>
      </p:sp>
    </p:spTree>
    <p:extLst>
      <p:ext uri="{BB962C8B-B14F-4D97-AF65-F5344CB8AC3E}">
        <p14:creationId xmlns:p14="http://schemas.microsoft.com/office/powerpoint/2010/main" val="1246813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21F0B7-1593-2F97-0D07-C3917BB2B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949007"/>
          </a:xfrm>
        </p:spPr>
        <p:txBody>
          <a:bodyPr anchor="b">
            <a:normAutofit/>
          </a:bodyPr>
          <a:lstStyle/>
          <a:p>
            <a:r>
              <a:rPr lang="en-IN" dirty="0"/>
              <a:t>Analysis &amp;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A68B6-95CD-DE8E-9E73-E94DCF462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8" y="1630589"/>
            <a:ext cx="5271804" cy="478449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How do we measure App success?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Conventionally, we judge an app by parameters such as – Rating, Count and Type of Reviews as well as No. of Installs.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In our analysis, we have combined the interaction of the above three parameters int one single scoring mechanism. 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8" name="Picture 7" descr="Graph on document with pen">
            <a:extLst>
              <a:ext uri="{FF2B5EF4-FFF2-40B4-BE49-F238E27FC236}">
                <a16:creationId xmlns:a16="http://schemas.microsoft.com/office/drawing/2014/main" id="{8A249983-4BCD-863F-3B64-6F4F580FAC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86" r="18863" b="-1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55205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20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C4CE3C4-3600-4353-9FE1-B32D06BEF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21F0B7-1593-2F97-0D07-C3917BB2B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85645" cy="691620"/>
          </a:xfrm>
        </p:spPr>
        <p:txBody>
          <a:bodyPr anchor="b">
            <a:normAutofit fontScale="90000"/>
          </a:bodyPr>
          <a:lstStyle/>
          <a:p>
            <a:r>
              <a:rPr lang="en-IN"/>
              <a:t>Data Preparation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702AE9FE-4E87-D01C-7452-F559B83903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4908480"/>
              </p:ext>
            </p:extLst>
          </p:nvPr>
        </p:nvGraphicFramePr>
        <p:xfrm>
          <a:off x="619984" y="1419062"/>
          <a:ext cx="6387995" cy="4227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4B0CD03-CDB3-94E8-7407-AC5F91B3F6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7967" y="1402908"/>
            <a:ext cx="2988679" cy="40521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970D9D-DFB5-9FC5-0C02-7CF79D4BC1DB}"/>
              </a:ext>
            </a:extLst>
          </p:cNvPr>
          <p:cNvSpPr txBox="1"/>
          <p:nvPr/>
        </p:nvSpPr>
        <p:spPr>
          <a:xfrm>
            <a:off x="8959972" y="5523723"/>
            <a:ext cx="2155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>
                <a:latin typeface="+mj-lt"/>
              </a:rPr>
              <a:t>Fig: Missing Data Summary</a:t>
            </a:r>
          </a:p>
        </p:txBody>
      </p:sp>
    </p:spTree>
    <p:extLst>
      <p:ext uri="{BB962C8B-B14F-4D97-AF65-F5344CB8AC3E}">
        <p14:creationId xmlns:p14="http://schemas.microsoft.com/office/powerpoint/2010/main" val="2963121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28A91-5140-EAB6-F15C-BF6515712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938711"/>
          </a:xfrm>
        </p:spPr>
        <p:txBody>
          <a:bodyPr/>
          <a:lstStyle/>
          <a:p>
            <a:r>
              <a:rPr lang="en-IN"/>
              <a:t>Data Exploration: Insights</a:t>
            </a:r>
          </a:p>
        </p:txBody>
      </p:sp>
      <p:pic>
        <p:nvPicPr>
          <p:cNvPr id="5" name="Content Placeholder 4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66D28E0B-AB0B-6021-5AB5-560B272CE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332" y="1555518"/>
            <a:ext cx="4767943" cy="3780832"/>
          </a:xfrm>
        </p:spPr>
      </p:pic>
      <p:pic>
        <p:nvPicPr>
          <p:cNvPr id="7" name="Picture 6" descr="A graph of a bar chart&#10;&#10;Description automatically generated">
            <a:extLst>
              <a:ext uri="{FF2B5EF4-FFF2-40B4-BE49-F238E27FC236}">
                <a16:creationId xmlns:a16="http://schemas.microsoft.com/office/drawing/2014/main" id="{69122597-FBD2-8A30-74F2-2C2128A49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729" y="1538584"/>
            <a:ext cx="4684204" cy="385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35753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LeftStep">
      <a:dk1>
        <a:srgbClr val="000000"/>
      </a:dk1>
      <a:lt1>
        <a:srgbClr val="FFFFFF"/>
      </a:lt1>
      <a:dk2>
        <a:srgbClr val="1B2F2C"/>
      </a:dk2>
      <a:lt2>
        <a:srgbClr val="F0F0F3"/>
      </a:lt2>
      <a:accent1>
        <a:srgbClr val="A7A259"/>
      </a:accent1>
      <a:accent2>
        <a:srgbClr val="D99147"/>
      </a:accent2>
      <a:accent3>
        <a:srgbClr val="E38379"/>
      </a:accent3>
      <a:accent4>
        <a:srgbClr val="DD5C85"/>
      </a:accent4>
      <a:accent5>
        <a:srgbClr val="E379C8"/>
      </a:accent5>
      <a:accent6>
        <a:srgbClr val="C95CDD"/>
      </a:accent6>
      <a:hlink>
        <a:srgbClr val="6C71B0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1297</Words>
  <Application>Microsoft Macintosh PowerPoint</Application>
  <PresentationFormat>Widescreen</PresentationFormat>
  <Paragraphs>113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Meiryo</vt:lpstr>
      <vt:lpstr>Calibri</vt:lpstr>
      <vt:lpstr>Corbel</vt:lpstr>
      <vt:lpstr>Roboto</vt:lpstr>
      <vt:lpstr>Wingdings</vt:lpstr>
      <vt:lpstr>SketchLinesVTI</vt:lpstr>
      <vt:lpstr>Google Play Store App Success Prediction Tool</vt:lpstr>
      <vt:lpstr>Agenda</vt:lpstr>
      <vt:lpstr>Introduction</vt:lpstr>
      <vt:lpstr>Objective</vt:lpstr>
      <vt:lpstr>Analysis Expectations </vt:lpstr>
      <vt:lpstr>Data Source</vt:lpstr>
      <vt:lpstr>Analysis &amp; Modelling</vt:lpstr>
      <vt:lpstr>Data Preparation</vt:lpstr>
      <vt:lpstr>Data Exploration: Insights</vt:lpstr>
      <vt:lpstr>ANOVA Test  To analyze whether the App Rating means is same across Content Rating Groups</vt:lpstr>
      <vt:lpstr>ANOVA Test</vt:lpstr>
      <vt:lpstr>Feature Engineering</vt:lpstr>
      <vt:lpstr>Pre-Modelling Checklist </vt:lpstr>
      <vt:lpstr>Modelling Techniques Used </vt:lpstr>
      <vt:lpstr>F1 Score: It’s result time!</vt:lpstr>
      <vt:lpstr>Model Selection</vt:lpstr>
      <vt:lpstr>Inference on Classification Coefficients</vt:lpstr>
      <vt:lpstr>Nope. Not done with Coefficients yet.</vt:lpstr>
      <vt:lpstr>R Shiny Demo</vt:lpstr>
      <vt:lpstr>Future Scope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Play Store App</dc:title>
  <dc:creator>Ayushi SHAKYA</dc:creator>
  <cp:lastModifiedBy>Kruti CHANDRASHEKAR</cp:lastModifiedBy>
  <cp:revision>13</cp:revision>
  <dcterms:created xsi:type="dcterms:W3CDTF">2023-10-29T11:34:46Z</dcterms:created>
  <dcterms:modified xsi:type="dcterms:W3CDTF">2024-07-04T13:49:41Z</dcterms:modified>
</cp:coreProperties>
</file>