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39750" y="107925"/>
            <a:ext cx="804875" cy="568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Gaussian Naive Bayes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task of classification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What we have: the features, the labels - classes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What we need to find: a model to predict the class for given features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Formally, we require θ (parameters), such that, we can find y = c</a:t>
            </a:r>
            <a:r>
              <a:rPr baseline="-25000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for a given row x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we need to maximise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188" y="2157413"/>
            <a:ext cx="30956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Bayes’ Rule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7010400" cy="19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flipH="1" rot="10800000">
            <a:off x="1343850" y="3308500"/>
            <a:ext cx="4092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586650" y="3792825"/>
            <a:ext cx="1746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Posterior 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7087650" y="1077825"/>
            <a:ext cx="3750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6350925" y="610350"/>
            <a:ext cx="144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4750150" y="1077825"/>
            <a:ext cx="3750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4081650" y="713825"/>
            <a:ext cx="144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5655125" y="3513075"/>
            <a:ext cx="3477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4998075" y="4031475"/>
            <a:ext cx="1746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Marginal Likelihood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Naive Assumption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75" y="3394700"/>
            <a:ext cx="75152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5825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 reality, the likelihood term will contain many more interdependent variables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choose to treat them as independent so that we will have a much simpler result. The probabilities simplify into product.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58250"/>
            <a:ext cx="8520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Calculation for each class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050" y="1245700"/>
            <a:ext cx="4983324" cy="11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150000"/>
            <a:ext cx="85206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During classification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900" y="3134925"/>
            <a:ext cx="5924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Gaussian Naive Bayes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5825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 Gaussian Naive Bayes, we assume the Likelihood to follow a Gaussian Distribution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874125"/>
            <a:ext cx="50482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