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.fntdata"/><Relationship Id="rId6" Type="http://schemas.openxmlformats.org/officeDocument/2006/relationships/slide" Target="slides/slide1.xml"/><Relationship Id="rId18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584c025c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584c025c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584c025c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584c025c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584c025c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584c025c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817b273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817b273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584c025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584c025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584c025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584c025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584c025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584c025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584c025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584c025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584c025c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584c025c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584c025c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584c025c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584c025c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584c025c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239750" y="107925"/>
            <a:ext cx="804875" cy="5687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PCA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55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Figure out what ‘question’ (read decision) is the best. Better the question, better the model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Higher the question in the tree, the more influence it has on the final output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Ask simple questions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Related to a single variable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Simple comparisons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Trees: Basic Idea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55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We need to increase the homogeneity of the resultant at each step. Why?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How to judge the homogeneity?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Gini Index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Entropy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Each question is judged based on the information gain. Higher the information gain, the better is the question.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question is the ‘Best’?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55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We have the current dataset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Calculate information gain corresponding to different </a:t>
            </a:r>
            <a:r>
              <a:rPr lang="en">
                <a:solidFill>
                  <a:schemeClr val="dk2"/>
                </a:solidFill>
              </a:rPr>
              <a:t>columns and rows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Take a decision based on the highest </a:t>
            </a:r>
            <a:r>
              <a:rPr lang="en">
                <a:solidFill>
                  <a:schemeClr val="dk2"/>
                </a:solidFill>
              </a:rPr>
              <a:t>information gain and split the dataset into parts based on that (for example if Age &gt; 40)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These splits will be more homogenous than the original dataset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Repeat till complete homogeneity is achieved. Leaf nodes are completely homogenous (unless a max depth limit is asserted)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Tree’s Simple Algo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55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What we have: the features (unsupervised setting)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We </a:t>
            </a:r>
            <a:r>
              <a:rPr lang="en">
                <a:solidFill>
                  <a:schemeClr val="dk2"/>
                </a:solidFill>
              </a:rPr>
              <a:t>might</a:t>
            </a:r>
            <a:r>
              <a:rPr lang="en">
                <a:solidFill>
                  <a:schemeClr val="dk2"/>
                </a:solidFill>
              </a:rPr>
              <a:t> have a lot of columns with very less, but statistically significant information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We want to decrease the bulk of model training by ignoring insignificant values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Distillation of Information: Why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55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If a lot of columns are linearly correlated, if we can ‘accumulate’ information on one of the axes, we can maybe drop the other.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Distillation of Information: How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75" y="2401425"/>
            <a:ext cx="3387300" cy="25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800" y="2392252"/>
            <a:ext cx="3387300" cy="255576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4324925" y="3489388"/>
            <a:ext cx="791400" cy="36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55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Eigen Vectors can determine the axes with most information: Eigen Value Decomposition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Use </a:t>
            </a:r>
            <a:r>
              <a:rPr lang="en">
                <a:solidFill>
                  <a:schemeClr val="dk2"/>
                </a:solidFill>
              </a:rPr>
              <a:t>Eigen Value Decomposition to transform the original matrix, then drop rows corresponding to lower eigen values (indicating low information)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Reducing dimensions, while sacrificing very little information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Distillation of Information: PCA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55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PCA only captures linear correlations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If the data is transformed to higher dimensions, higher order relations can be captured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Kernel PCA: Transform the data to a higher dimension (using a ‘Kernel’) and then to the PCA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it to higher dimensions: Kernel PCA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Decision Trees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55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Decision Trees are trees (not necessarily binary) whose edges denote a decision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At each step, we need to increase the homogeneity of the resultant dataset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Very simple and popular, forms a basis of many powerful non-neural models eg. Random Forests, XG Boost, etc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55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Highly interpretable, easy to understand and explain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Very simple structure, has had little change over the years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Less preprocessing is required as each column can be dealt on their own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Can handle categorical and continuous variables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Trees: Advantages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55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Very prone to overfitting, if not limited by depth, it can also completely ‘mug up’ the train data - this is a huge problem as it requires </a:t>
            </a:r>
            <a:r>
              <a:rPr b="1" lang="en">
                <a:solidFill>
                  <a:schemeClr val="dk2"/>
                </a:solidFill>
              </a:rPr>
              <a:t>a lot </a:t>
            </a:r>
            <a:r>
              <a:rPr lang="en">
                <a:solidFill>
                  <a:schemeClr val="dk2"/>
                </a:solidFill>
              </a:rPr>
              <a:t>hyperparameter tuning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This will come in hand with methods like Random Forests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Trees: Disadvantages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