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tik Patel" initials="KP" lastIdx="1" clrIdx="0">
    <p:extLst>
      <p:ext uri="{19B8F6BF-5375-455C-9EA6-DF929625EA0E}">
        <p15:presenceInfo xmlns:p15="http://schemas.microsoft.com/office/powerpoint/2012/main" userId="S::nkp68@newcastle.ac.uk::cd349d24-3fac-41f9-ab4e-ec5872c0ef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318BF-35E6-4778-A939-9F4F2616FC09}" v="2" dt="2022-08-02T13:52:30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tik Patel" userId="cd349d24-3fac-41f9-ab4e-ec5872c0ef6c" providerId="ADAL" clId="{32988A55-F502-431E-9128-BA4B527EA854}"/>
    <pc:docChg chg="undo custSel addSld modSld">
      <pc:chgData name="Krutik Patel" userId="cd349d24-3fac-41f9-ab4e-ec5872c0ef6c" providerId="ADAL" clId="{32988A55-F502-431E-9128-BA4B527EA854}" dt="2022-07-08T12:43:19.977" v="885" actId="1076"/>
      <pc:docMkLst>
        <pc:docMk/>
      </pc:docMkLst>
      <pc:sldChg chg="addSp delSp modSp mod">
        <pc:chgData name="Krutik Patel" userId="cd349d24-3fac-41f9-ab4e-ec5872c0ef6c" providerId="ADAL" clId="{32988A55-F502-431E-9128-BA4B527EA854}" dt="2022-07-08T12:43:19.977" v="885" actId="1076"/>
        <pc:sldMkLst>
          <pc:docMk/>
          <pc:sldMk cId="4090865335" sldId="256"/>
        </pc:sldMkLst>
        <pc:spChg chg="add mod or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2" creationId="{01E945C2-54AB-4619-8928-F8D799CCA232}"/>
          </ac:spMkLst>
        </pc:spChg>
        <pc:spChg chg="add del mod">
          <ac:chgData name="Krutik Patel" userId="cd349d24-3fac-41f9-ab4e-ec5872c0ef6c" providerId="ADAL" clId="{32988A55-F502-431E-9128-BA4B527EA854}" dt="2022-07-08T11:37:41.098" v="211" actId="478"/>
          <ac:spMkLst>
            <pc:docMk/>
            <pc:sldMk cId="4090865335" sldId="256"/>
            <ac:spMk id="3" creationId="{E6DFEBED-308E-4D41-BF46-DEA0A490BCEE}"/>
          </ac:spMkLst>
        </pc:spChg>
        <pc:spChg chg="add mod">
          <ac:chgData name="Krutik Patel" userId="cd349d24-3fac-41f9-ab4e-ec5872c0ef6c" providerId="ADAL" clId="{32988A55-F502-431E-9128-BA4B527EA854}" dt="2022-07-08T12:31:11.306" v="875" actId="403"/>
          <ac:spMkLst>
            <pc:docMk/>
            <pc:sldMk cId="4090865335" sldId="256"/>
            <ac:spMk id="4" creationId="{E9EC4832-4261-4DC6-B806-F2C227A5A3B9}"/>
          </ac:spMkLst>
        </pc:spChg>
        <pc:spChg chg="mod or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5" creationId="{8082B258-8C6B-4541-9B19-1B3AE069576E}"/>
          </ac:spMkLst>
        </pc:spChg>
        <pc:spChg chg="mod">
          <ac:chgData name="Krutik Patel" userId="cd349d24-3fac-41f9-ab4e-ec5872c0ef6c" providerId="ADAL" clId="{32988A55-F502-431E-9128-BA4B527EA854}" dt="2022-07-08T12:30:30.677" v="861" actId="403"/>
          <ac:spMkLst>
            <pc:docMk/>
            <pc:sldMk cId="4090865335" sldId="256"/>
            <ac:spMk id="6" creationId="{D0004C7C-7DD7-432E-B257-86BF285FE7DC}"/>
          </ac:spMkLst>
        </pc:spChg>
        <pc:spChg chg="add mod ord">
          <ac:chgData name="Krutik Patel" userId="cd349d24-3fac-41f9-ab4e-ec5872c0ef6c" providerId="ADAL" clId="{32988A55-F502-431E-9128-BA4B527EA854}" dt="2022-07-08T12:43:03.101" v="880" actId="14100"/>
          <ac:spMkLst>
            <pc:docMk/>
            <pc:sldMk cId="4090865335" sldId="256"/>
            <ac:spMk id="7" creationId="{E28BA7BB-DB09-44DD-A565-709F9AEB7DF3}"/>
          </ac:spMkLst>
        </pc:spChg>
        <pc:spChg chg="mod">
          <ac:chgData name="Krutik Patel" userId="cd349d24-3fac-41f9-ab4e-ec5872c0ef6c" providerId="ADAL" clId="{32988A55-F502-431E-9128-BA4B527EA854}" dt="2022-07-08T12:30:26.538" v="860" actId="403"/>
          <ac:spMkLst>
            <pc:docMk/>
            <pc:sldMk cId="4090865335" sldId="256"/>
            <ac:spMk id="8" creationId="{7B5B4B31-3BE4-4DA0-841A-68AD60429589}"/>
          </ac:spMkLst>
        </pc:spChg>
        <pc:spChg chg="mod">
          <ac:chgData name="Krutik Patel" userId="cd349d24-3fac-41f9-ab4e-ec5872c0ef6c" providerId="ADAL" clId="{32988A55-F502-431E-9128-BA4B527EA854}" dt="2022-07-08T12:30:35.047" v="862" actId="403"/>
          <ac:spMkLst>
            <pc:docMk/>
            <pc:sldMk cId="4090865335" sldId="256"/>
            <ac:spMk id="9" creationId="{606F5664-8E25-4650-B19D-535F299AF65D}"/>
          </ac:spMkLst>
        </pc:spChg>
        <pc:spChg chg="add mod">
          <ac:chgData name="Krutik Patel" userId="cd349d24-3fac-41f9-ab4e-ec5872c0ef6c" providerId="ADAL" clId="{32988A55-F502-431E-9128-BA4B527EA854}" dt="2022-07-08T12:43:19.977" v="885" actId="1076"/>
          <ac:spMkLst>
            <pc:docMk/>
            <pc:sldMk cId="4090865335" sldId="256"/>
            <ac:spMk id="10" creationId="{ED78A980-BA4D-428F-A0A8-C3A14E679FA6}"/>
          </ac:spMkLst>
        </pc:spChg>
        <pc:spChg chg="mod">
          <ac:chgData name="Krutik Patel" userId="cd349d24-3fac-41f9-ab4e-ec5872c0ef6c" providerId="ADAL" clId="{32988A55-F502-431E-9128-BA4B527EA854}" dt="2022-07-08T12:30:15.167" v="857" actId="1076"/>
          <ac:spMkLst>
            <pc:docMk/>
            <pc:sldMk cId="4090865335" sldId="256"/>
            <ac:spMk id="11" creationId="{94F4CECE-7479-4B20-A5ED-12C16D21F606}"/>
          </ac:spMkLst>
        </pc:spChg>
        <pc:spChg chg="mod">
          <ac:chgData name="Krutik Patel" userId="cd349d24-3fac-41f9-ab4e-ec5872c0ef6c" providerId="ADAL" clId="{32988A55-F502-431E-9128-BA4B527EA854}" dt="2022-07-08T12:29:56.598" v="854" actId="1076"/>
          <ac:spMkLst>
            <pc:docMk/>
            <pc:sldMk cId="4090865335" sldId="256"/>
            <ac:spMk id="12" creationId="{38690DFA-84D3-4071-8FB9-BFF2AEADCED3}"/>
          </ac:spMkLst>
        </pc:spChg>
        <pc:spChg chg="add mod">
          <ac:chgData name="Krutik Patel" userId="cd349d24-3fac-41f9-ab4e-ec5872c0ef6c" providerId="ADAL" clId="{32988A55-F502-431E-9128-BA4B527EA854}" dt="2022-07-08T12:27:08.023" v="772" actId="1076"/>
          <ac:spMkLst>
            <pc:docMk/>
            <pc:sldMk cId="4090865335" sldId="256"/>
            <ac:spMk id="13" creationId="{D365E813-E4A4-4F01-A2DD-B1189B458EF4}"/>
          </ac:spMkLst>
        </pc:spChg>
        <pc:spChg chg="mod">
          <ac:chgData name="Krutik Patel" userId="cd349d24-3fac-41f9-ab4e-ec5872c0ef6c" providerId="ADAL" clId="{32988A55-F502-431E-9128-BA4B527EA854}" dt="2022-07-08T12:30:38.051" v="863" actId="403"/>
          <ac:spMkLst>
            <pc:docMk/>
            <pc:sldMk cId="4090865335" sldId="256"/>
            <ac:spMk id="14" creationId="{878591F9-7011-459D-B6A3-731FF09A2ABC}"/>
          </ac:spMkLst>
        </pc:spChg>
        <pc:spChg chg="mod">
          <ac:chgData name="Krutik Patel" userId="cd349d24-3fac-41f9-ab4e-ec5872c0ef6c" providerId="ADAL" clId="{32988A55-F502-431E-9128-BA4B527EA854}" dt="2022-07-08T12:30:40.594" v="864" actId="403"/>
          <ac:spMkLst>
            <pc:docMk/>
            <pc:sldMk cId="4090865335" sldId="256"/>
            <ac:spMk id="16" creationId="{0D30F213-D722-4495-938A-8480C32924F5}"/>
          </ac:spMkLst>
        </pc:spChg>
        <pc:spChg chg="mod">
          <ac:chgData name="Krutik Patel" userId="cd349d24-3fac-41f9-ab4e-ec5872c0ef6c" providerId="ADAL" clId="{32988A55-F502-431E-9128-BA4B527EA854}" dt="2022-07-08T12:30:46.487" v="869" actId="403"/>
          <ac:spMkLst>
            <pc:docMk/>
            <pc:sldMk cId="4090865335" sldId="256"/>
            <ac:spMk id="17" creationId="{DEA2B8E8-E0E4-4CAC-ABCC-9CFCA93E686D}"/>
          </ac:spMkLst>
        </pc:spChg>
        <pc:spChg chg="mod">
          <ac:chgData name="Krutik Patel" userId="cd349d24-3fac-41f9-ab4e-ec5872c0ef6c" providerId="ADAL" clId="{32988A55-F502-431E-9128-BA4B527EA854}" dt="2022-07-08T12:30:49.794" v="870" actId="403"/>
          <ac:spMkLst>
            <pc:docMk/>
            <pc:sldMk cId="4090865335" sldId="256"/>
            <ac:spMk id="18" creationId="{0513CBB0-889D-4749-8761-89C74D4F2383}"/>
          </ac:spMkLst>
        </pc:spChg>
        <pc:spChg chg="mod">
          <ac:chgData name="Krutik Patel" userId="cd349d24-3fac-41f9-ab4e-ec5872c0ef6c" providerId="ADAL" clId="{32988A55-F502-431E-9128-BA4B527EA854}" dt="2022-07-08T12:30:53.531" v="871" actId="403"/>
          <ac:spMkLst>
            <pc:docMk/>
            <pc:sldMk cId="4090865335" sldId="256"/>
            <ac:spMk id="19" creationId="{666B59F3-FC5F-426C-AFFE-3835F823BA57}"/>
          </ac:spMkLst>
        </pc:spChg>
        <pc:spChg chg="mod ord">
          <ac:chgData name="Krutik Patel" userId="cd349d24-3fac-41f9-ab4e-ec5872c0ef6c" providerId="ADAL" clId="{32988A55-F502-431E-9128-BA4B527EA854}" dt="2022-07-08T12:31:00.117" v="873" actId="14100"/>
          <ac:spMkLst>
            <pc:docMk/>
            <pc:sldMk cId="4090865335" sldId="256"/>
            <ac:spMk id="20" creationId="{2C3C77EC-C99A-4C5A-A7F7-9576D6C0188C}"/>
          </ac:spMkLst>
        </pc:spChg>
        <pc:spChg chg="del mod">
          <ac:chgData name="Krutik Patel" userId="cd349d24-3fac-41f9-ab4e-ec5872c0ef6c" providerId="ADAL" clId="{32988A55-F502-431E-9128-BA4B527EA854}" dt="2022-07-08T11:33:16.337" v="194" actId="478"/>
          <ac:spMkLst>
            <pc:docMk/>
            <pc:sldMk cId="4090865335" sldId="256"/>
            <ac:spMk id="21" creationId="{9F661E57-A2B4-4FF2-9217-625B382234A5}"/>
          </ac:spMkLst>
        </pc:spChg>
        <pc:spChg chg="mod ord">
          <ac:chgData name="Krutik Patel" userId="cd349d24-3fac-41f9-ab4e-ec5872c0ef6c" providerId="ADAL" clId="{32988A55-F502-431E-9128-BA4B527EA854}" dt="2022-07-08T12:31:07.132" v="874" actId="403"/>
          <ac:spMkLst>
            <pc:docMk/>
            <pc:sldMk cId="4090865335" sldId="256"/>
            <ac:spMk id="22" creationId="{225CD596-583D-486F-A2EC-BEC4B362A960}"/>
          </ac:spMkLst>
        </pc:spChg>
        <pc:spChg chg="mod">
          <ac:chgData name="Krutik Patel" userId="cd349d24-3fac-41f9-ab4e-ec5872c0ef6c" providerId="ADAL" clId="{32988A55-F502-431E-9128-BA4B527EA854}" dt="2022-07-08T12:31:22.647" v="877" actId="1076"/>
          <ac:spMkLst>
            <pc:docMk/>
            <pc:sldMk cId="4090865335" sldId="256"/>
            <ac:spMk id="24" creationId="{F9A65146-BC8B-4D3B-8A98-7F5530C82AF2}"/>
          </ac:spMkLst>
        </pc:spChg>
        <pc:spChg chg="del mod">
          <ac:chgData name="Krutik Patel" userId="cd349d24-3fac-41f9-ab4e-ec5872c0ef6c" providerId="ADAL" clId="{32988A55-F502-431E-9128-BA4B527EA854}" dt="2022-07-08T11:40:18.781" v="267" actId="478"/>
          <ac:spMkLst>
            <pc:docMk/>
            <pc:sldMk cId="4090865335" sldId="256"/>
            <ac:spMk id="25" creationId="{91D1F341-AE2A-4C7A-97F0-931724455884}"/>
          </ac:spMkLst>
        </pc:spChg>
        <pc:spChg chg="del mod">
          <ac:chgData name="Krutik Patel" userId="cd349d24-3fac-41f9-ab4e-ec5872c0ef6c" providerId="ADAL" clId="{32988A55-F502-431E-9128-BA4B527EA854}" dt="2022-07-08T11:40:51.655" v="283" actId="478"/>
          <ac:spMkLst>
            <pc:docMk/>
            <pc:sldMk cId="4090865335" sldId="256"/>
            <ac:spMk id="26" creationId="{8140154F-B82E-4010-9FAB-978EE10E84DA}"/>
          </ac:spMkLst>
        </pc:spChg>
        <pc:spChg chg="del mod">
          <ac:chgData name="Krutik Patel" userId="cd349d24-3fac-41f9-ab4e-ec5872c0ef6c" providerId="ADAL" clId="{32988A55-F502-431E-9128-BA4B527EA854}" dt="2022-07-08T11:40:51.655" v="283" actId="478"/>
          <ac:spMkLst>
            <pc:docMk/>
            <pc:sldMk cId="4090865335" sldId="256"/>
            <ac:spMk id="27" creationId="{B56AE3E2-CA7E-4DE9-B409-67F39760693C}"/>
          </ac:spMkLst>
        </pc:spChg>
        <pc:spChg chg="del mod">
          <ac:chgData name="Krutik Patel" userId="cd349d24-3fac-41f9-ab4e-ec5872c0ef6c" providerId="ADAL" clId="{32988A55-F502-431E-9128-BA4B527EA854}" dt="2022-07-08T11:40:51.655" v="283" actId="478"/>
          <ac:spMkLst>
            <pc:docMk/>
            <pc:sldMk cId="4090865335" sldId="256"/>
            <ac:spMk id="28" creationId="{AB7BEB76-295F-4CE9-AA54-8713874602F5}"/>
          </ac:spMkLst>
        </pc:spChg>
        <pc:spChg chg="del mod">
          <ac:chgData name="Krutik Patel" userId="cd349d24-3fac-41f9-ab4e-ec5872c0ef6c" providerId="ADAL" clId="{32988A55-F502-431E-9128-BA4B527EA854}" dt="2022-07-08T11:40:51.655" v="283" actId="478"/>
          <ac:spMkLst>
            <pc:docMk/>
            <pc:sldMk cId="4090865335" sldId="256"/>
            <ac:spMk id="29" creationId="{E3985FD6-DBF4-4741-A3CC-A75DCECEDAE8}"/>
          </ac:spMkLst>
        </pc:spChg>
        <pc:spChg chg="del mod">
          <ac:chgData name="Krutik Patel" userId="cd349d24-3fac-41f9-ab4e-ec5872c0ef6c" providerId="ADAL" clId="{32988A55-F502-431E-9128-BA4B527EA854}" dt="2022-07-08T11:40:51.655" v="283" actId="478"/>
          <ac:spMkLst>
            <pc:docMk/>
            <pc:sldMk cId="4090865335" sldId="256"/>
            <ac:spMk id="30" creationId="{280FEC6A-3B38-4C67-83C1-3A1F37B08BAD}"/>
          </ac:spMkLst>
        </pc:spChg>
        <pc:spChg chg="del mod">
          <ac:chgData name="Krutik Patel" userId="cd349d24-3fac-41f9-ab4e-ec5872c0ef6c" providerId="ADAL" clId="{32988A55-F502-431E-9128-BA4B527EA854}" dt="2022-07-08T11:40:51.655" v="283" actId="478"/>
          <ac:spMkLst>
            <pc:docMk/>
            <pc:sldMk cId="4090865335" sldId="256"/>
            <ac:spMk id="31" creationId="{7B8C5B2C-7D1B-4CFE-ADB5-A57D367179F8}"/>
          </ac:spMkLst>
        </pc:spChg>
        <pc:spChg chg="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32" creationId="{EE77C5BC-EE88-47EF-B614-BA4F37B3B4E7}"/>
          </ac:spMkLst>
        </pc:spChg>
        <pc:spChg chg="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33" creationId="{DCADC0EF-E28E-41D5-8E3B-25160970D1BF}"/>
          </ac:spMkLst>
        </pc:spChg>
        <pc:spChg chg="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34" creationId="{FBCDE883-2989-46D3-89F4-D687FF64F7D0}"/>
          </ac:spMkLst>
        </pc:spChg>
        <pc:spChg chg="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35" creationId="{FFFF121B-2454-4882-BAC5-49CBC4D61183}"/>
          </ac:spMkLst>
        </pc:spChg>
        <pc:spChg chg="mod ord">
          <ac:chgData name="Krutik Patel" userId="cd349d24-3fac-41f9-ab4e-ec5872c0ef6c" providerId="ADAL" clId="{32988A55-F502-431E-9128-BA4B527EA854}" dt="2022-07-08T12:29:06.178" v="839" actId="1076"/>
          <ac:spMkLst>
            <pc:docMk/>
            <pc:sldMk cId="4090865335" sldId="256"/>
            <ac:spMk id="36" creationId="{A8340376-D2EC-416C-9A36-0A78C3C69966}"/>
          </ac:spMkLst>
        </pc:spChg>
        <pc:spChg chg="mod">
          <ac:chgData name="Krutik Patel" userId="cd349d24-3fac-41f9-ab4e-ec5872c0ef6c" providerId="ADAL" clId="{32988A55-F502-431E-9128-BA4B527EA854}" dt="2022-07-08T12:28:55.710" v="836" actId="14100"/>
          <ac:spMkLst>
            <pc:docMk/>
            <pc:sldMk cId="4090865335" sldId="256"/>
            <ac:spMk id="37" creationId="{C0542EEB-7D69-4346-8103-9818C39C8FCC}"/>
          </ac:spMkLst>
        </pc:spChg>
        <pc:spChg chg="mod">
          <ac:chgData name="Krutik Patel" userId="cd349d24-3fac-41f9-ab4e-ec5872c0ef6c" providerId="ADAL" clId="{32988A55-F502-431E-9128-BA4B527EA854}" dt="2022-07-08T12:28:58.785" v="837" actId="14100"/>
          <ac:spMkLst>
            <pc:docMk/>
            <pc:sldMk cId="4090865335" sldId="256"/>
            <ac:spMk id="38" creationId="{13222E51-4853-4F3D-AA23-DBB9A50D182C}"/>
          </ac:spMkLst>
        </pc:spChg>
        <pc:spChg chg="add mod">
          <ac:chgData name="Krutik Patel" userId="cd349d24-3fac-41f9-ab4e-ec5872c0ef6c" providerId="ADAL" clId="{32988A55-F502-431E-9128-BA4B527EA854}" dt="2022-07-08T12:29:01.791" v="838" actId="14100"/>
          <ac:spMkLst>
            <pc:docMk/>
            <pc:sldMk cId="4090865335" sldId="256"/>
            <ac:spMk id="39" creationId="{B915D65F-291A-4E4A-87D2-471BDC1BD1FD}"/>
          </ac:spMkLst>
        </pc:spChg>
        <pc:spChg chg="add 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40" creationId="{10E07E28-4A75-4B22-A7D4-B2B6A34355FC}"/>
          </ac:spMkLst>
        </pc:spChg>
        <pc:spChg chg="add del mod">
          <ac:chgData name="Krutik Patel" userId="cd349d24-3fac-41f9-ab4e-ec5872c0ef6c" providerId="ADAL" clId="{32988A55-F502-431E-9128-BA4B527EA854}" dt="2022-07-08T11:38:22.206" v="232" actId="478"/>
          <ac:spMkLst>
            <pc:docMk/>
            <pc:sldMk cId="4090865335" sldId="256"/>
            <ac:spMk id="41" creationId="{4DA9548C-3FE7-442A-88EA-D3B08AEFDA4C}"/>
          </ac:spMkLst>
        </pc:spChg>
        <pc:spChg chg="add 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42" creationId="{B0715AF2-E3F0-46BD-AE81-70DB1B4A2830}"/>
          </ac:spMkLst>
        </pc:spChg>
        <pc:spChg chg="add mod">
          <ac:chgData name="Krutik Patel" userId="cd349d24-3fac-41f9-ab4e-ec5872c0ef6c" providerId="ADAL" clId="{32988A55-F502-431E-9128-BA4B527EA854}" dt="2022-07-08T12:30:23.647" v="859" actId="1076"/>
          <ac:spMkLst>
            <pc:docMk/>
            <pc:sldMk cId="4090865335" sldId="256"/>
            <ac:spMk id="43" creationId="{9F75649B-F236-4746-B880-9FBA134319B3}"/>
          </ac:spMkLst>
        </pc:spChg>
        <pc:spChg chg="add 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44" creationId="{996D1EA5-5063-43C3-81BE-D6C5268BCC7D}"/>
          </ac:spMkLst>
        </pc:spChg>
        <pc:spChg chg="add 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45" creationId="{ACAA06AC-4439-4406-9808-ED7F495BE8D8}"/>
          </ac:spMkLst>
        </pc:spChg>
        <pc:spChg chg="add 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46" creationId="{AC9D5165-3A3E-4E7F-A726-92341DD55542}"/>
          </ac:spMkLst>
        </pc:spChg>
        <pc:spChg chg="add 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47" creationId="{04E46F57-FE04-45C9-B771-51A29D559905}"/>
          </ac:spMkLst>
        </pc:spChg>
        <pc:spChg chg="add 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48" creationId="{DEE66833-8DD1-42DF-900B-337F6A85B6D9}"/>
          </ac:spMkLst>
        </pc:spChg>
        <pc:spChg chg="add 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49" creationId="{C0D7FF41-77D6-4413-8EB4-959D4BAE772D}"/>
          </ac:spMkLst>
        </pc:spChg>
        <pc:spChg chg="add mod">
          <ac:chgData name="Krutik Patel" userId="cd349d24-3fac-41f9-ab4e-ec5872c0ef6c" providerId="ADAL" clId="{32988A55-F502-431E-9128-BA4B527EA854}" dt="2022-07-08T12:27:39.711" v="818" actId="1037"/>
          <ac:spMkLst>
            <pc:docMk/>
            <pc:sldMk cId="4090865335" sldId="256"/>
            <ac:spMk id="50" creationId="{3CFEC92D-1EA1-4979-ADE3-A76163C21A55}"/>
          </ac:spMkLst>
        </pc:spChg>
      </pc:sldChg>
      <pc:sldChg chg="addSp delSp modSp new mod">
        <pc:chgData name="Krutik Patel" userId="cd349d24-3fac-41f9-ab4e-ec5872c0ef6c" providerId="ADAL" clId="{32988A55-F502-431E-9128-BA4B527EA854}" dt="2022-07-08T12:25:20.245" v="697" actId="20577"/>
        <pc:sldMkLst>
          <pc:docMk/>
          <pc:sldMk cId="2725349362" sldId="257"/>
        </pc:sldMkLst>
        <pc:spChg chg="del">
          <ac:chgData name="Krutik Patel" userId="cd349d24-3fac-41f9-ab4e-ec5872c0ef6c" providerId="ADAL" clId="{32988A55-F502-431E-9128-BA4B527EA854}" dt="2022-07-08T12:15:10.906" v="413" actId="478"/>
          <ac:spMkLst>
            <pc:docMk/>
            <pc:sldMk cId="2725349362" sldId="257"/>
            <ac:spMk id="2" creationId="{7C088252-E83E-4E42-94B1-15F5B6B7BF5D}"/>
          </ac:spMkLst>
        </pc:spChg>
        <pc:spChg chg="del">
          <ac:chgData name="Krutik Patel" userId="cd349d24-3fac-41f9-ab4e-ec5872c0ef6c" providerId="ADAL" clId="{32988A55-F502-431E-9128-BA4B527EA854}" dt="2022-07-08T12:15:09.834" v="412" actId="478"/>
          <ac:spMkLst>
            <pc:docMk/>
            <pc:sldMk cId="2725349362" sldId="257"/>
            <ac:spMk id="3" creationId="{2EBA8D35-C087-4A37-A29B-BBDAD864683D}"/>
          </ac:spMkLst>
        </pc:spChg>
        <pc:spChg chg="add mod">
          <ac:chgData name="Krutik Patel" userId="cd349d24-3fac-41f9-ab4e-ec5872c0ef6c" providerId="ADAL" clId="{32988A55-F502-431E-9128-BA4B527EA854}" dt="2022-07-08T12:18:27.139" v="474" actId="1076"/>
          <ac:spMkLst>
            <pc:docMk/>
            <pc:sldMk cId="2725349362" sldId="257"/>
            <ac:spMk id="4" creationId="{6F500692-336A-4BB0-B7FB-65485A03B6AB}"/>
          </ac:spMkLst>
        </pc:spChg>
        <pc:spChg chg="add mod">
          <ac:chgData name="Krutik Patel" userId="cd349d24-3fac-41f9-ab4e-ec5872c0ef6c" providerId="ADAL" clId="{32988A55-F502-431E-9128-BA4B527EA854}" dt="2022-07-08T12:20:38.501" v="576" actId="14100"/>
          <ac:spMkLst>
            <pc:docMk/>
            <pc:sldMk cId="2725349362" sldId="257"/>
            <ac:spMk id="5" creationId="{0375E380-752D-4D1E-A734-F8D27DD6377E}"/>
          </ac:spMkLst>
        </pc:spChg>
        <pc:spChg chg="add mod">
          <ac:chgData name="Krutik Patel" userId="cd349d24-3fac-41f9-ab4e-ec5872c0ef6c" providerId="ADAL" clId="{32988A55-F502-431E-9128-BA4B527EA854}" dt="2022-07-08T12:20:41.835" v="577" actId="1076"/>
          <ac:spMkLst>
            <pc:docMk/>
            <pc:sldMk cId="2725349362" sldId="257"/>
            <ac:spMk id="6" creationId="{BFBF4C99-1DC6-4627-AB88-D09C95F3D6EF}"/>
          </ac:spMkLst>
        </pc:spChg>
        <pc:spChg chg="add mod">
          <ac:chgData name="Krutik Patel" userId="cd349d24-3fac-41f9-ab4e-ec5872c0ef6c" providerId="ADAL" clId="{32988A55-F502-431E-9128-BA4B527EA854}" dt="2022-07-08T12:20:44.435" v="578" actId="1076"/>
          <ac:spMkLst>
            <pc:docMk/>
            <pc:sldMk cId="2725349362" sldId="257"/>
            <ac:spMk id="7" creationId="{2EA264F6-2578-4649-B586-F411EA7605D6}"/>
          </ac:spMkLst>
        </pc:spChg>
        <pc:spChg chg="add mod">
          <ac:chgData name="Krutik Patel" userId="cd349d24-3fac-41f9-ab4e-ec5872c0ef6c" providerId="ADAL" clId="{32988A55-F502-431E-9128-BA4B527EA854}" dt="2022-07-08T12:20:50.771" v="580" actId="14100"/>
          <ac:spMkLst>
            <pc:docMk/>
            <pc:sldMk cId="2725349362" sldId="257"/>
            <ac:spMk id="8" creationId="{E86BAE1D-A074-4F39-A3BA-45347334B760}"/>
          </ac:spMkLst>
        </pc:spChg>
        <pc:spChg chg="add mod">
          <ac:chgData name="Krutik Patel" userId="cd349d24-3fac-41f9-ab4e-ec5872c0ef6c" providerId="ADAL" clId="{32988A55-F502-431E-9128-BA4B527EA854}" dt="2022-07-08T12:20:59.661" v="584" actId="14100"/>
          <ac:spMkLst>
            <pc:docMk/>
            <pc:sldMk cId="2725349362" sldId="257"/>
            <ac:spMk id="9" creationId="{42F3A3F0-05A4-4113-9E9C-3D5A040E32E4}"/>
          </ac:spMkLst>
        </pc:spChg>
        <pc:spChg chg="add mod">
          <ac:chgData name="Krutik Patel" userId="cd349d24-3fac-41f9-ab4e-ec5872c0ef6c" providerId="ADAL" clId="{32988A55-F502-431E-9128-BA4B527EA854}" dt="2022-07-08T12:21:14.376" v="601" actId="207"/>
          <ac:spMkLst>
            <pc:docMk/>
            <pc:sldMk cId="2725349362" sldId="257"/>
            <ac:spMk id="10" creationId="{8D6DAEE7-E28F-47E4-946B-D2CB59E35EB5}"/>
          </ac:spMkLst>
        </pc:spChg>
        <pc:spChg chg="add mod">
          <ac:chgData name="Krutik Patel" userId="cd349d24-3fac-41f9-ab4e-ec5872c0ef6c" providerId="ADAL" clId="{32988A55-F502-431E-9128-BA4B527EA854}" dt="2022-07-08T12:22:39.025" v="603" actId="207"/>
          <ac:spMkLst>
            <pc:docMk/>
            <pc:sldMk cId="2725349362" sldId="257"/>
            <ac:spMk id="11" creationId="{8B43A0FE-FE1A-461F-B713-464B772A5F67}"/>
          </ac:spMkLst>
        </pc:spChg>
        <pc:spChg chg="add mod">
          <ac:chgData name="Krutik Patel" userId="cd349d24-3fac-41f9-ab4e-ec5872c0ef6c" providerId="ADAL" clId="{32988A55-F502-431E-9128-BA4B527EA854}" dt="2022-07-08T12:23:58.359" v="622" actId="207"/>
          <ac:spMkLst>
            <pc:docMk/>
            <pc:sldMk cId="2725349362" sldId="257"/>
            <ac:spMk id="12" creationId="{F591AE3B-2A09-4BF9-8EAE-4047AC8654A3}"/>
          </ac:spMkLst>
        </pc:spChg>
        <pc:spChg chg="add mod">
          <ac:chgData name="Krutik Patel" userId="cd349d24-3fac-41f9-ab4e-ec5872c0ef6c" providerId="ADAL" clId="{32988A55-F502-431E-9128-BA4B527EA854}" dt="2022-07-08T12:24:14.515" v="626" actId="207"/>
          <ac:spMkLst>
            <pc:docMk/>
            <pc:sldMk cId="2725349362" sldId="257"/>
            <ac:spMk id="13" creationId="{306214B2-3CAE-4489-913A-E22885DECFD3}"/>
          </ac:spMkLst>
        </pc:spChg>
        <pc:spChg chg="add mod">
          <ac:chgData name="Krutik Patel" userId="cd349d24-3fac-41f9-ab4e-ec5872c0ef6c" providerId="ADAL" clId="{32988A55-F502-431E-9128-BA4B527EA854}" dt="2022-07-08T12:24:50.057" v="652" actId="1076"/>
          <ac:spMkLst>
            <pc:docMk/>
            <pc:sldMk cId="2725349362" sldId="257"/>
            <ac:spMk id="14" creationId="{3DF1893A-DD1D-4E61-ACAA-B98AFB9114B3}"/>
          </ac:spMkLst>
        </pc:spChg>
        <pc:spChg chg="add mod">
          <ac:chgData name="Krutik Patel" userId="cd349d24-3fac-41f9-ab4e-ec5872c0ef6c" providerId="ADAL" clId="{32988A55-F502-431E-9128-BA4B527EA854}" dt="2022-07-08T12:25:03.582" v="671" actId="20577"/>
          <ac:spMkLst>
            <pc:docMk/>
            <pc:sldMk cId="2725349362" sldId="257"/>
            <ac:spMk id="15" creationId="{95D4FDD5-0A59-4A22-8BD4-DAE67CC5F22D}"/>
          </ac:spMkLst>
        </pc:spChg>
        <pc:spChg chg="add mod">
          <ac:chgData name="Krutik Patel" userId="cd349d24-3fac-41f9-ab4e-ec5872c0ef6c" providerId="ADAL" clId="{32988A55-F502-431E-9128-BA4B527EA854}" dt="2022-07-08T12:25:20.245" v="697" actId="20577"/>
          <ac:spMkLst>
            <pc:docMk/>
            <pc:sldMk cId="2725349362" sldId="257"/>
            <ac:spMk id="16" creationId="{03FFFB2F-7F2C-4D5E-98D1-811E42565076}"/>
          </ac:spMkLst>
        </pc:spChg>
      </pc:sldChg>
    </pc:docChg>
  </pc:docChgLst>
  <pc:docChgLst>
    <pc:chgData name="Krutik Patel" userId="cd349d24-3fac-41f9-ab4e-ec5872c0ef6c" providerId="ADAL" clId="{3A479E42-C19E-4AA5-A52C-42D7E6359997}"/>
    <pc:docChg chg="undo custSel modSld">
      <pc:chgData name="Krutik Patel" userId="cd349d24-3fac-41f9-ab4e-ec5872c0ef6c" providerId="ADAL" clId="{3A479E42-C19E-4AA5-A52C-42D7E6359997}" dt="2022-07-07T16:48:59.171" v="230" actId="20577"/>
      <pc:docMkLst>
        <pc:docMk/>
      </pc:docMkLst>
      <pc:sldChg chg="addSp modSp mod addCm delCm">
        <pc:chgData name="Krutik Patel" userId="cd349d24-3fac-41f9-ab4e-ec5872c0ef6c" providerId="ADAL" clId="{3A479E42-C19E-4AA5-A52C-42D7E6359997}" dt="2022-07-07T16:48:59.171" v="230" actId="20577"/>
        <pc:sldMkLst>
          <pc:docMk/>
          <pc:sldMk cId="4090865335" sldId="256"/>
        </pc:sldMkLst>
        <pc:spChg chg="mod">
          <ac:chgData name="Krutik Patel" userId="cd349d24-3fac-41f9-ab4e-ec5872c0ef6c" providerId="ADAL" clId="{3A479E42-C19E-4AA5-A52C-42D7E6359997}" dt="2022-07-07T16:47:44.014" v="158" actId="1076"/>
          <ac:spMkLst>
            <pc:docMk/>
            <pc:sldMk cId="4090865335" sldId="256"/>
            <ac:spMk id="5" creationId="{8082B258-8C6B-4541-9B19-1B3AE069576E}"/>
          </ac:spMkLst>
        </pc:spChg>
        <pc:spChg chg="mod">
          <ac:chgData name="Krutik Patel" userId="cd349d24-3fac-41f9-ab4e-ec5872c0ef6c" providerId="ADAL" clId="{3A479E42-C19E-4AA5-A52C-42D7E6359997}" dt="2022-07-07T16:47:20.542" v="145" actId="1076"/>
          <ac:spMkLst>
            <pc:docMk/>
            <pc:sldMk cId="4090865335" sldId="256"/>
            <ac:spMk id="8" creationId="{7B5B4B31-3BE4-4DA0-841A-68AD60429589}"/>
          </ac:spMkLst>
        </pc:spChg>
        <pc:spChg chg="mod">
          <ac:chgData name="Krutik Patel" userId="cd349d24-3fac-41f9-ab4e-ec5872c0ef6c" providerId="ADAL" clId="{3A479E42-C19E-4AA5-A52C-42D7E6359997}" dt="2022-07-07T16:47:08.318" v="143" actId="14100"/>
          <ac:spMkLst>
            <pc:docMk/>
            <pc:sldMk cId="4090865335" sldId="256"/>
            <ac:spMk id="24" creationId="{F9A65146-BC8B-4D3B-8A98-7F5530C82AF2}"/>
          </ac:spMkLst>
        </pc:spChg>
        <pc:spChg chg="mod">
          <ac:chgData name="Krutik Patel" userId="cd349d24-3fac-41f9-ab4e-ec5872c0ef6c" providerId="ADAL" clId="{3A479E42-C19E-4AA5-A52C-42D7E6359997}" dt="2022-07-07T16:47:05.942" v="142" actId="14100"/>
          <ac:spMkLst>
            <pc:docMk/>
            <pc:sldMk cId="4090865335" sldId="256"/>
            <ac:spMk id="25" creationId="{91D1F341-AE2A-4C7A-97F0-931724455884}"/>
          </ac:spMkLst>
        </pc:spChg>
        <pc:spChg chg="add mod">
          <ac:chgData name="Krutik Patel" userId="cd349d24-3fac-41f9-ab4e-ec5872c0ef6c" providerId="ADAL" clId="{3A479E42-C19E-4AA5-A52C-42D7E6359997}" dt="2022-07-07T16:44:14.981" v="38" actId="1076"/>
          <ac:spMkLst>
            <pc:docMk/>
            <pc:sldMk cId="4090865335" sldId="256"/>
            <ac:spMk id="26" creationId="{8140154F-B82E-4010-9FAB-978EE10E84DA}"/>
          </ac:spMkLst>
        </pc:spChg>
        <pc:spChg chg="add mod">
          <ac:chgData name="Krutik Patel" userId="cd349d24-3fac-41f9-ab4e-ec5872c0ef6c" providerId="ADAL" clId="{3A479E42-C19E-4AA5-A52C-42D7E6359997}" dt="2022-07-07T16:44:14.981" v="38" actId="1076"/>
          <ac:spMkLst>
            <pc:docMk/>
            <pc:sldMk cId="4090865335" sldId="256"/>
            <ac:spMk id="27" creationId="{B56AE3E2-CA7E-4DE9-B409-67F39760693C}"/>
          </ac:spMkLst>
        </pc:spChg>
        <pc:spChg chg="add mod">
          <ac:chgData name="Krutik Patel" userId="cd349d24-3fac-41f9-ab4e-ec5872c0ef6c" providerId="ADAL" clId="{3A479E42-C19E-4AA5-A52C-42D7E6359997}" dt="2022-07-07T16:44:37.614" v="45" actId="207"/>
          <ac:spMkLst>
            <pc:docMk/>
            <pc:sldMk cId="4090865335" sldId="256"/>
            <ac:spMk id="28" creationId="{AB7BEB76-295F-4CE9-AA54-8713874602F5}"/>
          </ac:spMkLst>
        </pc:spChg>
        <pc:spChg chg="add mod">
          <ac:chgData name="Krutik Patel" userId="cd349d24-3fac-41f9-ab4e-ec5872c0ef6c" providerId="ADAL" clId="{3A479E42-C19E-4AA5-A52C-42D7E6359997}" dt="2022-07-07T16:46:45.722" v="137" actId="20577"/>
          <ac:spMkLst>
            <pc:docMk/>
            <pc:sldMk cId="4090865335" sldId="256"/>
            <ac:spMk id="29" creationId="{E3985FD6-DBF4-4741-A3CC-A75DCECEDAE8}"/>
          </ac:spMkLst>
        </pc:spChg>
        <pc:spChg chg="add mod">
          <ac:chgData name="Krutik Patel" userId="cd349d24-3fac-41f9-ab4e-ec5872c0ef6c" providerId="ADAL" clId="{3A479E42-C19E-4AA5-A52C-42D7E6359997}" dt="2022-07-07T16:45:49.405" v="109" actId="207"/>
          <ac:spMkLst>
            <pc:docMk/>
            <pc:sldMk cId="4090865335" sldId="256"/>
            <ac:spMk id="30" creationId="{280FEC6A-3B38-4C67-83C1-3A1F37B08BAD}"/>
          </ac:spMkLst>
        </pc:spChg>
        <pc:spChg chg="add mod">
          <ac:chgData name="Krutik Patel" userId="cd349d24-3fac-41f9-ab4e-ec5872c0ef6c" providerId="ADAL" clId="{3A479E42-C19E-4AA5-A52C-42D7E6359997}" dt="2022-07-07T16:46:42.584" v="135" actId="20577"/>
          <ac:spMkLst>
            <pc:docMk/>
            <pc:sldMk cId="4090865335" sldId="256"/>
            <ac:spMk id="31" creationId="{7B8C5B2C-7D1B-4CFE-ADB5-A57D367179F8}"/>
          </ac:spMkLst>
        </pc:spChg>
        <pc:spChg chg="add mod">
          <ac:chgData name="Krutik Patel" userId="cd349d24-3fac-41f9-ab4e-ec5872c0ef6c" providerId="ADAL" clId="{3A479E42-C19E-4AA5-A52C-42D7E6359997}" dt="2022-07-07T16:47:50.603" v="168" actId="20577"/>
          <ac:spMkLst>
            <pc:docMk/>
            <pc:sldMk cId="4090865335" sldId="256"/>
            <ac:spMk id="32" creationId="{EE77C5BC-EE88-47EF-B614-BA4F37B3B4E7}"/>
          </ac:spMkLst>
        </pc:spChg>
        <pc:spChg chg="add mod">
          <ac:chgData name="Krutik Patel" userId="cd349d24-3fac-41f9-ab4e-ec5872c0ef6c" providerId="ADAL" clId="{3A479E42-C19E-4AA5-A52C-42D7E6359997}" dt="2022-07-07T16:48:00.539" v="171" actId="20577"/>
          <ac:spMkLst>
            <pc:docMk/>
            <pc:sldMk cId="4090865335" sldId="256"/>
            <ac:spMk id="33" creationId="{DCADC0EF-E28E-41D5-8E3B-25160970D1BF}"/>
          </ac:spMkLst>
        </pc:spChg>
        <pc:spChg chg="add mod">
          <ac:chgData name="Krutik Patel" userId="cd349d24-3fac-41f9-ab4e-ec5872c0ef6c" providerId="ADAL" clId="{3A479E42-C19E-4AA5-A52C-42D7E6359997}" dt="2022-07-07T16:48:05.638" v="178" actId="20577"/>
          <ac:spMkLst>
            <pc:docMk/>
            <pc:sldMk cId="4090865335" sldId="256"/>
            <ac:spMk id="34" creationId="{FBCDE883-2989-46D3-89F4-D687FF64F7D0}"/>
          </ac:spMkLst>
        </pc:spChg>
        <pc:spChg chg="add mod">
          <ac:chgData name="Krutik Patel" userId="cd349d24-3fac-41f9-ab4e-ec5872c0ef6c" providerId="ADAL" clId="{3A479E42-C19E-4AA5-A52C-42D7E6359997}" dt="2022-07-07T16:48:10.954" v="183" actId="20577"/>
          <ac:spMkLst>
            <pc:docMk/>
            <pc:sldMk cId="4090865335" sldId="256"/>
            <ac:spMk id="35" creationId="{FFFF121B-2454-4882-BAC5-49CBC4D61183}"/>
          </ac:spMkLst>
        </pc:spChg>
        <pc:spChg chg="add mod">
          <ac:chgData name="Krutik Patel" userId="cd349d24-3fac-41f9-ab4e-ec5872c0ef6c" providerId="ADAL" clId="{3A479E42-C19E-4AA5-A52C-42D7E6359997}" dt="2022-07-07T16:48:37.654" v="205" actId="1076"/>
          <ac:spMkLst>
            <pc:docMk/>
            <pc:sldMk cId="4090865335" sldId="256"/>
            <ac:spMk id="36" creationId="{A8340376-D2EC-416C-9A36-0A78C3C69966}"/>
          </ac:spMkLst>
        </pc:spChg>
        <pc:spChg chg="add mod">
          <ac:chgData name="Krutik Patel" userId="cd349d24-3fac-41f9-ab4e-ec5872c0ef6c" providerId="ADAL" clId="{3A479E42-C19E-4AA5-A52C-42D7E6359997}" dt="2022-07-07T16:48:54.870" v="227" actId="1076"/>
          <ac:spMkLst>
            <pc:docMk/>
            <pc:sldMk cId="4090865335" sldId="256"/>
            <ac:spMk id="37" creationId="{C0542EEB-7D69-4346-8103-9818C39C8FCC}"/>
          </ac:spMkLst>
        </pc:spChg>
        <pc:spChg chg="add mod">
          <ac:chgData name="Krutik Patel" userId="cd349d24-3fac-41f9-ab4e-ec5872c0ef6c" providerId="ADAL" clId="{3A479E42-C19E-4AA5-A52C-42D7E6359997}" dt="2022-07-07T16:48:59.171" v="230" actId="20577"/>
          <ac:spMkLst>
            <pc:docMk/>
            <pc:sldMk cId="4090865335" sldId="256"/>
            <ac:spMk id="38" creationId="{13222E51-4853-4F3D-AA23-DBB9A50D182C}"/>
          </ac:spMkLst>
        </pc:spChg>
      </pc:sldChg>
    </pc:docChg>
  </pc:docChgLst>
  <pc:docChgLst>
    <pc:chgData name="Krutik Patel" userId="cd349d24-3fac-41f9-ab4e-ec5872c0ef6c" providerId="ADAL" clId="{EBD318BF-35E6-4778-A939-9F4F2616FC09}"/>
    <pc:docChg chg="custSel addSld modSld">
      <pc:chgData name="Krutik Patel" userId="cd349d24-3fac-41f9-ab4e-ec5872c0ef6c" providerId="ADAL" clId="{EBD318BF-35E6-4778-A939-9F4F2616FC09}" dt="2022-08-02T13:52:52.275" v="43" actId="1035"/>
      <pc:docMkLst>
        <pc:docMk/>
      </pc:docMkLst>
      <pc:sldChg chg="delSp modSp mod">
        <pc:chgData name="Krutik Patel" userId="cd349d24-3fac-41f9-ab4e-ec5872c0ef6c" providerId="ADAL" clId="{EBD318BF-35E6-4778-A939-9F4F2616FC09}" dt="2022-07-27T09:35:41.805" v="22"/>
        <pc:sldMkLst>
          <pc:docMk/>
          <pc:sldMk cId="4090865335" sldId="256"/>
        </pc:sldMkLst>
        <pc:spChg chg="mod">
          <ac:chgData name="Krutik Patel" userId="cd349d24-3fac-41f9-ab4e-ec5872c0ef6c" providerId="ADAL" clId="{EBD318BF-35E6-4778-A939-9F4F2616FC09}" dt="2022-07-27T09:35:12.040" v="2" actId="1582"/>
          <ac:spMkLst>
            <pc:docMk/>
            <pc:sldMk cId="4090865335" sldId="256"/>
            <ac:spMk id="7" creationId="{E28BA7BB-DB09-44DD-A565-709F9AEB7DF3}"/>
          </ac:spMkLst>
        </pc:spChg>
        <pc:spChg chg="del mod">
          <ac:chgData name="Krutik Patel" userId="cd349d24-3fac-41f9-ab4e-ec5872c0ef6c" providerId="ADAL" clId="{EBD318BF-35E6-4778-A939-9F4F2616FC09}" dt="2022-07-27T09:35:41.805" v="22"/>
          <ac:spMkLst>
            <pc:docMk/>
            <pc:sldMk cId="4090865335" sldId="256"/>
            <ac:spMk id="10" creationId="{ED78A980-BA4D-428F-A0A8-C3A14E679FA6}"/>
          </ac:spMkLst>
        </pc:spChg>
        <pc:spChg chg="mod">
          <ac:chgData name="Krutik Patel" userId="cd349d24-3fac-41f9-ab4e-ec5872c0ef6c" providerId="ADAL" clId="{EBD318BF-35E6-4778-A939-9F4F2616FC09}" dt="2022-07-27T09:35:32.596" v="17" actId="1076"/>
          <ac:spMkLst>
            <pc:docMk/>
            <pc:sldMk cId="4090865335" sldId="256"/>
            <ac:spMk id="13" creationId="{D365E813-E4A4-4F01-A2DD-B1189B458EF4}"/>
          </ac:spMkLst>
        </pc:spChg>
      </pc:sldChg>
      <pc:sldChg chg="modSp mod">
        <pc:chgData name="Krutik Patel" userId="cd349d24-3fac-41f9-ab4e-ec5872c0ef6c" providerId="ADAL" clId="{EBD318BF-35E6-4778-A939-9F4F2616FC09}" dt="2022-07-27T09:35:53.343" v="25" actId="208"/>
        <pc:sldMkLst>
          <pc:docMk/>
          <pc:sldMk cId="2725349362" sldId="257"/>
        </pc:sldMkLst>
        <pc:spChg chg="mod">
          <ac:chgData name="Krutik Patel" userId="cd349d24-3fac-41f9-ab4e-ec5872c0ef6c" providerId="ADAL" clId="{EBD318BF-35E6-4778-A939-9F4F2616FC09}" dt="2022-07-27T09:35:53.343" v="25" actId="208"/>
          <ac:spMkLst>
            <pc:docMk/>
            <pc:sldMk cId="2725349362" sldId="257"/>
            <ac:spMk id="4" creationId="{6F500692-336A-4BB0-B7FB-65485A03B6AB}"/>
          </ac:spMkLst>
        </pc:spChg>
      </pc:sldChg>
      <pc:sldChg chg="addSp delSp modSp new mod">
        <pc:chgData name="Krutik Patel" userId="cd349d24-3fac-41f9-ab4e-ec5872c0ef6c" providerId="ADAL" clId="{EBD318BF-35E6-4778-A939-9F4F2616FC09}" dt="2022-08-02T13:52:52.275" v="43" actId="1035"/>
        <pc:sldMkLst>
          <pc:docMk/>
          <pc:sldMk cId="2700338633" sldId="258"/>
        </pc:sldMkLst>
        <pc:spChg chg="del">
          <ac:chgData name="Krutik Patel" userId="cd349d24-3fac-41f9-ab4e-ec5872c0ef6c" providerId="ADAL" clId="{EBD318BF-35E6-4778-A939-9F4F2616FC09}" dt="2022-08-02T13:52:15.059" v="27" actId="478"/>
          <ac:spMkLst>
            <pc:docMk/>
            <pc:sldMk cId="2700338633" sldId="258"/>
            <ac:spMk id="2" creationId="{83EE2BAA-6DDE-41E0-A85F-B290F231ABAE}"/>
          </ac:spMkLst>
        </pc:spChg>
        <pc:spChg chg="del">
          <ac:chgData name="Krutik Patel" userId="cd349d24-3fac-41f9-ab4e-ec5872c0ef6c" providerId="ADAL" clId="{EBD318BF-35E6-4778-A939-9F4F2616FC09}" dt="2022-08-02T13:52:15.930" v="28" actId="478"/>
          <ac:spMkLst>
            <pc:docMk/>
            <pc:sldMk cId="2700338633" sldId="258"/>
            <ac:spMk id="3" creationId="{23CD3EE4-3119-4629-8076-26E7C26A8170}"/>
          </ac:spMkLst>
        </pc:spChg>
        <pc:picChg chg="add mod">
          <ac:chgData name="Krutik Patel" userId="cd349d24-3fac-41f9-ab4e-ec5872c0ef6c" providerId="ADAL" clId="{EBD318BF-35E6-4778-A939-9F4F2616FC09}" dt="2022-08-02T13:52:45.569" v="40" actId="1076"/>
          <ac:picMkLst>
            <pc:docMk/>
            <pc:sldMk cId="2700338633" sldId="258"/>
            <ac:picMk id="5" creationId="{03511978-3841-4F8A-AC91-9D7D3254AEF3}"/>
          </ac:picMkLst>
        </pc:picChg>
        <pc:picChg chg="add mod">
          <ac:chgData name="Krutik Patel" userId="cd349d24-3fac-41f9-ab4e-ec5872c0ef6c" providerId="ADAL" clId="{EBD318BF-35E6-4778-A939-9F4F2616FC09}" dt="2022-08-02T13:52:52.275" v="43" actId="1035"/>
          <ac:picMkLst>
            <pc:docMk/>
            <pc:sldMk cId="2700338633" sldId="258"/>
            <ac:picMk id="7" creationId="{B920D03A-B7D6-41AA-B1AB-DD73D42183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DD7-B23F-4CEF-AF7A-62AF9399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5851E-A4DC-4A19-A996-49D075ABC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2811-FEC2-40D6-8BFB-0C6C7B66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29BA-83C4-43B1-BCAB-62C9E6B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D255-BD84-4475-925B-8E5991F0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8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2108-A0E3-4503-9D69-C4984629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B7141-2BBC-492C-8EAC-43960D343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1507-71DC-44A4-9BDA-B2052D5B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385F-DF9F-4DCE-BCF1-2C3C187D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26969-C374-4D0B-9110-99E42047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8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45D88-4446-49A0-8118-F671692DC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23835-7F97-4F50-9E6E-BCBBED147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CB4A-9952-4C3C-9840-F4E9E199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4BDB-1094-488C-BBDB-DFCA27C0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BC36-CBD3-425B-B3B9-447501B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2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62F5-3D26-4CE8-A84A-F93073EF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89EB-CCFE-4476-965C-CC7CAF1D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E742-DF23-41D6-AB5D-3CA579E7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8B00-A988-42EF-BAD6-9E4AF5AB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C73D-04ED-495B-A5FA-C9FA50B5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1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DE5D-272E-49B1-88EB-B63BA44D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D615-77F8-4D68-B7FA-4D1D1A8E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A4AB-3B83-4A6A-9B0E-C70F6E9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8812-A990-4AE1-8B96-CB9D733D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5CB3-7B69-48BB-8388-0801B41F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CBC-FE57-4CA5-B41E-077CAFA1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BE79-C806-439F-81BC-FEEC104E8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1A65D-E2F3-42D2-B41A-6E39EEF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A0392-B8C1-42C8-8EF9-CD21FDFF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801BF-AB63-447C-9CCA-9614993C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AD66-E06A-4B49-9C23-BF21707B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6102-890D-4640-A5BF-37F933DE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3377-AC61-435B-8E36-DE12031C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F0545-0245-4A5D-AAB2-85BF7DF25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77553-058B-4306-A533-213EBE344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BC1E9-DEF8-4010-9EE3-7C95A3E0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C538F-7494-421E-9CF8-7EC2C635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F48F3-33AD-4930-9133-B3E4D704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5D935-51FB-458F-B62D-B7B376C6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28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F0B9-C384-4363-8886-817CFAF2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432CB-D078-4D41-97D5-DC8CA394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AD5AB-6E56-46B3-BC13-E48F8E42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B1B05-B15B-43C3-9330-C46B7426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1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4843A-E5B3-4916-ACFD-B9A82DFD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0D6F-173C-4D80-8CB3-BD56BD77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7020D-1C39-402A-B3D0-5350C75F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4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B0A5-43C2-49D0-A70C-8CCD4E4D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812D-F4D6-47AA-ACC9-394D59F9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C6DF-C4CB-48AB-9023-62B5C1C4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7504D-EF5E-47A3-A3B8-B90075FE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F9FD-CF5C-4A53-BB75-CD12521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3313C-4394-4642-BC34-BAC4A264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AF40-3722-422C-9704-091863A8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C7E4-CC5C-415F-93E6-E066D3FEB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8ECCF-9F1C-4ECA-B3EA-FF8D0D47C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484B-B955-4425-9FF0-92691A41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FEAB7-F094-4F87-AE1D-E091627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200F-67D7-4D01-B520-83A4D86E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F3C09-3DB4-4C9A-B729-6303F55E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78A44-68B0-4FDE-9927-B1E7A4E2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4B05-54B9-4C77-9333-D91393B5D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ED2F-12B0-4FCD-B357-CC2D9D094DB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C48B-711B-497B-B160-61F4ADE99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2EE8-540C-44CA-A186-4BAC04BD2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76A3-3F8D-4D46-A92E-7966D5A65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8BA7BB-DB09-44DD-A565-709F9AEB7DF3}"/>
              </a:ext>
            </a:extLst>
          </p:cNvPr>
          <p:cNvSpPr/>
          <p:nvPr/>
        </p:nvSpPr>
        <p:spPr>
          <a:xfrm>
            <a:off x="94593" y="194952"/>
            <a:ext cx="11517215" cy="6388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5CD596-583D-486F-A2EC-BEC4B362A960}"/>
              </a:ext>
            </a:extLst>
          </p:cNvPr>
          <p:cNvSpPr/>
          <p:nvPr/>
        </p:nvSpPr>
        <p:spPr>
          <a:xfrm>
            <a:off x="9813267" y="3418957"/>
            <a:ext cx="1636246" cy="1627067"/>
          </a:xfrm>
          <a:prstGeom prst="rect">
            <a:avLst/>
          </a:prstGeom>
          <a:solidFill>
            <a:srgbClr val="F7B3F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Recall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Precision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F1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Conf Matrix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6B59F3-FC5F-426C-AFFE-3835F823BA57}"/>
              </a:ext>
            </a:extLst>
          </p:cNvPr>
          <p:cNvSpPr/>
          <p:nvPr/>
        </p:nvSpPr>
        <p:spPr>
          <a:xfrm>
            <a:off x="5873752" y="4886189"/>
            <a:ext cx="1869989" cy="51090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RF – best 3 </a:t>
            </a:r>
          </a:p>
          <a:p>
            <a:pPr algn="ctr"/>
            <a:endParaRPr lang="en-GB" sz="16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513CBB0-889D-4749-8761-89C74D4F2383}"/>
              </a:ext>
            </a:extLst>
          </p:cNvPr>
          <p:cNvSpPr/>
          <p:nvPr/>
        </p:nvSpPr>
        <p:spPr>
          <a:xfrm>
            <a:off x="5873752" y="4198290"/>
            <a:ext cx="1869989" cy="51090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GNB – best 3 </a:t>
            </a:r>
          </a:p>
          <a:p>
            <a:pPr algn="ctr"/>
            <a:endParaRPr lang="en-GB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A2B8E8-E0E4-4CAC-ABCC-9CFCA93E686D}"/>
              </a:ext>
            </a:extLst>
          </p:cNvPr>
          <p:cNvSpPr/>
          <p:nvPr/>
        </p:nvSpPr>
        <p:spPr>
          <a:xfrm>
            <a:off x="5873752" y="3588459"/>
            <a:ext cx="1869989" cy="51090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ET – best 3 </a:t>
            </a:r>
          </a:p>
          <a:p>
            <a:pPr algn="ctr"/>
            <a:endParaRPr lang="en-GB" sz="16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D30F213-D722-4495-938A-8480C32924F5}"/>
              </a:ext>
            </a:extLst>
          </p:cNvPr>
          <p:cNvSpPr/>
          <p:nvPr/>
        </p:nvSpPr>
        <p:spPr>
          <a:xfrm>
            <a:off x="5873753" y="3031395"/>
            <a:ext cx="1869989" cy="51090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ADA – best 3 </a:t>
            </a:r>
          </a:p>
          <a:p>
            <a:pPr algn="ctr"/>
            <a:endParaRPr lang="en-GB" sz="1600" dirty="0"/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38690DFA-84D3-4071-8FB9-BFF2AEADCED3}"/>
              </a:ext>
            </a:extLst>
          </p:cNvPr>
          <p:cNvSpPr/>
          <p:nvPr/>
        </p:nvSpPr>
        <p:spPr>
          <a:xfrm>
            <a:off x="3624122" y="4220388"/>
            <a:ext cx="2562288" cy="1696693"/>
          </a:xfrm>
          <a:prstGeom prst="flowChartExtra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F5664-8E25-4650-B19D-535F299AF65D}"/>
              </a:ext>
            </a:extLst>
          </p:cNvPr>
          <p:cNvSpPr/>
          <p:nvPr/>
        </p:nvSpPr>
        <p:spPr>
          <a:xfrm>
            <a:off x="5980092" y="799886"/>
            <a:ext cx="1452742" cy="1122771"/>
          </a:xfrm>
          <a:prstGeom prst="rect">
            <a:avLst/>
          </a:prstGeom>
          <a:solidFill>
            <a:srgbClr val="F7B3F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Overfitting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5B4B31-3BE4-4DA0-841A-68AD60429589}"/>
              </a:ext>
            </a:extLst>
          </p:cNvPr>
          <p:cNvSpPr/>
          <p:nvPr/>
        </p:nvSpPr>
        <p:spPr>
          <a:xfrm>
            <a:off x="4064236" y="618139"/>
            <a:ext cx="2092797" cy="14862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SVM based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Recursive Feat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Elimination</a:t>
            </a:r>
          </a:p>
          <a:p>
            <a:pPr algn="ctr"/>
            <a:endParaRPr lang="en-GB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004C7C-7DD7-432E-B257-86BF285FE7DC}"/>
              </a:ext>
            </a:extLst>
          </p:cNvPr>
          <p:cNvSpPr/>
          <p:nvPr/>
        </p:nvSpPr>
        <p:spPr>
          <a:xfrm>
            <a:off x="4060057" y="3040684"/>
            <a:ext cx="2101154" cy="159235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Robust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K-best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Feat Selection</a:t>
            </a:r>
          </a:p>
          <a:p>
            <a:pPr algn="ctr"/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4CECE-7479-4B20-A5ED-12C16D21F606}"/>
              </a:ext>
            </a:extLst>
          </p:cNvPr>
          <p:cNvSpPr txBox="1"/>
          <p:nvPr/>
        </p:nvSpPr>
        <p:spPr>
          <a:xfrm>
            <a:off x="3989346" y="4556765"/>
            <a:ext cx="1900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1:100 </a:t>
            </a:r>
          </a:p>
          <a:p>
            <a:pPr algn="ctr"/>
            <a:r>
              <a:rPr lang="en-GB" sz="1600" b="1" dirty="0"/>
              <a:t>k-best Feats</a:t>
            </a:r>
          </a:p>
          <a:p>
            <a:pPr algn="ctr"/>
            <a:r>
              <a:rPr lang="en-GB" sz="1600" b="1" dirty="0"/>
              <a:t>Repeated 100</a:t>
            </a:r>
          </a:p>
          <a:p>
            <a:pPr algn="ctr"/>
            <a:r>
              <a:rPr lang="en-GB" sz="1600" b="1" dirty="0"/>
              <a:t> times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78591F9-7011-459D-B6A3-731FF09A2ABC}"/>
              </a:ext>
            </a:extLst>
          </p:cNvPr>
          <p:cNvSpPr/>
          <p:nvPr/>
        </p:nvSpPr>
        <p:spPr>
          <a:xfrm>
            <a:off x="6043317" y="1836708"/>
            <a:ext cx="1326293" cy="12584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ADA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ET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GNB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RF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65146-BC8B-4D3B-8A98-7F5530C82AF2}"/>
              </a:ext>
            </a:extLst>
          </p:cNvPr>
          <p:cNvSpPr/>
          <p:nvPr/>
        </p:nvSpPr>
        <p:spPr>
          <a:xfrm>
            <a:off x="9975210" y="1364211"/>
            <a:ext cx="1238958" cy="1258453"/>
          </a:xfrm>
          <a:prstGeom prst="rect">
            <a:avLst/>
          </a:prstGeom>
          <a:solidFill>
            <a:srgbClr val="F7B3F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AUC-ROC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Graph</a:t>
            </a: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PCA plot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E77C5BC-EE88-47EF-B614-BA4F37B3B4E7}"/>
              </a:ext>
            </a:extLst>
          </p:cNvPr>
          <p:cNvSpPr/>
          <p:nvPr/>
        </p:nvSpPr>
        <p:spPr>
          <a:xfrm>
            <a:off x="235925" y="2448687"/>
            <a:ext cx="1827773" cy="8009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mRNA 10M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CADC0EF-E28E-41D5-8E3B-25160970D1BF}"/>
              </a:ext>
            </a:extLst>
          </p:cNvPr>
          <p:cNvSpPr/>
          <p:nvPr/>
        </p:nvSpPr>
        <p:spPr>
          <a:xfrm>
            <a:off x="235924" y="3412617"/>
            <a:ext cx="1827773" cy="8009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mRNA 2M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BCDE883-2989-46D3-89F4-D687FF64F7D0}"/>
              </a:ext>
            </a:extLst>
          </p:cNvPr>
          <p:cNvSpPr/>
          <p:nvPr/>
        </p:nvSpPr>
        <p:spPr>
          <a:xfrm>
            <a:off x="240010" y="1476559"/>
            <a:ext cx="1827773" cy="8009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miRNA 2M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FFF121B-2454-4882-BAC5-49CBC4D61183}"/>
              </a:ext>
            </a:extLst>
          </p:cNvPr>
          <p:cNvSpPr/>
          <p:nvPr/>
        </p:nvSpPr>
        <p:spPr>
          <a:xfrm>
            <a:off x="236883" y="523582"/>
            <a:ext cx="1827773" cy="8009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miRNA 10M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0542EEB-7D69-4346-8103-9818C39C8FCC}"/>
              </a:ext>
            </a:extLst>
          </p:cNvPr>
          <p:cNvSpPr/>
          <p:nvPr/>
        </p:nvSpPr>
        <p:spPr>
          <a:xfrm>
            <a:off x="258122" y="5412569"/>
            <a:ext cx="1809662" cy="10331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Predisposition mRNA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3222E51-4853-4F3D-AA23-DBB9A50D182C}"/>
              </a:ext>
            </a:extLst>
          </p:cNvPr>
          <p:cNvSpPr/>
          <p:nvPr/>
        </p:nvSpPr>
        <p:spPr>
          <a:xfrm>
            <a:off x="235738" y="4287337"/>
            <a:ext cx="1832045" cy="97522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Predisposition</a:t>
            </a:r>
            <a:r>
              <a:rPr lang="en-GB" sz="1400" b="1" dirty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chemeClr val="tx1"/>
                </a:solidFill>
              </a:rPr>
              <a:t>miRNA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915D65F-291A-4E4A-87D2-471BDC1BD1FD}"/>
              </a:ext>
            </a:extLst>
          </p:cNvPr>
          <p:cNvSpPr/>
          <p:nvPr/>
        </p:nvSpPr>
        <p:spPr>
          <a:xfrm>
            <a:off x="1818547" y="4779671"/>
            <a:ext cx="669936" cy="11958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1E945C2-54AB-4619-8928-F8D799CCA232}"/>
              </a:ext>
            </a:extLst>
          </p:cNvPr>
          <p:cNvSpPr/>
          <p:nvPr/>
        </p:nvSpPr>
        <p:spPr>
          <a:xfrm>
            <a:off x="1867272" y="890885"/>
            <a:ext cx="669936" cy="292285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8340376-D2EC-416C-9A36-0A78C3C69966}"/>
              </a:ext>
            </a:extLst>
          </p:cNvPr>
          <p:cNvSpPr/>
          <p:nvPr/>
        </p:nvSpPr>
        <p:spPr>
          <a:xfrm>
            <a:off x="2315286" y="4810888"/>
            <a:ext cx="1554107" cy="10693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Train 10M: 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Test 2M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082B258-8C6B-4541-9B19-1B3AE069576E}"/>
              </a:ext>
            </a:extLst>
          </p:cNvPr>
          <p:cNvSpPr/>
          <p:nvPr/>
        </p:nvSpPr>
        <p:spPr>
          <a:xfrm>
            <a:off x="2409002" y="1951814"/>
            <a:ext cx="1554107" cy="80099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0.8:0.2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10E07E28-4A75-4B22-A7D4-B2B6A34355FC}"/>
              </a:ext>
            </a:extLst>
          </p:cNvPr>
          <p:cNvSpPr/>
          <p:nvPr/>
        </p:nvSpPr>
        <p:spPr>
          <a:xfrm>
            <a:off x="7646973" y="3285417"/>
            <a:ext cx="546783" cy="184630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C3C77EC-C99A-4C5A-A7F7-9576D6C0188C}"/>
              </a:ext>
            </a:extLst>
          </p:cNvPr>
          <p:cNvSpPr/>
          <p:nvPr/>
        </p:nvSpPr>
        <p:spPr>
          <a:xfrm>
            <a:off x="8072340" y="3619551"/>
            <a:ext cx="1939571" cy="11913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Hyperparameter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tuning</a:t>
            </a:r>
          </a:p>
          <a:p>
            <a:pPr algn="ctr"/>
            <a:endParaRPr lang="en-GB" sz="160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9EC4832-4261-4DC6-B806-F2C227A5A3B9}"/>
              </a:ext>
            </a:extLst>
          </p:cNvPr>
          <p:cNvSpPr/>
          <p:nvPr/>
        </p:nvSpPr>
        <p:spPr>
          <a:xfrm>
            <a:off x="9776566" y="2567819"/>
            <a:ext cx="1636246" cy="927152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Best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Model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15AF2-E3F0-46BD-AE81-70DB1B4A2830}"/>
              </a:ext>
            </a:extLst>
          </p:cNvPr>
          <p:cNvSpPr/>
          <p:nvPr/>
        </p:nvSpPr>
        <p:spPr>
          <a:xfrm>
            <a:off x="4111119" y="776485"/>
            <a:ext cx="341945" cy="228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75649B-F236-4746-B880-9FBA134319B3}"/>
              </a:ext>
            </a:extLst>
          </p:cNvPr>
          <p:cNvSpPr/>
          <p:nvPr/>
        </p:nvSpPr>
        <p:spPr>
          <a:xfrm>
            <a:off x="4456661" y="773602"/>
            <a:ext cx="341945" cy="228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6D1EA5-5063-43C3-81BE-D6C5268BCC7D}"/>
              </a:ext>
            </a:extLst>
          </p:cNvPr>
          <p:cNvSpPr/>
          <p:nvPr/>
        </p:nvSpPr>
        <p:spPr>
          <a:xfrm>
            <a:off x="4798606" y="773602"/>
            <a:ext cx="341945" cy="228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CAA06AC-4439-4406-9808-ED7F495BE8D8}"/>
              </a:ext>
            </a:extLst>
          </p:cNvPr>
          <p:cNvSpPr/>
          <p:nvPr/>
        </p:nvSpPr>
        <p:spPr>
          <a:xfrm>
            <a:off x="4140495" y="3226287"/>
            <a:ext cx="341945" cy="228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9D5165-3A3E-4E7F-A726-92341DD55542}"/>
              </a:ext>
            </a:extLst>
          </p:cNvPr>
          <p:cNvSpPr/>
          <p:nvPr/>
        </p:nvSpPr>
        <p:spPr>
          <a:xfrm>
            <a:off x="4486037" y="3223404"/>
            <a:ext cx="341945" cy="228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E46F57-FE04-45C9-B771-51A29D559905}"/>
              </a:ext>
            </a:extLst>
          </p:cNvPr>
          <p:cNvSpPr/>
          <p:nvPr/>
        </p:nvSpPr>
        <p:spPr>
          <a:xfrm>
            <a:off x="4827982" y="3223404"/>
            <a:ext cx="341945" cy="228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EE66833-8DD1-42DF-900B-337F6A85B6D9}"/>
              </a:ext>
            </a:extLst>
          </p:cNvPr>
          <p:cNvSpPr/>
          <p:nvPr/>
        </p:nvSpPr>
        <p:spPr>
          <a:xfrm>
            <a:off x="8100412" y="3702224"/>
            <a:ext cx="341945" cy="228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0D7FF41-77D6-4413-8EB4-959D4BAE772D}"/>
              </a:ext>
            </a:extLst>
          </p:cNvPr>
          <p:cNvSpPr/>
          <p:nvPr/>
        </p:nvSpPr>
        <p:spPr>
          <a:xfrm>
            <a:off x="8445954" y="3699341"/>
            <a:ext cx="341945" cy="228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FEC92D-1EA1-4979-ADE3-A76163C21A55}"/>
              </a:ext>
            </a:extLst>
          </p:cNvPr>
          <p:cNvSpPr/>
          <p:nvPr/>
        </p:nvSpPr>
        <p:spPr>
          <a:xfrm>
            <a:off x="8787899" y="3699341"/>
            <a:ext cx="341945" cy="228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5E813-E4A4-4F01-A2DD-B1189B458EF4}"/>
              </a:ext>
            </a:extLst>
          </p:cNvPr>
          <p:cNvSpPr txBox="1"/>
          <p:nvPr/>
        </p:nvSpPr>
        <p:spPr>
          <a:xfrm>
            <a:off x="2488483" y="144316"/>
            <a:ext cx="690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JOHD vs WT Prediction -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409086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500692-336A-4BB0-B7FB-65485A03B6AB}"/>
              </a:ext>
            </a:extLst>
          </p:cNvPr>
          <p:cNvSpPr/>
          <p:nvPr/>
        </p:nvSpPr>
        <p:spPr>
          <a:xfrm>
            <a:off x="1257300" y="1416050"/>
            <a:ext cx="5935134" cy="29125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5E380-752D-4D1E-A734-F8D27DD6377E}"/>
              </a:ext>
            </a:extLst>
          </p:cNvPr>
          <p:cNvSpPr/>
          <p:nvPr/>
        </p:nvSpPr>
        <p:spPr>
          <a:xfrm>
            <a:off x="1257300" y="1608666"/>
            <a:ext cx="698500" cy="550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 Prep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F4C99-1DC6-4627-AB88-D09C95F3D6EF}"/>
              </a:ext>
            </a:extLst>
          </p:cNvPr>
          <p:cNvSpPr/>
          <p:nvPr/>
        </p:nvSpPr>
        <p:spPr>
          <a:xfrm>
            <a:off x="1955800" y="1608664"/>
            <a:ext cx="1174750" cy="55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Train:TestSplit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264F6-2578-4649-B586-F411EA7605D6}"/>
              </a:ext>
            </a:extLst>
          </p:cNvPr>
          <p:cNvSpPr/>
          <p:nvPr/>
        </p:nvSpPr>
        <p:spPr>
          <a:xfrm>
            <a:off x="3104092" y="1608665"/>
            <a:ext cx="1174750" cy="550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BAE1D-A074-4F39-A3BA-45347334B760}"/>
              </a:ext>
            </a:extLst>
          </p:cNvPr>
          <p:cNvSpPr/>
          <p:nvPr/>
        </p:nvSpPr>
        <p:spPr>
          <a:xfrm>
            <a:off x="4278842" y="1608664"/>
            <a:ext cx="1067858" cy="550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3A3F0-05A4-4113-9E9C-3D5A040E32E4}"/>
              </a:ext>
            </a:extLst>
          </p:cNvPr>
          <p:cNvSpPr/>
          <p:nvPr/>
        </p:nvSpPr>
        <p:spPr>
          <a:xfrm>
            <a:off x="5346700" y="1608664"/>
            <a:ext cx="952500" cy="550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Hyper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Tuning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DAEE7-E28F-47E4-946B-D2CB59E35EB5}"/>
              </a:ext>
            </a:extLst>
          </p:cNvPr>
          <p:cNvSpPr/>
          <p:nvPr/>
        </p:nvSpPr>
        <p:spPr>
          <a:xfrm>
            <a:off x="6239934" y="1608664"/>
            <a:ext cx="952500" cy="550330"/>
          </a:xfrm>
          <a:prstGeom prst="rect">
            <a:avLst/>
          </a:prstGeom>
          <a:solidFill>
            <a:srgbClr val="F7B3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43A0FE-FE1A-461F-B713-464B772A5F67}"/>
              </a:ext>
            </a:extLst>
          </p:cNvPr>
          <p:cNvSpPr/>
          <p:nvPr/>
        </p:nvSpPr>
        <p:spPr>
          <a:xfrm>
            <a:off x="1671145" y="2609193"/>
            <a:ext cx="425669" cy="3153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91AE3B-2A09-4BF9-8EAE-4047AC8654A3}"/>
              </a:ext>
            </a:extLst>
          </p:cNvPr>
          <p:cNvSpPr/>
          <p:nvPr/>
        </p:nvSpPr>
        <p:spPr>
          <a:xfrm>
            <a:off x="1671145" y="3153578"/>
            <a:ext cx="425669" cy="3153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6214B2-3CAE-4489-913A-E22885DECFD3}"/>
              </a:ext>
            </a:extLst>
          </p:cNvPr>
          <p:cNvSpPr/>
          <p:nvPr/>
        </p:nvSpPr>
        <p:spPr>
          <a:xfrm>
            <a:off x="1671145" y="3717906"/>
            <a:ext cx="425669" cy="31531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1893A-DD1D-4E61-ACAA-B98AFB9114B3}"/>
              </a:ext>
            </a:extLst>
          </p:cNvPr>
          <p:cNvSpPr txBox="1"/>
          <p:nvPr/>
        </p:nvSpPr>
        <p:spPr>
          <a:xfrm>
            <a:off x="2175641" y="2555171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= Oversample WT 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4FDD5-0A59-4A22-8BD4-DAE67CC5F22D}"/>
              </a:ext>
            </a:extLst>
          </p:cNvPr>
          <p:cNvSpPr txBox="1"/>
          <p:nvPr/>
        </p:nvSpPr>
        <p:spPr>
          <a:xfrm>
            <a:off x="2175641" y="3153578"/>
            <a:ext cx="195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= </a:t>
            </a:r>
            <a:r>
              <a:rPr lang="en-GB" b="1" dirty="0" err="1"/>
              <a:t>Min_max</a:t>
            </a:r>
            <a:r>
              <a:rPr lang="en-GB" b="1" dirty="0"/>
              <a:t> scaling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FFB2F-7F2C-4D5E-98D1-811E42565076}"/>
              </a:ext>
            </a:extLst>
          </p:cNvPr>
          <p:cNvSpPr txBox="1"/>
          <p:nvPr/>
        </p:nvSpPr>
        <p:spPr>
          <a:xfrm>
            <a:off x="2175641" y="3690895"/>
            <a:ext cx="25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=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72534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511978-3841-4F8A-AC91-9D7D3254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1" y="79236"/>
            <a:ext cx="9152046" cy="515200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920D03A-B7D6-41AA-B1AB-DD73D4218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1" y="5208107"/>
            <a:ext cx="3144061" cy="15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102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Krutik Patel</dc:creator>
  <cp:lastModifiedBy>Krutik Patel</cp:lastModifiedBy>
  <cp:revision>4</cp:revision>
  <dcterms:created xsi:type="dcterms:W3CDTF">2022-07-07T16:09:03Z</dcterms:created>
  <dcterms:modified xsi:type="dcterms:W3CDTF">2022-08-02T13:52:56Z</dcterms:modified>
</cp:coreProperties>
</file>