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3" r:id="rId5"/>
    <p:sldId id="267" r:id="rId6"/>
    <p:sldId id="271" r:id="rId7"/>
    <p:sldId id="268" r:id="rId8"/>
    <p:sldId id="269" r:id="rId9"/>
    <p:sldId id="27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9111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2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7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1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2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6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2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8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5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E058B1-345D-4FC1-AFB2-853DCB2C7AB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D684-AFFB-4444-BCBE-504A817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2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CalorieCheck</a:t>
            </a:r>
            <a:r>
              <a:rPr lang="en-US" b="1" dirty="0"/>
              <a:t>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47794"/>
            <a:ext cx="8825658" cy="1491006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Krutika Deshpande</a:t>
            </a:r>
          </a:p>
          <a:p>
            <a:r>
              <a:rPr lang="en-US" dirty="0"/>
              <a:t>Nu ID : 001280718</a:t>
            </a:r>
          </a:p>
        </p:txBody>
      </p:sp>
    </p:spTree>
    <p:extLst>
      <p:ext uri="{BB962C8B-B14F-4D97-AF65-F5344CB8AC3E}">
        <p14:creationId xmlns:p14="http://schemas.microsoft.com/office/powerpoint/2010/main" val="175667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98" y="83128"/>
            <a:ext cx="8596668" cy="1320800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98" y="1061462"/>
            <a:ext cx="10083696" cy="5103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Daily workout  duration can be tracked and help the customer get more accurate calorie needs.</a:t>
            </a:r>
          </a:p>
          <a:p>
            <a:pPr marL="0" indent="0">
              <a:buNone/>
            </a:pPr>
            <a:r>
              <a:rPr lang="en-US" dirty="0"/>
              <a:t>2.  Dieticians  can be included to help customers select proper food products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 Benefits</a:t>
            </a:r>
          </a:p>
          <a:p>
            <a:pPr>
              <a:buAutoNum type="arabicPeriod"/>
            </a:pPr>
            <a:r>
              <a:rPr lang="en-US" sz="1800" dirty="0"/>
              <a:t>Customers can buy product on the basis of calories they need.</a:t>
            </a:r>
          </a:p>
          <a:p>
            <a:pPr>
              <a:buAutoNum type="arabicPeriod" startAt="2"/>
            </a:pPr>
            <a:r>
              <a:rPr lang="en-US" sz="1800" dirty="0"/>
              <a:t>Product Manufacturing Companies will manufacture  low calorie products in more number.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64644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820740"/>
          </a:xfrm>
        </p:spPr>
        <p:txBody>
          <a:bodyPr>
            <a:normAutofit/>
          </a:bodyPr>
          <a:lstStyle/>
          <a:p>
            <a:r>
              <a:rPr lang="en-US" dirty="0"/>
              <a:t>Now-a-days every individual is health conscious concerned with how many calories they consume and burn each day.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would be great and very helpful when customers can buy products based on the calories specified and the calories they know they can have.</a:t>
            </a:r>
          </a:p>
        </p:txBody>
      </p:sp>
    </p:spTree>
    <p:extLst>
      <p:ext uri="{BB962C8B-B14F-4D97-AF65-F5344CB8AC3E}">
        <p14:creationId xmlns:p14="http://schemas.microsoft.com/office/powerpoint/2010/main" val="115635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0"/>
            <a:ext cx="8863830" cy="418654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The purpose of this project is to develop an application where the manufacturing enterprise creates a product </a:t>
            </a:r>
          </a:p>
          <a:p>
            <a:endParaRPr lang="en-US" dirty="0"/>
          </a:p>
          <a:p>
            <a:r>
              <a:rPr lang="en-US" dirty="0"/>
              <a:t>A Food Lab Enterprise assigns the proteins , fats and  carbohydrates to the manufactured product</a:t>
            </a:r>
          </a:p>
          <a:p>
            <a:endParaRPr lang="en-US" dirty="0"/>
          </a:p>
          <a:p>
            <a:r>
              <a:rPr lang="en-US" dirty="0"/>
              <a:t>Based on the nutrition components, calories are assigned to the product</a:t>
            </a:r>
          </a:p>
          <a:p>
            <a:endParaRPr lang="en-US" dirty="0"/>
          </a:p>
          <a:p>
            <a:r>
              <a:rPr lang="en-US" dirty="0"/>
              <a:t>Customer can check the products and order them based on the calorie intake specified to him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2" y="-60181"/>
            <a:ext cx="10515600" cy="1325563"/>
          </a:xfrm>
        </p:spPr>
        <p:txBody>
          <a:bodyPr/>
          <a:lstStyle/>
          <a:p>
            <a:r>
              <a:rPr lang="en-US" dirty="0" err="1"/>
              <a:t>EcoSystem</a:t>
            </a:r>
            <a:r>
              <a:rPr lang="en-US" dirty="0"/>
              <a:t>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2" y="772160"/>
            <a:ext cx="10613968" cy="5842000"/>
          </a:xfrm>
        </p:spPr>
      </p:pic>
    </p:spTree>
    <p:extLst>
      <p:ext uri="{BB962C8B-B14F-4D97-AF65-F5344CB8AC3E}">
        <p14:creationId xmlns:p14="http://schemas.microsoft.com/office/powerpoint/2010/main" val="374761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043" y="0"/>
            <a:ext cx="8596668" cy="1320800"/>
          </a:xfrm>
        </p:spPr>
        <p:txBody>
          <a:bodyPr/>
          <a:lstStyle/>
          <a:p>
            <a:r>
              <a:rPr lang="en-US" dirty="0"/>
              <a:t>Manufacturer creates Product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66" y="928091"/>
            <a:ext cx="10119900" cy="584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2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080" y="0"/>
            <a:ext cx="8596668" cy="1320800"/>
          </a:xfrm>
        </p:spPr>
        <p:txBody>
          <a:bodyPr/>
          <a:lstStyle/>
          <a:p>
            <a:r>
              <a:rPr lang="en-US" dirty="0" err="1"/>
              <a:t>FoodLabAssistant</a:t>
            </a:r>
            <a:r>
              <a:rPr lang="en-US" dirty="0"/>
              <a:t> Work Area </a:t>
            </a:r>
            <a:r>
              <a:rPr lang="en-US" dirty="0" err="1"/>
              <a:t>JPanel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0" y="1754433"/>
            <a:ext cx="9980953" cy="486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5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Calorie Calculator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91472"/>
            <a:ext cx="9176619" cy="5316718"/>
          </a:xfrm>
        </p:spPr>
      </p:pic>
    </p:spTree>
    <p:extLst>
      <p:ext uri="{BB962C8B-B14F-4D97-AF65-F5344CB8AC3E}">
        <p14:creationId xmlns:p14="http://schemas.microsoft.com/office/powerpoint/2010/main" val="337763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080" y="90257"/>
            <a:ext cx="8596668" cy="1320800"/>
          </a:xfrm>
        </p:spPr>
        <p:txBody>
          <a:bodyPr/>
          <a:lstStyle/>
          <a:p>
            <a:r>
              <a:rPr lang="en-US" dirty="0"/>
              <a:t>Customer Buy Products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27" y="1084081"/>
            <a:ext cx="10058400" cy="54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4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Calorie Conscious Customer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4" y="1853248"/>
            <a:ext cx="9245279" cy="489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39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4973</TotalTime>
  <Words>197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CalorieCheck Management </vt:lpstr>
      <vt:lpstr>Problem</vt:lpstr>
      <vt:lpstr>Solution</vt:lpstr>
      <vt:lpstr>EcoSystem Architecture</vt:lpstr>
      <vt:lpstr>Manufacturer creates Product</vt:lpstr>
      <vt:lpstr>FoodLabAssistant Work Area JPanel</vt:lpstr>
      <vt:lpstr>Customer Calorie Calculator</vt:lpstr>
      <vt:lpstr>Customer Buy Products</vt:lpstr>
      <vt:lpstr>Calorie Conscious Customer Analysis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Smart Integrated Energy System using alternate Energy Sources</dc:title>
  <dc:creator>Neerajsing Rajput</dc:creator>
  <cp:lastModifiedBy>Krutika Deshpande</cp:lastModifiedBy>
  <cp:revision>46</cp:revision>
  <dcterms:created xsi:type="dcterms:W3CDTF">2015-12-07T08:53:29Z</dcterms:created>
  <dcterms:modified xsi:type="dcterms:W3CDTF">2016-12-14T21:20:10Z</dcterms:modified>
</cp:coreProperties>
</file>