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44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01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7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7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7E32FC-D90D-4711-9EB1-C5D2810B2F9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E8F3-FCDB-45A6-82C4-46C3F10F2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251790"/>
          </a:xfrm>
        </p:spPr>
        <p:txBody>
          <a:bodyPr/>
          <a:lstStyle/>
          <a:p>
            <a:r>
              <a:rPr lang="en-US" dirty="0"/>
              <a:t>Retail Store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 ID: 001280718</a:t>
            </a:r>
          </a:p>
          <a:p>
            <a:r>
              <a:rPr lang="en-US" cap="none" dirty="0"/>
              <a:t>Krutika Deshpande</a:t>
            </a:r>
          </a:p>
        </p:txBody>
      </p:sp>
    </p:spTree>
    <p:extLst>
      <p:ext uri="{BB962C8B-B14F-4D97-AF65-F5344CB8AC3E}">
        <p14:creationId xmlns:p14="http://schemas.microsoft.com/office/powerpoint/2010/main" val="10081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retail store sells small quantities of products or services to the public.</a:t>
            </a:r>
          </a:p>
          <a:p>
            <a:r>
              <a:rPr lang="en-US" dirty="0"/>
              <a:t>This store generally buys products from the manufacturers in large quantities and sells it to the customer with a marked-up price.</a:t>
            </a:r>
          </a:p>
          <a:p>
            <a:r>
              <a:rPr lang="en-US" dirty="0"/>
              <a:t>The store needs to keep track of the products to be ordered from the manufacturers.</a:t>
            </a:r>
          </a:p>
          <a:p>
            <a:r>
              <a:rPr lang="en-US" dirty="0"/>
              <a:t>Based on the categories of products, the store should place order to the manufacturers</a:t>
            </a:r>
          </a:p>
          <a:p>
            <a:r>
              <a:rPr lang="en-US" dirty="0"/>
              <a:t>Customers buy products from the store as per their needs. The store wants to develop a database that will efficiently help to track the data of an entity. (i.e. Product, Supplier, ProductCategory, Orders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042" y="-94267"/>
            <a:ext cx="10022957" cy="181674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700" dirty="0"/>
              <a:t>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98" y="2404833"/>
            <a:ext cx="9895001" cy="365660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Keep track of the orders placed to the </a:t>
            </a:r>
            <a:r>
              <a:rPr lang="en-US" dirty="0" err="1">
                <a:solidFill>
                  <a:schemeClr val="tx1"/>
                </a:solidFill>
              </a:rPr>
              <a:t>SuPPLiers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Track products with quantity below a margin.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TRACK Expired PRODUCTS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Manage the customer buying habits.                                                                                                     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" y="0"/>
            <a:ext cx="9658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0255"/>
            <a:ext cx="9505950" cy="2026763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4000" dirty="0"/>
              <a:t>Stored Procedure - </a:t>
            </a:r>
            <a:r>
              <a:rPr lang="en-US" sz="4000" dirty="0" err="1"/>
              <a:t>CustomerActivity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889" y="1131216"/>
            <a:ext cx="10529740" cy="5354425"/>
          </a:xfrm>
        </p:spPr>
        <p:txBody>
          <a:bodyPr>
            <a:normAutofit/>
          </a:bodyPr>
          <a:lstStyle/>
          <a:p>
            <a:endParaRPr lang="en-US" cap="none" dirty="0"/>
          </a:p>
          <a:p>
            <a:r>
              <a:rPr lang="en-US" cap="none" dirty="0"/>
              <a:t>Tracks customer activity based on the number of products bought and the category of the product.</a:t>
            </a:r>
          </a:p>
          <a:p>
            <a:endParaRPr lang="en-US" sz="1200" cap="none" dirty="0">
              <a:solidFill>
                <a:schemeClr val="tx2"/>
              </a:solidFill>
            </a:endParaRPr>
          </a:p>
          <a:p>
            <a:endParaRPr lang="en-US" sz="1200" cap="none" dirty="0">
              <a:solidFill>
                <a:schemeClr val="tx2"/>
              </a:solidFill>
            </a:endParaRPr>
          </a:p>
          <a:p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91" y="2573080"/>
            <a:ext cx="8825016" cy="2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497" y="160256"/>
            <a:ext cx="8821116" cy="1348032"/>
          </a:xfrm>
        </p:spPr>
        <p:txBody>
          <a:bodyPr/>
          <a:lstStyle/>
          <a:p>
            <a:r>
              <a:rPr lang="en-US" sz="4000" dirty="0"/>
              <a:t>View – Expired Products</a:t>
            </a:r>
            <a:br>
              <a:rPr lang="en-US" sz="4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52" y="2509947"/>
            <a:ext cx="6952615" cy="18446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47" y="1382233"/>
            <a:ext cx="9471566" cy="4490666"/>
          </a:xfrm>
        </p:spPr>
        <p:txBody>
          <a:bodyPr>
            <a:normAutofit/>
          </a:bodyPr>
          <a:lstStyle/>
          <a:p>
            <a:r>
              <a:rPr lang="en-US" cap="none" dirty="0"/>
              <a:t>  Displays the expired products and its remaining quantity</a:t>
            </a:r>
          </a:p>
        </p:txBody>
      </p:sp>
    </p:spTree>
    <p:extLst>
      <p:ext uri="{BB962C8B-B14F-4D97-AF65-F5344CB8AC3E}">
        <p14:creationId xmlns:p14="http://schemas.microsoft.com/office/powerpoint/2010/main" val="407521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11" y="452718"/>
            <a:ext cx="8815923" cy="1400530"/>
          </a:xfrm>
        </p:spPr>
        <p:txBody>
          <a:bodyPr/>
          <a:lstStyle/>
          <a:p>
            <a:r>
              <a:rPr lang="en-US" sz="4000" dirty="0"/>
              <a:t>View – Inventory Tracking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49" y="1715678"/>
            <a:ext cx="9399404" cy="45327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Displays the quantity ordered, quantity sold and the remaining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quantity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3037840"/>
            <a:ext cx="723392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740" y="452718"/>
            <a:ext cx="8665094" cy="1400530"/>
          </a:xfrm>
        </p:spPr>
        <p:txBody>
          <a:bodyPr/>
          <a:lstStyle/>
          <a:p>
            <a:r>
              <a:rPr lang="en-US" sz="4400" dirty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10" y="1517715"/>
            <a:ext cx="9643453" cy="47611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update the amount for the order from store to supplier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To update the amount for the order from customer to store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To track the products remaining in the store inventory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3" y="3181129"/>
            <a:ext cx="6896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991" y="333154"/>
            <a:ext cx="8938622" cy="1219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552353"/>
            <a:ext cx="8825658" cy="40864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400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296914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607</TotalTime>
  <Words>230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Retail Store Management System</vt:lpstr>
      <vt:lpstr>Problem Statement</vt:lpstr>
      <vt:lpstr>    Use Case</vt:lpstr>
      <vt:lpstr>PowerPoint Presentation</vt:lpstr>
      <vt:lpstr>  Stored Procedure - CustomerActivity  </vt:lpstr>
      <vt:lpstr>View – Expired Products </vt:lpstr>
      <vt:lpstr>View – Inventory Tracking</vt:lpstr>
      <vt:lpstr>Triggers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Management System</dc:title>
  <dc:creator>Krutika Deshpande</dc:creator>
  <cp:lastModifiedBy>Krutika Deshpande</cp:lastModifiedBy>
  <cp:revision>29</cp:revision>
  <dcterms:created xsi:type="dcterms:W3CDTF">2017-04-21T12:14:12Z</dcterms:created>
  <dcterms:modified xsi:type="dcterms:W3CDTF">2017-04-21T22:22:33Z</dcterms:modified>
</cp:coreProperties>
</file>