
<file path=[Content_Types].xml><?xml version="1.0" encoding="utf-8"?>
<Types xmlns="http://schemas.openxmlformats.org/package/2006/content-types">
  <Default ContentType="application/vnd.openxmlformats-officedocument.oleObject" Extension="bin"/>
  <Default ContentType="image/jpeg" Extension="jpeg"/>
  <Default ContentType="image/png" Extension="png"/>
  <Default ContentType="application/vnd.openxmlformats-package.relationships+xml" Extension="rels"/>
  <Default ContentType="application/vnd.openxmlformats-officedocument.vmlDrawing" Extension="vml"/>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theme+xml" PartName="/ppt/theme/theme2.xml"/>
  <Override ContentType="application/vnd.openxmlformats-officedocument.drawingml.diagramData+xml" PartName="/ppt/diagrams/data1.xml"/>
  <Override ContentType="application/vnd.openxmlformats-officedocument.drawingml.diagramLayout+xml" PartName="/ppt/diagrams/layout1.xml"/>
  <Override ContentType="application/vnd.openxmlformats-officedocument.drawingml.diagramStyle+xml" PartName="/ppt/diagrams/quickStyle1.xml"/>
  <Override ContentType="application/vnd.openxmlformats-officedocument.drawingml.diagramColors+xml" PartName="/ppt/diagrams/colors1.xml"/>
  <Override ContentType="application/vnd.ms-office.drawingml.diagramDrawing+xml" PartName="/ppt/diagrams/drawing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1" r:id="rId1"/>
  </p:sldMasterIdLst>
  <p:notesMasterIdLst>
    <p:notesMasterId r:id="rId60"/>
  </p:notesMasterIdLst>
  <p:sldIdLst>
    <p:sldId id="256" r:id="rId2"/>
    <p:sldId id="264" r:id="rId3"/>
    <p:sldId id="270" r:id="rId4"/>
    <p:sldId id="266" r:id="rId5"/>
    <p:sldId id="267" r:id="rId6"/>
    <p:sldId id="268" r:id="rId7"/>
    <p:sldId id="271" r:id="rId8"/>
    <p:sldId id="260" r:id="rId9"/>
    <p:sldId id="272" r:id="rId10"/>
    <p:sldId id="269" r:id="rId11"/>
    <p:sldId id="308" r:id="rId12"/>
    <p:sldId id="309" r:id="rId13"/>
    <p:sldId id="273" r:id="rId14"/>
    <p:sldId id="274" r:id="rId15"/>
    <p:sldId id="307" r:id="rId16"/>
    <p:sldId id="277" r:id="rId17"/>
    <p:sldId id="278" r:id="rId18"/>
    <p:sldId id="276" r:id="rId19"/>
    <p:sldId id="279" r:id="rId20"/>
    <p:sldId id="280" r:id="rId21"/>
    <p:sldId id="310" r:id="rId22"/>
    <p:sldId id="311" r:id="rId23"/>
    <p:sldId id="337" r:id="rId24"/>
    <p:sldId id="288" r:id="rId25"/>
    <p:sldId id="292" r:id="rId26"/>
    <p:sldId id="293" r:id="rId27"/>
    <p:sldId id="294" r:id="rId28"/>
    <p:sldId id="295" r:id="rId29"/>
    <p:sldId id="289" r:id="rId30"/>
    <p:sldId id="291" r:id="rId31"/>
    <p:sldId id="296" r:id="rId32"/>
    <p:sldId id="297" r:id="rId33"/>
    <p:sldId id="298" r:id="rId34"/>
    <p:sldId id="290" r:id="rId35"/>
    <p:sldId id="299" r:id="rId36"/>
    <p:sldId id="300" r:id="rId37"/>
    <p:sldId id="301" r:id="rId38"/>
    <p:sldId id="303" r:id="rId39"/>
    <p:sldId id="302" r:id="rId40"/>
    <p:sldId id="312" r:id="rId41"/>
    <p:sldId id="335" r:id="rId42"/>
    <p:sldId id="336" r:id="rId43"/>
    <p:sldId id="314" r:id="rId44"/>
    <p:sldId id="315" r:id="rId45"/>
    <p:sldId id="316" r:id="rId46"/>
    <p:sldId id="317" r:id="rId47"/>
    <p:sldId id="318" r:id="rId48"/>
    <p:sldId id="319" r:id="rId49"/>
    <p:sldId id="320" r:id="rId50"/>
    <p:sldId id="321" r:id="rId51"/>
    <p:sldId id="322" r:id="rId52"/>
    <p:sldId id="323" r:id="rId53"/>
    <p:sldId id="324" r:id="rId54"/>
    <p:sldId id="325" r:id="rId55"/>
    <p:sldId id="326" r:id="rId56"/>
    <p:sldId id="327" r:id="rId57"/>
    <p:sldId id="328" r:id="rId58"/>
    <p:sldId id="263"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BDDF1D-C522-4248-8801-EF02FFD968B2}" type="doc">
      <dgm:prSet loTypeId="urn:microsoft.com/office/officeart/2005/8/layout/list1" loCatId="list" qsTypeId="urn:microsoft.com/office/officeart/2005/8/quickstyle/simple4" qsCatId="simple" csTypeId="urn:microsoft.com/office/officeart/2005/8/colors/colorful4" csCatId="colorful" phldr="1"/>
      <dgm:spPr/>
      <dgm:t>
        <a:bodyPr/>
        <a:lstStyle/>
        <a:p>
          <a:endParaRPr lang="en-IN"/>
        </a:p>
      </dgm:t>
    </dgm:pt>
    <dgm:pt modelId="{84152FC9-0870-44EA-BC85-D68B20708142}">
      <dgm:prSet phldrT="[Text]"/>
      <dgm:spPr>
        <a:solidFill>
          <a:schemeClr val="accent5">
            <a:lumMod val="50000"/>
          </a:schemeClr>
        </a:solidFill>
        <a:ln>
          <a:solidFill>
            <a:srgbClr val="FFC000"/>
          </a:solidFill>
        </a:ln>
      </dgm:spPr>
      <dgm:t>
        <a:bodyPr/>
        <a:lstStyle/>
        <a:p>
          <a:r>
            <a:rPr lang="en-US" dirty="0"/>
            <a:t>Admin</a:t>
          </a:r>
          <a:endParaRPr lang="en-IN" dirty="0"/>
        </a:p>
      </dgm:t>
    </dgm:pt>
    <dgm:pt modelId="{A15037D0-7C5A-4000-AD64-8A0F9B7B71D5}" type="parTrans" cxnId="{E3A0663E-0E29-4061-BBF3-FC53E37A7352}">
      <dgm:prSet/>
      <dgm:spPr/>
      <dgm:t>
        <a:bodyPr/>
        <a:lstStyle/>
        <a:p>
          <a:endParaRPr lang="en-IN"/>
        </a:p>
      </dgm:t>
    </dgm:pt>
    <dgm:pt modelId="{218F7865-BDD8-4DF7-B204-C57CCAE2BE57}" type="sibTrans" cxnId="{E3A0663E-0E29-4061-BBF3-FC53E37A7352}">
      <dgm:prSet/>
      <dgm:spPr/>
      <dgm:t>
        <a:bodyPr/>
        <a:lstStyle/>
        <a:p>
          <a:endParaRPr lang="en-IN"/>
        </a:p>
      </dgm:t>
    </dgm:pt>
    <dgm:pt modelId="{4A1DCBF1-67B7-454F-BFA8-C342463540D9}">
      <dgm:prSet phldrT="[Text]"/>
      <dgm:spPr>
        <a:solidFill>
          <a:schemeClr val="tx2">
            <a:lumMod val="75000"/>
          </a:schemeClr>
        </a:solidFill>
        <a:ln>
          <a:solidFill>
            <a:srgbClr val="FF0000"/>
          </a:solidFill>
        </a:ln>
      </dgm:spPr>
      <dgm:t>
        <a:bodyPr/>
        <a:lstStyle/>
        <a:p>
          <a:r>
            <a:rPr lang="en-US" dirty="0"/>
            <a:t> Restaurant Employee</a:t>
          </a:r>
          <a:endParaRPr lang="en-IN" dirty="0"/>
        </a:p>
      </dgm:t>
    </dgm:pt>
    <dgm:pt modelId="{5D7298AF-5EB2-4A0C-B317-9D5B129B5B74}" type="parTrans" cxnId="{7D0EE954-8BBB-4D1D-8A65-D047CA1F163E}">
      <dgm:prSet/>
      <dgm:spPr/>
      <dgm:t>
        <a:bodyPr/>
        <a:lstStyle/>
        <a:p>
          <a:endParaRPr lang="en-IN"/>
        </a:p>
      </dgm:t>
    </dgm:pt>
    <dgm:pt modelId="{84B7F066-034A-426E-B9B2-A0B9452D8AE1}" type="sibTrans" cxnId="{7D0EE954-8BBB-4D1D-8A65-D047CA1F163E}">
      <dgm:prSet/>
      <dgm:spPr/>
      <dgm:t>
        <a:bodyPr/>
        <a:lstStyle/>
        <a:p>
          <a:endParaRPr lang="en-IN"/>
        </a:p>
      </dgm:t>
    </dgm:pt>
    <dgm:pt modelId="{A5E4C279-C110-40F7-9E8B-E42207A88E14}">
      <dgm:prSet phldrT="[Text]"/>
      <dgm:spPr>
        <a:solidFill>
          <a:srgbClr val="92D050"/>
        </a:solidFill>
        <a:ln>
          <a:solidFill>
            <a:srgbClr val="00B050"/>
          </a:solidFill>
        </a:ln>
      </dgm:spPr>
      <dgm:t>
        <a:bodyPr/>
        <a:lstStyle/>
        <a:p>
          <a:r>
            <a:rPr lang="en-US" dirty="0"/>
            <a:t>User</a:t>
          </a:r>
          <a:endParaRPr lang="en-IN" dirty="0"/>
        </a:p>
      </dgm:t>
    </dgm:pt>
    <dgm:pt modelId="{360BA364-0A26-4DA6-B2A5-3233044EF46F}" type="parTrans" cxnId="{EE9B7288-7172-4DDA-A82E-AA200FE983CC}">
      <dgm:prSet/>
      <dgm:spPr/>
      <dgm:t>
        <a:bodyPr/>
        <a:lstStyle/>
        <a:p>
          <a:endParaRPr lang="en-IN"/>
        </a:p>
      </dgm:t>
    </dgm:pt>
    <dgm:pt modelId="{78301E89-30B1-4AE7-A405-F02C01FBEFC5}" type="sibTrans" cxnId="{EE9B7288-7172-4DDA-A82E-AA200FE983CC}">
      <dgm:prSet/>
      <dgm:spPr/>
      <dgm:t>
        <a:bodyPr/>
        <a:lstStyle/>
        <a:p>
          <a:endParaRPr lang="en-IN"/>
        </a:p>
      </dgm:t>
    </dgm:pt>
    <dgm:pt modelId="{3093A0C0-5103-48EE-AAB5-9109FE151F1D}" type="pres">
      <dgm:prSet presAssocID="{8FBDDF1D-C522-4248-8801-EF02FFD968B2}" presName="linear" presStyleCnt="0">
        <dgm:presLayoutVars>
          <dgm:dir/>
          <dgm:animLvl val="lvl"/>
          <dgm:resizeHandles val="exact"/>
        </dgm:presLayoutVars>
      </dgm:prSet>
      <dgm:spPr/>
    </dgm:pt>
    <dgm:pt modelId="{06E71B75-92C9-4FDE-8448-6CB78FC51186}" type="pres">
      <dgm:prSet presAssocID="{84152FC9-0870-44EA-BC85-D68B20708142}" presName="parentLin" presStyleCnt="0"/>
      <dgm:spPr/>
    </dgm:pt>
    <dgm:pt modelId="{7C7736DA-7E66-45B3-8103-56A62ABD9EBF}" type="pres">
      <dgm:prSet presAssocID="{84152FC9-0870-44EA-BC85-D68B20708142}" presName="parentLeftMargin" presStyleLbl="node1" presStyleIdx="0" presStyleCnt="3"/>
      <dgm:spPr/>
    </dgm:pt>
    <dgm:pt modelId="{A16D37F2-6B3A-471E-AE26-F78522AC0DA9}" type="pres">
      <dgm:prSet presAssocID="{84152FC9-0870-44EA-BC85-D68B20708142}" presName="parentText" presStyleLbl="node1" presStyleIdx="0" presStyleCnt="3">
        <dgm:presLayoutVars>
          <dgm:chMax val="0"/>
          <dgm:bulletEnabled val="1"/>
        </dgm:presLayoutVars>
      </dgm:prSet>
      <dgm:spPr/>
    </dgm:pt>
    <dgm:pt modelId="{69EF1F31-D69D-4D3D-9A7F-F4C5E357A542}" type="pres">
      <dgm:prSet presAssocID="{84152FC9-0870-44EA-BC85-D68B20708142}" presName="negativeSpace" presStyleCnt="0"/>
      <dgm:spPr/>
    </dgm:pt>
    <dgm:pt modelId="{097FD1F5-1E16-410F-BF5F-B28A1A3D32DE}" type="pres">
      <dgm:prSet presAssocID="{84152FC9-0870-44EA-BC85-D68B20708142}" presName="childText" presStyleLbl="conFgAcc1" presStyleIdx="0" presStyleCnt="3">
        <dgm:presLayoutVars>
          <dgm:bulletEnabled val="1"/>
        </dgm:presLayoutVars>
      </dgm:prSet>
      <dgm:spPr/>
    </dgm:pt>
    <dgm:pt modelId="{B82D38CA-F30B-4BDC-A9F8-24FBF8151EAC}" type="pres">
      <dgm:prSet presAssocID="{218F7865-BDD8-4DF7-B204-C57CCAE2BE57}" presName="spaceBetweenRectangles" presStyleCnt="0"/>
      <dgm:spPr/>
    </dgm:pt>
    <dgm:pt modelId="{A9119132-395B-4BA7-9344-20C24F9367C8}" type="pres">
      <dgm:prSet presAssocID="{4A1DCBF1-67B7-454F-BFA8-C342463540D9}" presName="parentLin" presStyleCnt="0"/>
      <dgm:spPr/>
    </dgm:pt>
    <dgm:pt modelId="{92E8763C-0B0D-4135-92DD-44CCC74112BC}" type="pres">
      <dgm:prSet presAssocID="{4A1DCBF1-67B7-454F-BFA8-C342463540D9}" presName="parentLeftMargin" presStyleLbl="node1" presStyleIdx="0" presStyleCnt="3"/>
      <dgm:spPr/>
    </dgm:pt>
    <dgm:pt modelId="{0D03815E-44F4-4D95-AA90-763F7CEE86C6}" type="pres">
      <dgm:prSet presAssocID="{4A1DCBF1-67B7-454F-BFA8-C342463540D9}" presName="parentText" presStyleLbl="node1" presStyleIdx="1" presStyleCnt="3">
        <dgm:presLayoutVars>
          <dgm:chMax val="0"/>
          <dgm:bulletEnabled val="1"/>
        </dgm:presLayoutVars>
      </dgm:prSet>
      <dgm:spPr/>
    </dgm:pt>
    <dgm:pt modelId="{609CA204-6FF8-4897-A4BB-FC48DCEB055B}" type="pres">
      <dgm:prSet presAssocID="{4A1DCBF1-67B7-454F-BFA8-C342463540D9}" presName="negativeSpace" presStyleCnt="0"/>
      <dgm:spPr/>
    </dgm:pt>
    <dgm:pt modelId="{6CBA6B91-6D8C-4ABE-8782-4748C57BA969}" type="pres">
      <dgm:prSet presAssocID="{4A1DCBF1-67B7-454F-BFA8-C342463540D9}" presName="childText" presStyleLbl="conFgAcc1" presStyleIdx="1" presStyleCnt="3">
        <dgm:presLayoutVars>
          <dgm:bulletEnabled val="1"/>
        </dgm:presLayoutVars>
      </dgm:prSet>
      <dgm:spPr/>
    </dgm:pt>
    <dgm:pt modelId="{672C23DB-93AE-40B9-9B40-A480164949BD}" type="pres">
      <dgm:prSet presAssocID="{84B7F066-034A-426E-B9B2-A0B9452D8AE1}" presName="spaceBetweenRectangles" presStyleCnt="0"/>
      <dgm:spPr/>
    </dgm:pt>
    <dgm:pt modelId="{3A5FDDBC-38E3-4E7C-8F24-6DD1D2BC6650}" type="pres">
      <dgm:prSet presAssocID="{A5E4C279-C110-40F7-9E8B-E42207A88E14}" presName="parentLin" presStyleCnt="0"/>
      <dgm:spPr/>
    </dgm:pt>
    <dgm:pt modelId="{423335A4-2BDC-4FAD-BF69-A8F019287832}" type="pres">
      <dgm:prSet presAssocID="{A5E4C279-C110-40F7-9E8B-E42207A88E14}" presName="parentLeftMargin" presStyleLbl="node1" presStyleIdx="1" presStyleCnt="3"/>
      <dgm:spPr/>
    </dgm:pt>
    <dgm:pt modelId="{1682C2A1-1DE5-4BB7-A1BD-87DF66220743}" type="pres">
      <dgm:prSet presAssocID="{A5E4C279-C110-40F7-9E8B-E42207A88E14}" presName="parentText" presStyleLbl="node1" presStyleIdx="2" presStyleCnt="3">
        <dgm:presLayoutVars>
          <dgm:chMax val="0"/>
          <dgm:bulletEnabled val="1"/>
        </dgm:presLayoutVars>
      </dgm:prSet>
      <dgm:spPr/>
    </dgm:pt>
    <dgm:pt modelId="{85F328B0-BA62-4702-97E0-93F234D7389E}" type="pres">
      <dgm:prSet presAssocID="{A5E4C279-C110-40F7-9E8B-E42207A88E14}" presName="negativeSpace" presStyleCnt="0"/>
      <dgm:spPr/>
    </dgm:pt>
    <dgm:pt modelId="{FA32173C-2E24-4AD2-8E6C-88D0403FC6B9}" type="pres">
      <dgm:prSet presAssocID="{A5E4C279-C110-40F7-9E8B-E42207A88E14}" presName="childText" presStyleLbl="conFgAcc1" presStyleIdx="2" presStyleCnt="3">
        <dgm:presLayoutVars>
          <dgm:bulletEnabled val="1"/>
        </dgm:presLayoutVars>
      </dgm:prSet>
      <dgm:spPr/>
    </dgm:pt>
  </dgm:ptLst>
  <dgm:cxnLst>
    <dgm:cxn modelId="{2466C102-E5AB-4A4E-941C-E0FACEC63BCC}" type="presOf" srcId="{4A1DCBF1-67B7-454F-BFA8-C342463540D9}" destId="{92E8763C-0B0D-4135-92DD-44CCC74112BC}" srcOrd="0" destOrd="0" presId="urn:microsoft.com/office/officeart/2005/8/layout/list1"/>
    <dgm:cxn modelId="{8140B318-3A30-4FB0-BECC-7205981C9EBB}" type="presOf" srcId="{84152FC9-0870-44EA-BC85-D68B20708142}" destId="{A16D37F2-6B3A-471E-AE26-F78522AC0DA9}" srcOrd="1" destOrd="0" presId="urn:microsoft.com/office/officeart/2005/8/layout/list1"/>
    <dgm:cxn modelId="{8524C927-EF35-4AF7-9942-FC0D94794F07}" type="presOf" srcId="{A5E4C279-C110-40F7-9E8B-E42207A88E14}" destId="{1682C2A1-1DE5-4BB7-A1BD-87DF66220743}" srcOrd="1" destOrd="0" presId="urn:microsoft.com/office/officeart/2005/8/layout/list1"/>
    <dgm:cxn modelId="{2063832C-9D92-4C3B-92CF-09B759EA1CAB}" type="presOf" srcId="{8FBDDF1D-C522-4248-8801-EF02FFD968B2}" destId="{3093A0C0-5103-48EE-AAB5-9109FE151F1D}" srcOrd="0" destOrd="0" presId="urn:microsoft.com/office/officeart/2005/8/layout/list1"/>
    <dgm:cxn modelId="{E3A0663E-0E29-4061-BBF3-FC53E37A7352}" srcId="{8FBDDF1D-C522-4248-8801-EF02FFD968B2}" destId="{84152FC9-0870-44EA-BC85-D68B20708142}" srcOrd="0" destOrd="0" parTransId="{A15037D0-7C5A-4000-AD64-8A0F9B7B71D5}" sibTransId="{218F7865-BDD8-4DF7-B204-C57CCAE2BE57}"/>
    <dgm:cxn modelId="{7BC6E33F-6FC3-410D-B598-81362465E0B3}" type="presOf" srcId="{84152FC9-0870-44EA-BC85-D68B20708142}" destId="{7C7736DA-7E66-45B3-8103-56A62ABD9EBF}" srcOrd="0" destOrd="0" presId="urn:microsoft.com/office/officeart/2005/8/layout/list1"/>
    <dgm:cxn modelId="{6408A06F-8909-4CC0-9D56-C985CE1E6FEE}" type="presOf" srcId="{A5E4C279-C110-40F7-9E8B-E42207A88E14}" destId="{423335A4-2BDC-4FAD-BF69-A8F019287832}" srcOrd="0" destOrd="0" presId="urn:microsoft.com/office/officeart/2005/8/layout/list1"/>
    <dgm:cxn modelId="{7D0EE954-8BBB-4D1D-8A65-D047CA1F163E}" srcId="{8FBDDF1D-C522-4248-8801-EF02FFD968B2}" destId="{4A1DCBF1-67B7-454F-BFA8-C342463540D9}" srcOrd="1" destOrd="0" parTransId="{5D7298AF-5EB2-4A0C-B317-9D5B129B5B74}" sibTransId="{84B7F066-034A-426E-B9B2-A0B9452D8AE1}"/>
    <dgm:cxn modelId="{EE9B7288-7172-4DDA-A82E-AA200FE983CC}" srcId="{8FBDDF1D-C522-4248-8801-EF02FFD968B2}" destId="{A5E4C279-C110-40F7-9E8B-E42207A88E14}" srcOrd="2" destOrd="0" parTransId="{360BA364-0A26-4DA6-B2A5-3233044EF46F}" sibTransId="{78301E89-30B1-4AE7-A405-F02C01FBEFC5}"/>
    <dgm:cxn modelId="{BF08C9FB-E96F-4086-BB07-5782FF5F4114}" type="presOf" srcId="{4A1DCBF1-67B7-454F-BFA8-C342463540D9}" destId="{0D03815E-44F4-4D95-AA90-763F7CEE86C6}" srcOrd="1" destOrd="0" presId="urn:microsoft.com/office/officeart/2005/8/layout/list1"/>
    <dgm:cxn modelId="{690D0AF4-0F16-40C5-AEB4-616058FAB697}" type="presParOf" srcId="{3093A0C0-5103-48EE-AAB5-9109FE151F1D}" destId="{06E71B75-92C9-4FDE-8448-6CB78FC51186}" srcOrd="0" destOrd="0" presId="urn:microsoft.com/office/officeart/2005/8/layout/list1"/>
    <dgm:cxn modelId="{4D59ECFB-3340-4A09-B0DA-F279B3666E58}" type="presParOf" srcId="{06E71B75-92C9-4FDE-8448-6CB78FC51186}" destId="{7C7736DA-7E66-45B3-8103-56A62ABD9EBF}" srcOrd="0" destOrd="0" presId="urn:microsoft.com/office/officeart/2005/8/layout/list1"/>
    <dgm:cxn modelId="{7F7571F7-9B19-4387-8BFB-3CC6DFE8C8D7}" type="presParOf" srcId="{06E71B75-92C9-4FDE-8448-6CB78FC51186}" destId="{A16D37F2-6B3A-471E-AE26-F78522AC0DA9}" srcOrd="1" destOrd="0" presId="urn:microsoft.com/office/officeart/2005/8/layout/list1"/>
    <dgm:cxn modelId="{3F4375C4-DFC0-4EAC-8772-9CC5D3AA6339}" type="presParOf" srcId="{3093A0C0-5103-48EE-AAB5-9109FE151F1D}" destId="{69EF1F31-D69D-4D3D-9A7F-F4C5E357A542}" srcOrd="1" destOrd="0" presId="urn:microsoft.com/office/officeart/2005/8/layout/list1"/>
    <dgm:cxn modelId="{DD73C17A-2D5D-4B54-90BF-4E2E653A62F1}" type="presParOf" srcId="{3093A0C0-5103-48EE-AAB5-9109FE151F1D}" destId="{097FD1F5-1E16-410F-BF5F-B28A1A3D32DE}" srcOrd="2" destOrd="0" presId="urn:microsoft.com/office/officeart/2005/8/layout/list1"/>
    <dgm:cxn modelId="{9255806C-90BE-4E3A-92DB-913291F66829}" type="presParOf" srcId="{3093A0C0-5103-48EE-AAB5-9109FE151F1D}" destId="{B82D38CA-F30B-4BDC-A9F8-24FBF8151EAC}" srcOrd="3" destOrd="0" presId="urn:microsoft.com/office/officeart/2005/8/layout/list1"/>
    <dgm:cxn modelId="{9A315AFD-4FA6-4185-AE10-ACB8FE24414F}" type="presParOf" srcId="{3093A0C0-5103-48EE-AAB5-9109FE151F1D}" destId="{A9119132-395B-4BA7-9344-20C24F9367C8}" srcOrd="4" destOrd="0" presId="urn:microsoft.com/office/officeart/2005/8/layout/list1"/>
    <dgm:cxn modelId="{CC0CC34B-9D89-4019-8E08-0543752D135A}" type="presParOf" srcId="{A9119132-395B-4BA7-9344-20C24F9367C8}" destId="{92E8763C-0B0D-4135-92DD-44CCC74112BC}" srcOrd="0" destOrd="0" presId="urn:microsoft.com/office/officeart/2005/8/layout/list1"/>
    <dgm:cxn modelId="{B0479461-ECD8-4D69-BE20-BAEEB27C48F0}" type="presParOf" srcId="{A9119132-395B-4BA7-9344-20C24F9367C8}" destId="{0D03815E-44F4-4D95-AA90-763F7CEE86C6}" srcOrd="1" destOrd="0" presId="urn:microsoft.com/office/officeart/2005/8/layout/list1"/>
    <dgm:cxn modelId="{36FF27CA-AA32-49EA-B3D3-C1FAE713C25F}" type="presParOf" srcId="{3093A0C0-5103-48EE-AAB5-9109FE151F1D}" destId="{609CA204-6FF8-4897-A4BB-FC48DCEB055B}" srcOrd="5" destOrd="0" presId="urn:microsoft.com/office/officeart/2005/8/layout/list1"/>
    <dgm:cxn modelId="{0B6E7821-D640-40C8-AFBA-6E2DC4A45E7B}" type="presParOf" srcId="{3093A0C0-5103-48EE-AAB5-9109FE151F1D}" destId="{6CBA6B91-6D8C-4ABE-8782-4748C57BA969}" srcOrd="6" destOrd="0" presId="urn:microsoft.com/office/officeart/2005/8/layout/list1"/>
    <dgm:cxn modelId="{EC0F15BB-085D-4321-937C-87D2D738AF54}" type="presParOf" srcId="{3093A0C0-5103-48EE-AAB5-9109FE151F1D}" destId="{672C23DB-93AE-40B9-9B40-A480164949BD}" srcOrd="7" destOrd="0" presId="urn:microsoft.com/office/officeart/2005/8/layout/list1"/>
    <dgm:cxn modelId="{7B3E8F09-3D88-42FC-AB4E-C61DBD3C2E63}" type="presParOf" srcId="{3093A0C0-5103-48EE-AAB5-9109FE151F1D}" destId="{3A5FDDBC-38E3-4E7C-8F24-6DD1D2BC6650}" srcOrd="8" destOrd="0" presId="urn:microsoft.com/office/officeart/2005/8/layout/list1"/>
    <dgm:cxn modelId="{59328B02-EE32-4B30-94A3-D70A09B9C9A9}" type="presParOf" srcId="{3A5FDDBC-38E3-4E7C-8F24-6DD1D2BC6650}" destId="{423335A4-2BDC-4FAD-BF69-A8F019287832}" srcOrd="0" destOrd="0" presId="urn:microsoft.com/office/officeart/2005/8/layout/list1"/>
    <dgm:cxn modelId="{488170D4-CED5-46DE-BA61-3AA7499DC33D}" type="presParOf" srcId="{3A5FDDBC-38E3-4E7C-8F24-6DD1D2BC6650}" destId="{1682C2A1-1DE5-4BB7-A1BD-87DF66220743}" srcOrd="1" destOrd="0" presId="urn:microsoft.com/office/officeart/2005/8/layout/list1"/>
    <dgm:cxn modelId="{08FF08CD-E825-4A5C-AF90-5D87B3FAD553}" type="presParOf" srcId="{3093A0C0-5103-48EE-AAB5-9109FE151F1D}" destId="{85F328B0-BA62-4702-97E0-93F234D7389E}" srcOrd="9" destOrd="0" presId="urn:microsoft.com/office/officeart/2005/8/layout/list1"/>
    <dgm:cxn modelId="{AC17DAAE-E99B-49D1-8603-7F87109EE923}" type="presParOf" srcId="{3093A0C0-5103-48EE-AAB5-9109FE151F1D}" destId="{FA32173C-2E24-4AD2-8E6C-88D0403FC6B9}"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7FD1F5-1E16-410F-BF5F-B28A1A3D32DE}">
      <dsp:nvSpPr>
        <dsp:cNvPr id="0" name=""/>
        <dsp:cNvSpPr/>
      </dsp:nvSpPr>
      <dsp:spPr>
        <a:xfrm>
          <a:off x="0" y="348962"/>
          <a:ext cx="7478626" cy="554400"/>
        </a:xfrm>
        <a:prstGeom prst="rect">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16D37F2-6B3A-471E-AE26-F78522AC0DA9}">
      <dsp:nvSpPr>
        <dsp:cNvPr id="0" name=""/>
        <dsp:cNvSpPr/>
      </dsp:nvSpPr>
      <dsp:spPr>
        <a:xfrm>
          <a:off x="373931" y="24242"/>
          <a:ext cx="5235038" cy="649440"/>
        </a:xfrm>
        <a:prstGeom prst="roundRect">
          <a:avLst/>
        </a:prstGeom>
        <a:solidFill>
          <a:schemeClr val="accent5">
            <a:lumMod val="50000"/>
          </a:schemeClr>
        </a:solidFill>
        <a:ln>
          <a:solidFill>
            <a:srgbClr val="FFC000"/>
          </a:solid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7872" tIns="0" rIns="197872" bIns="0" numCol="1" spcCol="1270" anchor="ctr" anchorCtr="0">
          <a:noAutofit/>
        </a:bodyPr>
        <a:lstStyle/>
        <a:p>
          <a:pPr marL="0" lvl="0" indent="0" algn="l" defTabSz="977900">
            <a:lnSpc>
              <a:spcPct val="90000"/>
            </a:lnSpc>
            <a:spcBef>
              <a:spcPct val="0"/>
            </a:spcBef>
            <a:spcAft>
              <a:spcPct val="35000"/>
            </a:spcAft>
            <a:buNone/>
          </a:pPr>
          <a:r>
            <a:rPr lang="en-US" sz="2200" kern="1200" dirty="0"/>
            <a:t>Admin</a:t>
          </a:r>
          <a:endParaRPr lang="en-IN" sz="2200" kern="1200" dirty="0"/>
        </a:p>
      </dsp:txBody>
      <dsp:txXfrm>
        <a:off x="405634" y="55945"/>
        <a:ext cx="5171632" cy="586034"/>
      </dsp:txXfrm>
    </dsp:sp>
    <dsp:sp modelId="{6CBA6B91-6D8C-4ABE-8782-4748C57BA969}">
      <dsp:nvSpPr>
        <dsp:cNvPr id="0" name=""/>
        <dsp:cNvSpPr/>
      </dsp:nvSpPr>
      <dsp:spPr>
        <a:xfrm>
          <a:off x="0" y="1346882"/>
          <a:ext cx="7478626" cy="554400"/>
        </a:xfrm>
        <a:prstGeom prst="rect">
          <a:avLst/>
        </a:prstGeom>
        <a:solidFill>
          <a:schemeClr val="lt1">
            <a:alpha val="90000"/>
            <a:hueOff val="0"/>
            <a:satOff val="0"/>
            <a:lumOff val="0"/>
            <a:alphaOff val="0"/>
          </a:schemeClr>
        </a:solidFill>
        <a:ln w="9525" cap="rnd" cmpd="sng" algn="ctr">
          <a:solidFill>
            <a:schemeClr val="accent4">
              <a:hueOff val="-246306"/>
              <a:satOff val="7355"/>
              <a:lumOff val="2843"/>
              <a:alphaOff val="0"/>
            </a:schemeClr>
          </a:solidFill>
          <a:prstDash val="solid"/>
        </a:ln>
        <a:effectLst/>
      </dsp:spPr>
      <dsp:style>
        <a:lnRef idx="1">
          <a:scrgbClr r="0" g="0" b="0"/>
        </a:lnRef>
        <a:fillRef idx="1">
          <a:scrgbClr r="0" g="0" b="0"/>
        </a:fillRef>
        <a:effectRef idx="0">
          <a:scrgbClr r="0" g="0" b="0"/>
        </a:effectRef>
        <a:fontRef idx="minor"/>
      </dsp:style>
    </dsp:sp>
    <dsp:sp modelId="{0D03815E-44F4-4D95-AA90-763F7CEE86C6}">
      <dsp:nvSpPr>
        <dsp:cNvPr id="0" name=""/>
        <dsp:cNvSpPr/>
      </dsp:nvSpPr>
      <dsp:spPr>
        <a:xfrm>
          <a:off x="373931" y="1022162"/>
          <a:ext cx="5235038" cy="649440"/>
        </a:xfrm>
        <a:prstGeom prst="roundRect">
          <a:avLst/>
        </a:prstGeom>
        <a:solidFill>
          <a:schemeClr val="tx2">
            <a:lumMod val="75000"/>
          </a:schemeClr>
        </a:solidFill>
        <a:ln>
          <a:solidFill>
            <a:srgbClr val="FF0000"/>
          </a:solid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7872" tIns="0" rIns="197872" bIns="0" numCol="1" spcCol="1270" anchor="ctr" anchorCtr="0">
          <a:noAutofit/>
        </a:bodyPr>
        <a:lstStyle/>
        <a:p>
          <a:pPr marL="0" lvl="0" indent="0" algn="l" defTabSz="977900">
            <a:lnSpc>
              <a:spcPct val="90000"/>
            </a:lnSpc>
            <a:spcBef>
              <a:spcPct val="0"/>
            </a:spcBef>
            <a:spcAft>
              <a:spcPct val="35000"/>
            </a:spcAft>
            <a:buNone/>
          </a:pPr>
          <a:r>
            <a:rPr lang="en-US" sz="2200" kern="1200" dirty="0"/>
            <a:t> Restaurant Employee</a:t>
          </a:r>
          <a:endParaRPr lang="en-IN" sz="2200" kern="1200" dirty="0"/>
        </a:p>
      </dsp:txBody>
      <dsp:txXfrm>
        <a:off x="405634" y="1053865"/>
        <a:ext cx="5171632" cy="586034"/>
      </dsp:txXfrm>
    </dsp:sp>
    <dsp:sp modelId="{FA32173C-2E24-4AD2-8E6C-88D0403FC6B9}">
      <dsp:nvSpPr>
        <dsp:cNvPr id="0" name=""/>
        <dsp:cNvSpPr/>
      </dsp:nvSpPr>
      <dsp:spPr>
        <a:xfrm>
          <a:off x="0" y="2344802"/>
          <a:ext cx="7478626" cy="554400"/>
        </a:xfrm>
        <a:prstGeom prst="rect">
          <a:avLst/>
        </a:prstGeom>
        <a:solidFill>
          <a:schemeClr val="lt1">
            <a:alpha val="90000"/>
            <a:hueOff val="0"/>
            <a:satOff val="0"/>
            <a:lumOff val="0"/>
            <a:alphaOff val="0"/>
          </a:schemeClr>
        </a:solidFill>
        <a:ln w="9525" cap="rnd" cmpd="sng" algn="ctr">
          <a:solidFill>
            <a:schemeClr val="accent4">
              <a:hueOff val="-492612"/>
              <a:satOff val="14709"/>
              <a:lumOff val="5686"/>
              <a:alphaOff val="0"/>
            </a:schemeClr>
          </a:solidFill>
          <a:prstDash val="solid"/>
        </a:ln>
        <a:effectLst/>
      </dsp:spPr>
      <dsp:style>
        <a:lnRef idx="1">
          <a:scrgbClr r="0" g="0" b="0"/>
        </a:lnRef>
        <a:fillRef idx="1">
          <a:scrgbClr r="0" g="0" b="0"/>
        </a:fillRef>
        <a:effectRef idx="0">
          <a:scrgbClr r="0" g="0" b="0"/>
        </a:effectRef>
        <a:fontRef idx="minor"/>
      </dsp:style>
    </dsp:sp>
    <dsp:sp modelId="{1682C2A1-1DE5-4BB7-A1BD-87DF66220743}">
      <dsp:nvSpPr>
        <dsp:cNvPr id="0" name=""/>
        <dsp:cNvSpPr/>
      </dsp:nvSpPr>
      <dsp:spPr>
        <a:xfrm>
          <a:off x="373931" y="2020082"/>
          <a:ext cx="5235038" cy="649440"/>
        </a:xfrm>
        <a:prstGeom prst="roundRect">
          <a:avLst/>
        </a:prstGeom>
        <a:solidFill>
          <a:srgbClr val="92D050"/>
        </a:solidFill>
        <a:ln>
          <a:solidFill>
            <a:srgbClr val="00B050"/>
          </a:solid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7872" tIns="0" rIns="197872" bIns="0" numCol="1" spcCol="1270" anchor="ctr" anchorCtr="0">
          <a:noAutofit/>
        </a:bodyPr>
        <a:lstStyle/>
        <a:p>
          <a:pPr marL="0" lvl="0" indent="0" algn="l" defTabSz="977900">
            <a:lnSpc>
              <a:spcPct val="90000"/>
            </a:lnSpc>
            <a:spcBef>
              <a:spcPct val="0"/>
            </a:spcBef>
            <a:spcAft>
              <a:spcPct val="35000"/>
            </a:spcAft>
            <a:buNone/>
          </a:pPr>
          <a:r>
            <a:rPr lang="en-US" sz="2200" kern="1200" dirty="0"/>
            <a:t>User</a:t>
          </a:r>
          <a:endParaRPr lang="en-IN" sz="2200" kern="1200" dirty="0"/>
        </a:p>
      </dsp:txBody>
      <dsp:txXfrm>
        <a:off x="405634" y="2051785"/>
        <a:ext cx="5171632"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E501C7-6AE1-4474-818F-A6F42C5D719C}" type="datetimeFigureOut">
              <a:rPr lang="en-IN" smtClean="0"/>
              <a:t>13-04-2022</a:t>
            </a:fld>
            <a:endParaRPr lang="en-IN"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5BDB17-11C0-423C-AD8D-9E2B53DEB02A}" type="slidenum">
              <a:rPr lang="en-IN" smtClean="0"/>
              <a:t>‹#›</a:t>
            </a:fld>
            <a:endParaRPr lang="en-IN" dirty="0"/>
          </a:p>
        </p:txBody>
      </p:sp>
    </p:spTree>
    <p:extLst>
      <p:ext uri="{BB962C8B-B14F-4D97-AF65-F5344CB8AC3E}">
        <p14:creationId xmlns:p14="http://schemas.microsoft.com/office/powerpoint/2010/main" val="1848128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B5BDB17-11C0-423C-AD8D-9E2B53DEB02A}" type="slidenum">
              <a:rPr lang="en-IN" smtClean="0"/>
              <a:t>6</a:t>
            </a:fld>
            <a:endParaRPr lang="en-IN" dirty="0"/>
          </a:p>
        </p:txBody>
      </p:sp>
    </p:spTree>
    <p:extLst>
      <p:ext uri="{BB962C8B-B14F-4D97-AF65-F5344CB8AC3E}">
        <p14:creationId xmlns:p14="http://schemas.microsoft.com/office/powerpoint/2010/main" val="3268783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B5BDB17-11C0-423C-AD8D-9E2B53DEB02A}" type="slidenum">
              <a:rPr lang="en-IN" smtClean="0"/>
              <a:t>7</a:t>
            </a:fld>
            <a:endParaRPr lang="en-IN" dirty="0"/>
          </a:p>
        </p:txBody>
      </p:sp>
    </p:spTree>
    <p:extLst>
      <p:ext uri="{BB962C8B-B14F-4D97-AF65-F5344CB8AC3E}">
        <p14:creationId xmlns:p14="http://schemas.microsoft.com/office/powerpoint/2010/main" val="3268783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FEBB51-2FE4-4D17-94CA-2ADA08577C38}" type="datetimeFigureOut">
              <a:rPr lang="en-IN" smtClean="0"/>
              <a:t>13-04-2022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167F8DD-A2FF-49B3-BC74-7F30B736993E}" type="slidenum">
              <a:rPr lang="en-IN" smtClean="0"/>
              <a:t>‹#›</a:t>
            </a:fld>
            <a:endParaRPr lang="en-IN" dirty="0"/>
          </a:p>
        </p:txBody>
      </p:sp>
    </p:spTree>
    <p:extLst>
      <p:ext uri="{BB962C8B-B14F-4D97-AF65-F5344CB8AC3E}">
        <p14:creationId xmlns:p14="http://schemas.microsoft.com/office/powerpoint/2010/main" val="2993979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EBB51-2FE4-4D17-94CA-2ADA08577C38}" type="datetimeFigureOut">
              <a:rPr lang="en-IN" smtClean="0"/>
              <a:t>13-04-2022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67F8DD-A2FF-49B3-BC74-7F30B736993E}" type="slidenum">
              <a:rPr lang="en-IN" smtClean="0"/>
              <a:t>‹#›</a:t>
            </a:fld>
            <a:endParaRPr lang="en-IN" dirty="0"/>
          </a:p>
        </p:txBody>
      </p:sp>
    </p:spTree>
    <p:extLst>
      <p:ext uri="{BB962C8B-B14F-4D97-AF65-F5344CB8AC3E}">
        <p14:creationId xmlns:p14="http://schemas.microsoft.com/office/powerpoint/2010/main" val="521976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EBB51-2FE4-4D17-94CA-2ADA08577C38}" type="datetimeFigureOut">
              <a:rPr lang="en-IN" smtClean="0"/>
              <a:t>13-04-2022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67F8DD-A2FF-49B3-BC74-7F30B736993E}" type="slidenum">
              <a:rPr lang="en-IN" smtClean="0"/>
              <a:t>‹#›</a:t>
            </a:fld>
            <a:endParaRPr lang="en-IN"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97242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7FEBB51-2FE4-4D17-94CA-2ADA08577C38}" type="datetimeFigureOut">
              <a:rPr lang="en-IN" smtClean="0"/>
              <a:t>13-04-2022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67F8DD-A2FF-49B3-BC74-7F30B736993E}" type="slidenum">
              <a:rPr lang="en-IN" smtClean="0"/>
              <a:t>‹#›</a:t>
            </a:fld>
            <a:endParaRPr lang="en-IN" dirty="0"/>
          </a:p>
        </p:txBody>
      </p:sp>
    </p:spTree>
    <p:extLst>
      <p:ext uri="{BB962C8B-B14F-4D97-AF65-F5344CB8AC3E}">
        <p14:creationId xmlns:p14="http://schemas.microsoft.com/office/powerpoint/2010/main" val="3208112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7FEBB51-2FE4-4D17-94CA-2ADA08577C38}" type="datetimeFigureOut">
              <a:rPr lang="en-IN" smtClean="0"/>
              <a:t>13-04-2022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67F8DD-A2FF-49B3-BC74-7F30B736993E}" type="slidenum">
              <a:rPr lang="en-IN" smtClean="0"/>
              <a:t>‹#›</a:t>
            </a:fld>
            <a:endParaRPr lang="en-IN"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44812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7FEBB51-2FE4-4D17-94CA-2ADA08577C38}" type="datetimeFigureOut">
              <a:rPr lang="en-IN" smtClean="0"/>
              <a:t>13-04-2022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67F8DD-A2FF-49B3-BC74-7F30B736993E}" type="slidenum">
              <a:rPr lang="en-IN" smtClean="0"/>
              <a:t>‹#›</a:t>
            </a:fld>
            <a:endParaRPr lang="en-IN" dirty="0"/>
          </a:p>
        </p:txBody>
      </p:sp>
    </p:spTree>
    <p:extLst>
      <p:ext uri="{BB962C8B-B14F-4D97-AF65-F5344CB8AC3E}">
        <p14:creationId xmlns:p14="http://schemas.microsoft.com/office/powerpoint/2010/main" val="2382166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FEBB51-2FE4-4D17-94CA-2ADA08577C38}" type="datetimeFigureOut">
              <a:rPr lang="en-IN" smtClean="0"/>
              <a:t>13-04-2022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67F8DD-A2FF-49B3-BC74-7F30B736993E}" type="slidenum">
              <a:rPr lang="en-IN" smtClean="0"/>
              <a:t>‹#›</a:t>
            </a:fld>
            <a:endParaRPr lang="en-IN" dirty="0"/>
          </a:p>
        </p:txBody>
      </p:sp>
    </p:spTree>
    <p:extLst>
      <p:ext uri="{BB962C8B-B14F-4D97-AF65-F5344CB8AC3E}">
        <p14:creationId xmlns:p14="http://schemas.microsoft.com/office/powerpoint/2010/main" val="22241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FEBB51-2FE4-4D17-94CA-2ADA08577C38}" type="datetimeFigureOut">
              <a:rPr lang="en-IN" smtClean="0"/>
              <a:t>13-04-2022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67F8DD-A2FF-49B3-BC74-7F30B736993E}" type="slidenum">
              <a:rPr lang="en-IN" smtClean="0"/>
              <a:t>‹#›</a:t>
            </a:fld>
            <a:endParaRPr lang="en-IN" dirty="0"/>
          </a:p>
        </p:txBody>
      </p:sp>
    </p:spTree>
    <p:extLst>
      <p:ext uri="{BB962C8B-B14F-4D97-AF65-F5344CB8AC3E}">
        <p14:creationId xmlns:p14="http://schemas.microsoft.com/office/powerpoint/2010/main" val="129986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FEBB51-2FE4-4D17-94CA-2ADA08577C38}" type="datetimeFigureOut">
              <a:rPr lang="en-IN" smtClean="0"/>
              <a:t>13-04-2022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67F8DD-A2FF-49B3-BC74-7F30B736993E}" type="slidenum">
              <a:rPr lang="en-IN" smtClean="0"/>
              <a:t>‹#›</a:t>
            </a:fld>
            <a:endParaRPr lang="en-IN" dirty="0"/>
          </a:p>
        </p:txBody>
      </p:sp>
    </p:spTree>
    <p:extLst>
      <p:ext uri="{BB962C8B-B14F-4D97-AF65-F5344CB8AC3E}">
        <p14:creationId xmlns:p14="http://schemas.microsoft.com/office/powerpoint/2010/main" val="2497602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EBB51-2FE4-4D17-94CA-2ADA08577C38}" type="datetimeFigureOut">
              <a:rPr lang="en-IN" smtClean="0"/>
              <a:t>13-04-2022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67F8DD-A2FF-49B3-BC74-7F30B736993E}" type="slidenum">
              <a:rPr lang="en-IN" smtClean="0"/>
              <a:t>‹#›</a:t>
            </a:fld>
            <a:endParaRPr lang="en-IN" dirty="0"/>
          </a:p>
        </p:txBody>
      </p:sp>
    </p:spTree>
    <p:extLst>
      <p:ext uri="{BB962C8B-B14F-4D97-AF65-F5344CB8AC3E}">
        <p14:creationId xmlns:p14="http://schemas.microsoft.com/office/powerpoint/2010/main" val="2461837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FEBB51-2FE4-4D17-94CA-2ADA08577C38}" type="datetimeFigureOut">
              <a:rPr lang="en-IN" smtClean="0"/>
              <a:t>13-04-2022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167F8DD-A2FF-49B3-BC74-7F30B736993E}" type="slidenum">
              <a:rPr lang="en-IN" smtClean="0"/>
              <a:t>‹#›</a:t>
            </a:fld>
            <a:endParaRPr lang="en-IN" dirty="0"/>
          </a:p>
        </p:txBody>
      </p:sp>
    </p:spTree>
    <p:extLst>
      <p:ext uri="{BB962C8B-B14F-4D97-AF65-F5344CB8AC3E}">
        <p14:creationId xmlns:p14="http://schemas.microsoft.com/office/powerpoint/2010/main" val="626233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FEBB51-2FE4-4D17-94CA-2ADA08577C38}" type="datetimeFigureOut">
              <a:rPr lang="en-IN" smtClean="0"/>
              <a:t>13-04-2022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167F8DD-A2FF-49B3-BC74-7F30B736993E}" type="slidenum">
              <a:rPr lang="en-IN" smtClean="0"/>
              <a:t>‹#›</a:t>
            </a:fld>
            <a:endParaRPr lang="en-IN" dirty="0"/>
          </a:p>
        </p:txBody>
      </p:sp>
    </p:spTree>
    <p:extLst>
      <p:ext uri="{BB962C8B-B14F-4D97-AF65-F5344CB8AC3E}">
        <p14:creationId xmlns:p14="http://schemas.microsoft.com/office/powerpoint/2010/main" val="2325646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FEBB51-2FE4-4D17-94CA-2ADA08577C38}" type="datetimeFigureOut">
              <a:rPr lang="en-IN" smtClean="0"/>
              <a:t>13-04-2022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167F8DD-A2FF-49B3-BC74-7F30B736993E}" type="slidenum">
              <a:rPr lang="en-IN" smtClean="0"/>
              <a:t>‹#›</a:t>
            </a:fld>
            <a:endParaRPr lang="en-IN" dirty="0"/>
          </a:p>
        </p:txBody>
      </p:sp>
    </p:spTree>
    <p:extLst>
      <p:ext uri="{BB962C8B-B14F-4D97-AF65-F5344CB8AC3E}">
        <p14:creationId xmlns:p14="http://schemas.microsoft.com/office/powerpoint/2010/main" val="2423856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FEBB51-2FE4-4D17-94CA-2ADA08577C38}" type="datetimeFigureOut">
              <a:rPr lang="en-IN" smtClean="0"/>
              <a:t>13-04-2022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167F8DD-A2FF-49B3-BC74-7F30B736993E}" type="slidenum">
              <a:rPr lang="en-IN" smtClean="0"/>
              <a:t>‹#›</a:t>
            </a:fld>
            <a:endParaRPr lang="en-IN" dirty="0"/>
          </a:p>
        </p:txBody>
      </p:sp>
    </p:spTree>
    <p:extLst>
      <p:ext uri="{BB962C8B-B14F-4D97-AF65-F5344CB8AC3E}">
        <p14:creationId xmlns:p14="http://schemas.microsoft.com/office/powerpoint/2010/main" val="839121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FEBB51-2FE4-4D17-94CA-2ADA08577C38}" type="datetimeFigureOut">
              <a:rPr lang="en-IN" smtClean="0"/>
              <a:t>13-04-2022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167F8DD-A2FF-49B3-BC74-7F30B736993E}" type="slidenum">
              <a:rPr lang="en-IN" smtClean="0"/>
              <a:t>‹#›</a:t>
            </a:fld>
            <a:endParaRPr lang="en-IN" dirty="0"/>
          </a:p>
        </p:txBody>
      </p:sp>
    </p:spTree>
    <p:extLst>
      <p:ext uri="{BB962C8B-B14F-4D97-AF65-F5344CB8AC3E}">
        <p14:creationId xmlns:p14="http://schemas.microsoft.com/office/powerpoint/2010/main" val="412206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FEBB51-2FE4-4D17-94CA-2ADA08577C38}" type="datetimeFigureOut">
              <a:rPr lang="en-IN" smtClean="0"/>
              <a:t>13-04-2022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67F8DD-A2FF-49B3-BC74-7F30B736993E}" type="slidenum">
              <a:rPr lang="en-IN" smtClean="0"/>
              <a:t>‹#›</a:t>
            </a:fld>
            <a:endParaRPr lang="en-IN" dirty="0"/>
          </a:p>
        </p:txBody>
      </p:sp>
    </p:spTree>
    <p:extLst>
      <p:ext uri="{BB962C8B-B14F-4D97-AF65-F5344CB8AC3E}">
        <p14:creationId xmlns:p14="http://schemas.microsoft.com/office/powerpoint/2010/main" val="64951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7FEBB51-2FE4-4D17-94CA-2ADA08577C38}" type="datetimeFigureOut">
              <a:rPr lang="en-IN" smtClean="0"/>
              <a:t>13-04-2022</a:t>
            </a:fld>
            <a:endParaRPr lang="en-IN"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167F8DD-A2FF-49B3-BC74-7F30B736993E}" type="slidenum">
              <a:rPr lang="en-IN" smtClean="0"/>
              <a:t>‹#›</a:t>
            </a:fld>
            <a:endParaRPr lang="en-IN" dirty="0"/>
          </a:p>
        </p:txBody>
      </p:sp>
    </p:spTree>
    <p:extLst>
      <p:ext uri="{BB962C8B-B14F-4D97-AF65-F5344CB8AC3E}">
        <p14:creationId xmlns:p14="http://schemas.microsoft.com/office/powerpoint/2010/main" val="2495306824"/>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 id="2147483933" r:id="rId12"/>
    <p:sldLayoutId id="2147483934" r:id="rId13"/>
    <p:sldLayoutId id="2147483935" r:id="rId14"/>
    <p:sldLayoutId id="2147483936" r:id="rId15"/>
    <p:sldLayoutId id="214748393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arget="../media/image9.jpeg" Type="http://schemas.openxmlformats.org/officeDocument/2006/relationships/image"/><Relationship Id="rId1" Target="../slideLayouts/slideLayout7.xml" Type="http://schemas.openxmlformats.org/officeDocument/2006/relationships/slideLayout"/></Relationships>
</file>

<file path=ppt/slides/_rels/slide25.xml.rels><?xml version="1.0" encoding="UTF-8" standalone="yes" ?><Relationships xmlns="http://schemas.openxmlformats.org/package/2006/relationships"><Relationship Id="rId2" Target="../media/image10.jpeg" Type="http://schemas.openxmlformats.org/officeDocument/2006/relationships/image"/><Relationship Id="rId1" Target="../slideLayouts/slideLayout7.xml" Type="http://schemas.openxmlformats.org/officeDocument/2006/relationships/slideLayout"/></Relationships>
</file>

<file path=ppt/slides/_rels/slide26.xml.rels><?xml version="1.0" encoding="UTF-8" standalone="yes" ?><Relationships xmlns="http://schemas.openxmlformats.org/package/2006/relationships"><Relationship Id="rId2" Target="../media/image11.jpeg" Type="http://schemas.openxmlformats.org/officeDocument/2006/relationships/image"/><Relationship Id="rId1" Target="../slideLayouts/slideLayout7.xml" Type="http://schemas.openxmlformats.org/officeDocument/2006/relationships/slideLayout"/></Relationships>
</file>

<file path=ppt/slides/_rels/slide27.xml.rels><?xml version="1.0" encoding="UTF-8" standalone="yes" ?><Relationships xmlns="http://schemas.openxmlformats.org/package/2006/relationships"><Relationship Id="rId2" Target="../media/image12.jpeg" Type="http://schemas.openxmlformats.org/officeDocument/2006/relationships/image"/><Relationship Id="rId1" Target="../slideLayouts/slideLayout7.xml" Type="http://schemas.openxmlformats.org/officeDocument/2006/relationships/slideLayout"/></Relationships>
</file>

<file path=ppt/slides/_rels/slide28.xml.rels><?xml version="1.0" encoding="UTF-8" standalone="yes" ?><Relationships xmlns="http://schemas.openxmlformats.org/package/2006/relationships"><Relationship Id="rId2" Target="../media/image13.jpeg" Type="http://schemas.openxmlformats.org/officeDocument/2006/relationships/image"/><Relationship Id="rId1" Target="../slideLayouts/slideLayout7.xml" Type="http://schemas.openxmlformats.org/officeDocument/2006/relationships/slideLayout"/></Relationships>
</file>

<file path=ppt/slides/_rels/slide29.xml.rels><?xml version="1.0" encoding="UTF-8" standalone="yes" ?><Relationships xmlns="http://schemas.openxmlformats.org/package/2006/relationships"><Relationship Id="rId2" Target="../media/image14.jpeg" Type="http://schemas.openxmlformats.org/officeDocument/2006/relationships/image"/><Relationship Id="rId1" Target="../slideLayouts/slideLayout7.xml" Type="http://schemas.openxmlformats.org/officeDocument/2006/relationships/slideLayout"/></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arget="../media/image15.jpeg" Type="http://schemas.openxmlformats.org/officeDocument/2006/relationships/image"/><Relationship Id="rId1" Target="../slideLayouts/slideLayout7.xml" Type="http://schemas.openxmlformats.org/officeDocument/2006/relationships/slideLayout"/></Relationships>
</file>

<file path=ppt/slides/_rels/slide31.xml.rels><?xml version="1.0" encoding="UTF-8" standalone="yes" ?><Relationships xmlns="http://schemas.openxmlformats.org/package/2006/relationships"><Relationship Id="rId2" Target="../media/image16.jpeg" Type="http://schemas.openxmlformats.org/officeDocument/2006/relationships/image"/><Relationship Id="rId1" Target="../slideLayouts/slideLayout7.xml" Type="http://schemas.openxmlformats.org/officeDocument/2006/relationships/slideLayout"/></Relationships>
</file>

<file path=ppt/slides/_rels/slide32.xml.rels><?xml version="1.0" encoding="UTF-8" standalone="yes" ?><Relationships xmlns="http://schemas.openxmlformats.org/package/2006/relationships"><Relationship Id="rId2" Target="../media/image17.jpeg" Type="http://schemas.openxmlformats.org/officeDocument/2006/relationships/image"/><Relationship Id="rId1" Target="../slideLayouts/slideLayout7.xml" Type="http://schemas.openxmlformats.org/officeDocument/2006/relationships/slideLayout"/></Relationships>
</file>

<file path=ppt/slides/_rels/slide33.xml.rels><?xml version="1.0" encoding="UTF-8" standalone="yes" ?><Relationships xmlns="http://schemas.openxmlformats.org/package/2006/relationships"><Relationship Id="rId2" Target="../media/image18.jpeg" Type="http://schemas.openxmlformats.org/officeDocument/2006/relationships/image"/><Relationship Id="rId1" Target="../slideLayouts/slideLayout7.xml" Type="http://schemas.openxmlformats.org/officeDocument/2006/relationships/slideLayout"/></Relationships>
</file>

<file path=ppt/slides/_rels/slide34.xml.rels><?xml version="1.0" encoding="UTF-8" standalone="yes" ?><Relationships xmlns="http://schemas.openxmlformats.org/package/2006/relationships"><Relationship Id="rId2" Target="../media/image19.jpeg" Type="http://schemas.openxmlformats.org/officeDocument/2006/relationships/image"/><Relationship Id="rId1" Target="../slideLayouts/slideLayout7.xml" Type="http://schemas.openxmlformats.org/officeDocument/2006/relationships/slideLayout"/></Relationships>
</file>

<file path=ppt/slides/_rels/slide35.xml.rels><?xml version="1.0" encoding="UTF-8" standalone="yes" ?><Relationships xmlns="http://schemas.openxmlformats.org/package/2006/relationships"><Relationship Id="rId2" Target="../media/image20.jpeg" Type="http://schemas.openxmlformats.org/officeDocument/2006/relationships/image"/><Relationship Id="rId1" Target="../slideLayouts/slideLayout7.xml" Type="http://schemas.openxmlformats.org/officeDocument/2006/relationships/slideLayout"/></Relationships>
</file>

<file path=ppt/slides/_rels/slide36.xml.rels><?xml version="1.0" encoding="UTF-8" standalone="yes" ?><Relationships xmlns="http://schemas.openxmlformats.org/package/2006/relationships"><Relationship Id="rId2" Target="../media/image21.jpeg" Type="http://schemas.openxmlformats.org/officeDocument/2006/relationships/image"/><Relationship Id="rId1" Target="../slideLayouts/slideLayout7.xml" Type="http://schemas.openxmlformats.org/officeDocument/2006/relationships/slideLayout"/></Relationships>
</file>

<file path=ppt/slides/_rels/slide37.xml.rels><?xml version="1.0" encoding="UTF-8" standalone="yes" ?><Relationships xmlns="http://schemas.openxmlformats.org/package/2006/relationships"><Relationship Id="rId2" Target="../media/image22.jpeg" Type="http://schemas.openxmlformats.org/officeDocument/2006/relationships/image"/><Relationship Id="rId1" Target="../slideLayouts/slideLayout7.xml" Type="http://schemas.openxmlformats.org/officeDocument/2006/relationships/slideLayout"/></Relationships>
</file>

<file path=ppt/slides/_rels/slide38.xml.rels><?xml version="1.0" encoding="UTF-8" standalone="yes" ?><Relationships xmlns="http://schemas.openxmlformats.org/package/2006/relationships"><Relationship Id="rId2" Target="../media/image23.jpeg" Type="http://schemas.openxmlformats.org/officeDocument/2006/relationships/image"/><Relationship Id="rId1" Target="../slideLayouts/slideLayout7.xml" Type="http://schemas.openxmlformats.org/officeDocument/2006/relationships/slideLayout"/></Relationships>
</file>

<file path=ppt/slides/_rels/slide39.xml.rels><?xml version="1.0" encoding="UTF-8" standalone="yes" ?><Relationships xmlns="http://schemas.openxmlformats.org/package/2006/relationships"><Relationship Id="rId2" Target="../media/image24.jpeg" Type="http://schemas.openxmlformats.org/officeDocument/2006/relationships/image"/><Relationship Id="rId1" Target="../slideLayouts/slideLayout7.xml" Type="http://schemas.openxmlformats.org/officeDocument/2006/relationships/slideLayout"/></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arget="../media/image26.jpeg" Type="http://schemas.openxmlformats.org/officeDocument/2006/relationships/image"/><Relationship Id="rId2" Target="../media/image25.jpeg" Type="http://schemas.openxmlformats.org/officeDocument/2006/relationships/image"/><Relationship Id="rId1" Target="../slideLayouts/slideLayout7.xml" Type="http://schemas.openxmlformats.org/officeDocument/2006/relationships/slideLayout"/><Relationship Id="rId5" Target="../media/image28.jpeg" Type="http://schemas.openxmlformats.org/officeDocument/2006/relationships/image"/><Relationship Id="rId4" Target="../media/image27.jpeg" Type="http://schemas.openxmlformats.org/officeDocument/2006/relationships/image"/></Relationships>
</file>

<file path=ppt/slides/_rels/slide41.xml.rels><?xml version="1.0" encoding="UTF-8" standalone="yes" ?><Relationships xmlns="http://schemas.openxmlformats.org/package/2006/relationships"><Relationship Id="rId2" Target="../media/image25.jpeg" Type="http://schemas.openxmlformats.org/officeDocument/2006/relationships/image"/><Relationship Id="rId1" Target="../slideLayouts/slideLayout7.xml" Type="http://schemas.openxmlformats.org/officeDocument/2006/relationships/slideLayout"/></Relationships>
</file>

<file path=ppt/slides/_rels/slide42.xml.rels><?xml version="1.0" encoding="UTF-8" standalone="yes" ?><Relationships xmlns="http://schemas.openxmlformats.org/package/2006/relationships"><Relationship Id="rId2" Target="../media/image26.jpeg" Type="http://schemas.openxmlformats.org/officeDocument/2006/relationships/image"/><Relationship Id="rId1" Target="../slideLayouts/slideLayout7.xml" Type="http://schemas.openxmlformats.org/officeDocument/2006/relationships/slideLayout"/></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5573F75F-57B7-450A-B32B-DCD59FE7B2D9}"/>
              </a:ext>
            </a:extLst>
          </p:cNvPr>
          <p:cNvSpPr>
            <a:spLocks noGrp="1"/>
          </p:cNvSpPr>
          <p:nvPr/>
        </p:nvSpPr>
        <p:spPr>
          <a:xfrm>
            <a:off x="882316" y="3338717"/>
            <a:ext cx="10427368" cy="1789016"/>
          </a:xfrm>
          <a:prstGeom prst="rect">
            <a:avLst/>
          </a:prstGeom>
        </p:spPr>
        <p:txBody>
          <a:bodyPr vert="horz">
            <a:no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r>
              <a:rPr lang="en-US" sz="2000" dirty="0" err="1">
                <a:solidFill>
                  <a:schemeClr val="tx1"/>
                </a:solidFill>
                <a:latin typeface="Times New Roman" pitchFamily="18" charset="0"/>
                <a:cs typeface="Times New Roman" pitchFamily="18" charset="0"/>
              </a:rPr>
              <a:t>Ms</a:t>
            </a:r>
            <a:r>
              <a:rPr lang="en-US" sz="2000" dirty="0">
                <a:solidFill>
                  <a:schemeClr val="tx1"/>
                </a:solidFill>
                <a:latin typeface="Times New Roman" pitchFamily="18" charset="0"/>
                <a:cs typeface="Times New Roman" pitchFamily="18" charset="0"/>
              </a:rPr>
              <a:t> Krutika Rangari (219091)                                          					 </a:t>
            </a:r>
            <a:r>
              <a:rPr lang="en-US" sz="2000" dirty="0" err="1">
                <a:solidFill>
                  <a:schemeClr val="tx1"/>
                </a:solidFill>
                <a:latin typeface="Times New Roman" pitchFamily="18" charset="0"/>
                <a:cs typeface="Times New Roman" pitchFamily="18" charset="0"/>
              </a:rPr>
              <a:t>Ms</a:t>
            </a:r>
            <a:r>
              <a:rPr lang="en-US" sz="2000" dirty="0">
                <a:solidFill>
                  <a:schemeClr val="tx1"/>
                </a:solidFill>
                <a:latin typeface="Times New Roman" pitchFamily="18" charset="0"/>
                <a:cs typeface="Times New Roman" pitchFamily="18" charset="0"/>
              </a:rPr>
              <a:t> Nidhi </a:t>
            </a:r>
            <a:r>
              <a:rPr lang="en-US" sz="2000" dirty="0" err="1">
                <a:solidFill>
                  <a:schemeClr val="tx1"/>
                </a:solidFill>
                <a:latin typeface="Times New Roman" pitchFamily="18" charset="0"/>
                <a:cs typeface="Times New Roman" pitchFamily="18" charset="0"/>
              </a:rPr>
              <a:t>Pakhan</a:t>
            </a:r>
            <a:r>
              <a:rPr lang="en-US" sz="2000" dirty="0">
                <a:solidFill>
                  <a:schemeClr val="tx1"/>
                </a:solidFill>
                <a:latin typeface="Times New Roman" pitchFamily="18" charset="0"/>
                <a:cs typeface="Times New Roman" pitchFamily="18" charset="0"/>
              </a:rPr>
              <a:t> (219112) </a:t>
            </a:r>
          </a:p>
          <a:p>
            <a:pPr algn="ctr"/>
            <a:endParaRPr lang="en-US" sz="2400" dirty="0"/>
          </a:p>
        </p:txBody>
      </p:sp>
      <p:sp>
        <p:nvSpPr>
          <p:cNvPr id="15" name="TextBox 14">
            <a:extLst>
              <a:ext uri="{FF2B5EF4-FFF2-40B4-BE49-F238E27FC236}">
                <a16:creationId xmlns:a16="http://schemas.microsoft.com/office/drawing/2014/main" id="{E793393A-A985-4E71-B9A0-2164B63DD312}"/>
              </a:ext>
            </a:extLst>
          </p:cNvPr>
          <p:cNvSpPr txBox="1"/>
          <p:nvPr/>
        </p:nvSpPr>
        <p:spPr>
          <a:xfrm>
            <a:off x="3346850" y="1666635"/>
            <a:ext cx="5498300" cy="646331"/>
          </a:xfrm>
          <a:prstGeom prst="rect">
            <a:avLst/>
          </a:prstGeom>
          <a:noFill/>
        </p:spPr>
        <p:txBody>
          <a:bodyPr wrap="none" rtlCol="0">
            <a:spAutoFit/>
          </a:bodyPr>
          <a:lstStyle/>
          <a:p>
            <a:r>
              <a:rPr lang="en-IN" sz="3600" b="1" dirty="0">
                <a:latin typeface="Times New Roman" panose="02020603050405020304" pitchFamily="18" charset="0"/>
                <a:cs typeface="Times New Roman" panose="02020603050405020304" pitchFamily="18" charset="0"/>
              </a:rPr>
              <a:t>Online Food Order System</a:t>
            </a:r>
          </a:p>
        </p:txBody>
      </p:sp>
    </p:spTree>
    <p:extLst>
      <p:ext uri="{BB962C8B-B14F-4D97-AF65-F5344CB8AC3E}">
        <p14:creationId xmlns:p14="http://schemas.microsoft.com/office/powerpoint/2010/main" val="280708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70764" y="311727"/>
            <a:ext cx="1745673" cy="600164"/>
          </a:xfrm>
          <a:prstGeom prst="rect">
            <a:avLst/>
          </a:prstGeom>
          <a:noFill/>
        </p:spPr>
        <p:txBody>
          <a:bodyPr wrap="square" rtlCol="0">
            <a:spAutoFit/>
          </a:bodyPr>
          <a:lstStyle/>
          <a:p>
            <a:r>
              <a:rPr lang="en-IN" sz="3300" b="1" dirty="0">
                <a:solidFill>
                  <a:schemeClr val="bg2">
                    <a:lumMod val="75000"/>
                  </a:schemeClr>
                </a:solidFill>
              </a:rPr>
              <a:t>USERS</a:t>
            </a:r>
          </a:p>
        </p:txBody>
      </p:sp>
      <p:sp>
        <p:nvSpPr>
          <p:cNvPr id="8" name="TextBox 7">
            <a:extLst>
              <a:ext uri="{FF2B5EF4-FFF2-40B4-BE49-F238E27FC236}">
                <a16:creationId xmlns:a16="http://schemas.microsoft.com/office/drawing/2014/main" id="{8F5235CC-D7D8-4BA8-9577-4007B3807046}"/>
              </a:ext>
            </a:extLst>
          </p:cNvPr>
          <p:cNvSpPr txBox="1"/>
          <p:nvPr/>
        </p:nvSpPr>
        <p:spPr>
          <a:xfrm>
            <a:off x="425885" y="1002082"/>
            <a:ext cx="10759857" cy="5027658"/>
          </a:xfrm>
          <a:prstGeom prst="rect">
            <a:avLst/>
          </a:prstGeom>
          <a:noFill/>
        </p:spPr>
        <p:txBody>
          <a:bodyPr wrap="square">
            <a:spAutoFit/>
          </a:bodyPr>
          <a:lstStyle/>
          <a:p>
            <a:pPr marL="926465" marR="1432560">
              <a:lnSpc>
                <a:spcPct val="155000"/>
              </a:lnSpc>
              <a:spcBef>
                <a:spcPts val="635"/>
              </a:spcBef>
              <a:spcAft>
                <a:spcPts val="0"/>
              </a:spcAft>
            </a:pPr>
            <a:r>
              <a:rPr lang="en-IN" sz="1800" dirty="0">
                <a:effectLst/>
                <a:latin typeface="Times New Roman" panose="02020603050405020304" pitchFamily="18" charset="0"/>
                <a:ea typeface="Times New Roman" panose="02020603050405020304" pitchFamily="18" charset="0"/>
              </a:rPr>
              <a:t>Customers of the Web Ordering system will interact with the application through an easy to use top navigation menu.</a:t>
            </a:r>
            <a:endParaRPr lang="en-IN" sz="1600" dirty="0">
              <a:effectLst/>
              <a:latin typeface="Times New Roman" panose="02020603050405020304" pitchFamily="18" charset="0"/>
              <a:ea typeface="Times New Roman" panose="02020603050405020304" pitchFamily="18" charset="0"/>
            </a:endParaRPr>
          </a:p>
          <a:p>
            <a:pPr marL="342900" marR="1189355" lvl="0" indent="-342900">
              <a:lnSpc>
                <a:spcPct val="153000"/>
              </a:lnSpc>
              <a:spcBef>
                <a:spcPts val="30"/>
              </a:spcBef>
              <a:spcAft>
                <a:spcPts val="800"/>
              </a:spcAft>
              <a:buFont typeface="Arial" panose="020B0604020202020204" pitchFamily="34" charset="0"/>
              <a:buChar char="•"/>
              <a:tabLst>
                <a:tab pos="1383030" algn="l"/>
                <a:tab pos="1384300" algn="l"/>
              </a:tabLst>
            </a:pPr>
            <a:r>
              <a:rPr lang="en-IN" sz="1800" dirty="0">
                <a:effectLst/>
                <a:latin typeface="Times New Roman" panose="02020603050405020304" pitchFamily="18" charset="0"/>
                <a:ea typeface="Times New Roman" panose="02020603050405020304" pitchFamily="18" charset="0"/>
              </a:rPr>
              <a:t>“Home” menu option: allows the users to select an item to place an</a:t>
            </a:r>
            <a:r>
              <a:rPr lang="en-IN" sz="1800" spc="40"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order.</a:t>
            </a:r>
            <a:endParaRPr lang="en-IN" sz="1600" dirty="0">
              <a:effectLst/>
              <a:latin typeface="Times New Roman" panose="02020603050405020304" pitchFamily="18" charset="0"/>
              <a:ea typeface="Times New Roman" panose="02020603050405020304" pitchFamily="18" charset="0"/>
            </a:endParaRPr>
          </a:p>
          <a:p>
            <a:pPr>
              <a:lnSpc>
                <a:spcPct val="153000"/>
              </a:lnSpc>
            </a:pPr>
            <a:r>
              <a:rPr lang="en-IN" sz="12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342900" marR="1114425" lvl="0" indent="-342900">
              <a:lnSpc>
                <a:spcPct val="153000"/>
              </a:lnSpc>
              <a:spcBef>
                <a:spcPts val="320"/>
              </a:spcBef>
              <a:spcAft>
                <a:spcPts val="800"/>
              </a:spcAft>
              <a:buFont typeface="Arial" panose="020B0604020202020204" pitchFamily="34" charset="0"/>
              <a:buChar char="•"/>
              <a:tabLst>
                <a:tab pos="1383030" algn="l"/>
                <a:tab pos="1384300" algn="l"/>
              </a:tabLst>
            </a:pPr>
            <a:r>
              <a:rPr lang="en-IN" sz="1800" dirty="0">
                <a:effectLst/>
                <a:latin typeface="Times New Roman" panose="02020603050405020304" pitchFamily="18" charset="0"/>
                <a:ea typeface="Times New Roman" panose="02020603050405020304" pitchFamily="18" charset="0"/>
              </a:rPr>
              <a:t>“Menu” option: Allows users to see all food items per category. </a:t>
            </a:r>
            <a:endParaRPr lang="en-IN" sz="1600" dirty="0">
              <a:effectLst/>
              <a:latin typeface="Times New Roman" panose="02020603050405020304" pitchFamily="18" charset="0"/>
              <a:ea typeface="Times New Roman" panose="02020603050405020304" pitchFamily="18" charset="0"/>
            </a:endParaRPr>
          </a:p>
          <a:p>
            <a:pPr marL="342900" lvl="0" indent="-342900">
              <a:lnSpc>
                <a:spcPct val="107000"/>
              </a:lnSpc>
              <a:spcBef>
                <a:spcPts val="55"/>
              </a:spcBef>
              <a:spcAft>
                <a:spcPts val="800"/>
              </a:spcAft>
              <a:buFont typeface="Arial" panose="020B0604020202020204" pitchFamily="34" charset="0"/>
              <a:buChar char="•"/>
              <a:tabLst>
                <a:tab pos="1383030" algn="l"/>
                <a:tab pos="1384300" algn="l"/>
              </a:tabLst>
            </a:pPr>
            <a:r>
              <a:rPr lang="en-IN" sz="1800" dirty="0">
                <a:effectLst/>
                <a:latin typeface="Times New Roman" panose="02020603050405020304" pitchFamily="18" charset="0"/>
                <a:ea typeface="Times New Roman" panose="02020603050405020304" pitchFamily="18" charset="0"/>
              </a:rPr>
              <a:t>“My Cart (x)”menu</a:t>
            </a:r>
            <a:r>
              <a:rPr lang="en-IN" sz="1800" spc="15"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option:</a:t>
            </a:r>
            <a:endParaRPr lang="en-IN" sz="1600" dirty="0">
              <a:effectLst/>
              <a:latin typeface="Times New Roman" panose="02020603050405020304" pitchFamily="18" charset="0"/>
              <a:ea typeface="Times New Roman" panose="02020603050405020304" pitchFamily="18" charset="0"/>
            </a:endParaRPr>
          </a:p>
          <a:p>
            <a:pPr marL="342900" marR="1014730" lvl="0" indent="-342900">
              <a:lnSpc>
                <a:spcPct val="156000"/>
              </a:lnSpc>
              <a:spcBef>
                <a:spcPts val="635"/>
              </a:spcBef>
              <a:spcAft>
                <a:spcPts val="800"/>
              </a:spcAft>
              <a:buFont typeface="Arial" panose="020B0604020202020204" pitchFamily="34" charset="0"/>
              <a:buChar char="•"/>
              <a:tabLst>
                <a:tab pos="1611630" algn="l"/>
                <a:tab pos="1612900" algn="l"/>
              </a:tabLst>
            </a:pPr>
            <a:r>
              <a:rPr lang="en-IN" sz="1800" dirty="0">
                <a:effectLst/>
                <a:latin typeface="Times New Roman" panose="02020603050405020304" pitchFamily="18" charset="0"/>
                <a:ea typeface="Times New Roman" panose="02020603050405020304" pitchFamily="18" charset="0"/>
              </a:rPr>
              <a:t>Allows users to see details of the items placed in cart. Details include Category, Product Name, Product Description, Price. It also allows to Remove item from cart . User can then use a submit order button to proceed further.</a:t>
            </a:r>
            <a:endParaRPr lang="en-IN" sz="1600" dirty="0">
              <a:effectLst/>
              <a:latin typeface="Times New Roman" panose="02020603050405020304" pitchFamily="18" charset="0"/>
              <a:ea typeface="Times New Roman" panose="02020603050405020304" pitchFamily="18" charset="0"/>
            </a:endParaRPr>
          </a:p>
          <a:p>
            <a:pPr marL="342900" marR="1006475" lvl="0" indent="-342900">
              <a:lnSpc>
                <a:spcPct val="157000"/>
              </a:lnSpc>
              <a:spcBef>
                <a:spcPts val="25"/>
              </a:spcBef>
              <a:spcAft>
                <a:spcPts val="800"/>
              </a:spcAft>
              <a:buFont typeface="Arial" panose="020B0604020202020204" pitchFamily="34" charset="0"/>
              <a:buChar char="•"/>
              <a:tabLst>
                <a:tab pos="1611630" algn="l"/>
                <a:tab pos="1612900" algn="l"/>
              </a:tabLst>
            </a:pPr>
            <a:r>
              <a:rPr lang="en-IN" sz="1800" dirty="0">
                <a:effectLst/>
                <a:latin typeface="Times New Roman" panose="02020603050405020304" pitchFamily="18" charset="0"/>
                <a:ea typeface="Times New Roman" panose="02020603050405020304" pitchFamily="18" charset="0"/>
              </a:rPr>
              <a:t>Once, Submit Order button is selected, user will be prompted to add address method . If the address already exist user can select ‘use existing address’ button .</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80372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CC8CD8-4CFA-4189-87FD-483F3B7F8282}"/>
              </a:ext>
            </a:extLst>
          </p:cNvPr>
          <p:cNvSpPr txBox="1"/>
          <p:nvPr/>
        </p:nvSpPr>
        <p:spPr>
          <a:xfrm>
            <a:off x="1152395" y="340191"/>
            <a:ext cx="10158608" cy="2846613"/>
          </a:xfrm>
          <a:prstGeom prst="rect">
            <a:avLst/>
          </a:prstGeom>
          <a:noFill/>
        </p:spPr>
        <p:txBody>
          <a:bodyPr wrap="square">
            <a:spAutoFit/>
          </a:bodyPr>
          <a:lstStyle/>
          <a:p>
            <a:pPr marL="342900" marR="1006475" lvl="0" indent="-342900">
              <a:lnSpc>
                <a:spcPct val="157000"/>
              </a:lnSpc>
              <a:spcBef>
                <a:spcPts val="25"/>
              </a:spcBef>
              <a:spcAft>
                <a:spcPts val="800"/>
              </a:spcAft>
              <a:buFont typeface="Arial" panose="020B0604020202020204" pitchFamily="34" charset="0"/>
              <a:buChar char="•"/>
              <a:tabLst>
                <a:tab pos="1611630" algn="l"/>
                <a:tab pos="1612900" algn="l"/>
              </a:tabLst>
            </a:pPr>
            <a:r>
              <a:rPr lang="en-IN" sz="1800" dirty="0">
                <a:effectLst/>
                <a:latin typeface="Times New Roman" panose="02020603050405020304" pitchFamily="18" charset="0"/>
                <a:ea typeface="Times New Roman" panose="02020603050405020304" pitchFamily="18" charset="0"/>
              </a:rPr>
              <a:t>Once, button is selected, user will be prompted for the payment method . Cash on delivery or Card payment.</a:t>
            </a:r>
            <a:endParaRPr lang="en-IN" sz="1600" dirty="0">
              <a:effectLst/>
              <a:latin typeface="Times New Roman" panose="02020603050405020304" pitchFamily="18" charset="0"/>
              <a:ea typeface="Times New Roman" panose="02020603050405020304" pitchFamily="18" charset="0"/>
            </a:endParaRPr>
          </a:p>
          <a:p>
            <a:pPr marL="342900" marR="1194435" lvl="0" indent="-342900">
              <a:lnSpc>
                <a:spcPct val="156000"/>
              </a:lnSpc>
              <a:spcBef>
                <a:spcPts val="10"/>
              </a:spcBef>
              <a:spcAft>
                <a:spcPts val="800"/>
              </a:spcAft>
              <a:buFont typeface="Arial" panose="020B0604020202020204" pitchFamily="34" charset="0"/>
              <a:buChar char="•"/>
              <a:tabLst>
                <a:tab pos="1611630" algn="l"/>
                <a:tab pos="1612900" algn="l"/>
              </a:tabLst>
            </a:pPr>
            <a:r>
              <a:rPr lang="en-IN" sz="1800" dirty="0">
                <a:effectLst/>
                <a:latin typeface="Times New Roman" panose="02020603050405020304" pitchFamily="18" charset="0"/>
                <a:ea typeface="Times New Roman" panose="02020603050405020304" pitchFamily="18" charset="0"/>
              </a:rPr>
              <a:t>User will then be presented with a “My Order” page, which will display order details to review. User can then use a ‘Place Order’ button to place an</a:t>
            </a:r>
            <a:r>
              <a:rPr lang="en-IN" sz="1800" spc="10"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order.</a:t>
            </a:r>
            <a:endParaRPr lang="en-IN" sz="1600" dirty="0">
              <a:effectLst/>
              <a:latin typeface="Times New Roman" panose="02020603050405020304" pitchFamily="18" charset="0"/>
              <a:ea typeface="Times New Roman" panose="02020603050405020304" pitchFamily="18" charset="0"/>
            </a:endParaRPr>
          </a:p>
          <a:p>
            <a:pPr marL="342900" marR="1699895" lvl="0" indent="-342900">
              <a:lnSpc>
                <a:spcPct val="157000"/>
              </a:lnSpc>
              <a:spcBef>
                <a:spcPts val="15"/>
              </a:spcBef>
              <a:spcAft>
                <a:spcPts val="800"/>
              </a:spcAft>
              <a:buFont typeface="Arial" panose="020B0604020202020204" pitchFamily="34" charset="0"/>
              <a:buChar char="•"/>
              <a:tabLst>
                <a:tab pos="1611630" algn="l"/>
                <a:tab pos="1612900" algn="l"/>
              </a:tabLst>
            </a:pPr>
            <a:r>
              <a:rPr lang="en-IN" sz="1800" dirty="0">
                <a:effectLst/>
                <a:latin typeface="Times New Roman" panose="02020603050405020304" pitchFamily="18" charset="0"/>
                <a:ea typeface="Times New Roman" panose="02020603050405020304" pitchFamily="18" charset="0"/>
              </a:rPr>
              <a:t>Once order is placed, user will be presented with appropriate Order confirmation success/failure</a:t>
            </a:r>
            <a:r>
              <a:rPr lang="en-IN" sz="1800" spc="5"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message.</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56364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499E270-3394-49A6-A01B-53030A28C7B9}"/>
              </a:ext>
            </a:extLst>
          </p:cNvPr>
          <p:cNvSpPr>
            <a:spLocks noChangeArrowheads="1"/>
          </p:cNvSpPr>
          <p:nvPr/>
        </p:nvSpPr>
        <p:spPr bwMode="auto">
          <a:xfrm>
            <a:off x="1578280" y="1465546"/>
            <a:ext cx="1900614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3" name="Object 2">
            <a:extLst>
              <a:ext uri="{FF2B5EF4-FFF2-40B4-BE49-F238E27FC236}">
                <a16:creationId xmlns:a16="http://schemas.microsoft.com/office/drawing/2014/main" id="{598A6ED5-4CE5-4EEF-B521-527AD86348D9}"/>
              </a:ext>
            </a:extLst>
          </p:cNvPr>
          <p:cNvGraphicFramePr>
            <a:graphicFrameLocks/>
          </p:cNvGraphicFramePr>
          <p:nvPr>
            <p:extLst>
              <p:ext uri="{D42A27DB-BD31-4B8C-83A1-F6EECF244321}">
                <p14:modId xmlns:p14="http://schemas.microsoft.com/office/powerpoint/2010/main" val="3396320767"/>
              </p:ext>
            </p:extLst>
          </p:nvPr>
        </p:nvGraphicFramePr>
        <p:xfrm>
          <a:off x="1578280" y="1465546"/>
          <a:ext cx="8755693" cy="4772416"/>
        </p:xfrm>
        <a:graphic>
          <a:graphicData uri="http://schemas.openxmlformats.org/presentationml/2006/ole">
            <mc:AlternateContent xmlns:mc="http://schemas.openxmlformats.org/markup-compatibility/2006">
              <mc:Choice xmlns:v="urn:schemas-microsoft-com:vml" Requires="v">
                <p:oleObj spid="_x0000_s1031" name="Picture" r:id="rId3" imgW="0" imgH="0" progId="StaticMetafile">
                  <p:embed/>
                </p:oleObj>
              </mc:Choice>
              <mc:Fallback>
                <p:oleObj name="Picture" r:id="rId3" imgW="0" imgH="0" progId="StaticMetafile">
                  <p:embed/>
                  <p:pic>
                    <p:nvPicPr>
                      <p:cNvPr id="0" name="rectole000000000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8280" y="1465546"/>
                        <a:ext cx="8755693" cy="4772416"/>
                      </a:xfrm>
                      <a:prstGeom prst="rect">
                        <a:avLst/>
                      </a:prstGeom>
                      <a:solidFill>
                        <a:srgbClr val="FFFFFF"/>
                      </a:solidFill>
                      <a:ln>
                        <a:noFill/>
                      </a:ln>
                    </p:spPr>
                  </p:pic>
                </p:oleObj>
              </mc:Fallback>
            </mc:AlternateContent>
          </a:graphicData>
        </a:graphic>
      </p:graphicFrame>
    </p:spTree>
    <p:extLst>
      <p:ext uri="{BB962C8B-B14F-4D97-AF65-F5344CB8AC3E}">
        <p14:creationId xmlns:p14="http://schemas.microsoft.com/office/powerpoint/2010/main" val="2750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44436" y="311727"/>
            <a:ext cx="8520545" cy="600164"/>
          </a:xfrm>
          <a:prstGeom prst="rect">
            <a:avLst/>
          </a:prstGeom>
          <a:noFill/>
        </p:spPr>
        <p:txBody>
          <a:bodyPr wrap="square" rtlCol="0">
            <a:spAutoFit/>
          </a:bodyPr>
          <a:lstStyle/>
          <a:p>
            <a:r>
              <a:rPr lang="en-IN" sz="3300" b="1" dirty="0">
                <a:solidFill>
                  <a:schemeClr val="bg2">
                    <a:lumMod val="75000"/>
                  </a:schemeClr>
                </a:solidFill>
              </a:rPr>
              <a:t>USE CASE DIAGRAM FOR USERS</a:t>
            </a:r>
          </a:p>
        </p:txBody>
      </p:sp>
      <p:pic>
        <p:nvPicPr>
          <p:cNvPr id="4" name="Picture 3">
            <a:extLst>
              <a:ext uri="{FF2B5EF4-FFF2-40B4-BE49-F238E27FC236}">
                <a16:creationId xmlns:a16="http://schemas.microsoft.com/office/drawing/2014/main" id="{44D33D54-828D-4300-AFE8-4332E0F730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1819" y="1066751"/>
            <a:ext cx="4509370" cy="5712866"/>
          </a:xfrm>
          <a:prstGeom prst="rect">
            <a:avLst/>
          </a:prstGeom>
          <a:noFill/>
          <a:ln>
            <a:noFill/>
          </a:ln>
        </p:spPr>
      </p:pic>
    </p:spTree>
    <p:extLst>
      <p:ext uri="{BB962C8B-B14F-4D97-AF65-F5344CB8AC3E}">
        <p14:creationId xmlns:p14="http://schemas.microsoft.com/office/powerpoint/2010/main" val="3914645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52306" y="311727"/>
            <a:ext cx="3307278" cy="600164"/>
          </a:xfrm>
          <a:prstGeom prst="rect">
            <a:avLst/>
          </a:prstGeom>
          <a:noFill/>
        </p:spPr>
        <p:txBody>
          <a:bodyPr wrap="square" rtlCol="0">
            <a:spAutoFit/>
          </a:bodyPr>
          <a:lstStyle/>
          <a:p>
            <a:r>
              <a:rPr lang="en-IN" sz="3300" b="1" dirty="0">
                <a:solidFill>
                  <a:schemeClr val="bg2">
                    <a:lumMod val="75000"/>
                  </a:schemeClr>
                </a:solidFill>
              </a:rPr>
              <a:t>ER-DIAGRAM</a:t>
            </a:r>
          </a:p>
        </p:txBody>
      </p:sp>
      <p:pic>
        <p:nvPicPr>
          <p:cNvPr id="4" name="Picture 3">
            <a:extLst>
              <a:ext uri="{FF2B5EF4-FFF2-40B4-BE49-F238E27FC236}">
                <a16:creationId xmlns:a16="http://schemas.microsoft.com/office/drawing/2014/main" id="{0935E113-A875-4C28-A8AE-93EF50F1A18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42321" y="1399731"/>
            <a:ext cx="9707358" cy="4917343"/>
          </a:xfrm>
          <a:prstGeom prst="rect">
            <a:avLst/>
          </a:prstGeom>
          <a:noFill/>
          <a:ln>
            <a:noFill/>
          </a:ln>
        </p:spPr>
      </p:pic>
    </p:spTree>
    <p:extLst>
      <p:ext uri="{BB962C8B-B14F-4D97-AF65-F5344CB8AC3E}">
        <p14:creationId xmlns:p14="http://schemas.microsoft.com/office/powerpoint/2010/main" val="3078340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8B9A85A-0033-400B-8FEA-6E8A95A668B5}"/>
              </a:ext>
            </a:extLst>
          </p:cNvPr>
          <p:cNvSpPr>
            <a:spLocks noChangeArrowheads="1"/>
          </p:cNvSpPr>
          <p:nvPr/>
        </p:nvSpPr>
        <p:spPr bwMode="auto">
          <a:xfrm>
            <a:off x="994911" y="1728590"/>
            <a:ext cx="1385260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4" name="Object 3">
            <a:extLst>
              <a:ext uri="{FF2B5EF4-FFF2-40B4-BE49-F238E27FC236}">
                <a16:creationId xmlns:a16="http://schemas.microsoft.com/office/drawing/2014/main" id="{6A921F58-CD33-44B1-A9B9-7E0DCAADCC46}"/>
              </a:ext>
            </a:extLst>
          </p:cNvPr>
          <p:cNvGraphicFramePr>
            <a:graphicFrameLocks/>
          </p:cNvGraphicFramePr>
          <p:nvPr>
            <p:extLst>
              <p:ext uri="{D42A27DB-BD31-4B8C-83A1-F6EECF244321}">
                <p14:modId xmlns:p14="http://schemas.microsoft.com/office/powerpoint/2010/main" val="2128220046"/>
              </p:ext>
            </p:extLst>
          </p:nvPr>
        </p:nvGraphicFramePr>
        <p:xfrm>
          <a:off x="1753644" y="1728591"/>
          <a:ext cx="7523337" cy="4922730"/>
        </p:xfrm>
        <a:graphic>
          <a:graphicData uri="http://schemas.openxmlformats.org/presentationml/2006/ole">
            <mc:AlternateContent xmlns:mc="http://schemas.openxmlformats.org/markup-compatibility/2006">
              <mc:Choice xmlns:v="urn:schemas-microsoft-com:vml" Requires="v">
                <p:oleObj spid="_x0000_s2055" name="Picture" r:id="rId3" imgW="0" imgH="0" progId="StaticMetafile">
                  <p:embed/>
                </p:oleObj>
              </mc:Choice>
              <mc:Fallback>
                <p:oleObj name="Picture" r:id="rId3" imgW="0" imgH="0" progId="StaticMetafile">
                  <p:embed/>
                  <p:pic>
                    <p:nvPicPr>
                      <p:cNvPr id="0" name="rectole000000000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3644" y="1728591"/>
                        <a:ext cx="7523337" cy="4922730"/>
                      </a:xfrm>
                      <a:prstGeom prst="rect">
                        <a:avLst/>
                      </a:prstGeom>
                      <a:solidFill>
                        <a:srgbClr val="FFFFFF"/>
                      </a:solidFill>
                      <a:ln>
                        <a:noFill/>
                      </a:ln>
                    </p:spPr>
                  </p:pic>
                </p:oleObj>
              </mc:Fallback>
            </mc:AlternateContent>
          </a:graphicData>
        </a:graphic>
      </p:graphicFrame>
      <p:sp>
        <p:nvSpPr>
          <p:cNvPr id="6" name="TextBox 5">
            <a:extLst>
              <a:ext uri="{FF2B5EF4-FFF2-40B4-BE49-F238E27FC236}">
                <a16:creationId xmlns:a16="http://schemas.microsoft.com/office/drawing/2014/main" id="{D1C9AA71-D25D-46D4-8A95-210E91A32EF6}"/>
              </a:ext>
            </a:extLst>
          </p:cNvPr>
          <p:cNvSpPr txBox="1"/>
          <p:nvPr/>
        </p:nvSpPr>
        <p:spPr>
          <a:xfrm>
            <a:off x="2212931" y="521708"/>
            <a:ext cx="3974927" cy="523220"/>
          </a:xfrm>
          <a:prstGeom prst="rect">
            <a:avLst/>
          </a:prstGeom>
          <a:noFill/>
        </p:spPr>
        <p:txBody>
          <a:bodyPr wrap="square" rtlCol="0">
            <a:spAutoFit/>
          </a:bodyPr>
          <a:lstStyle/>
          <a:p>
            <a:r>
              <a:rPr lang="en-IN" sz="2800" dirty="0"/>
              <a:t>USE CASE DIAGRAM</a:t>
            </a:r>
          </a:p>
        </p:txBody>
      </p:sp>
    </p:spTree>
    <p:extLst>
      <p:ext uri="{BB962C8B-B14F-4D97-AF65-F5344CB8AC3E}">
        <p14:creationId xmlns:p14="http://schemas.microsoft.com/office/powerpoint/2010/main" val="1904824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EF77F-E274-4C69-9D3F-EF50A060D5E7}"/>
              </a:ext>
            </a:extLst>
          </p:cNvPr>
          <p:cNvSpPr>
            <a:spLocks noGrp="1"/>
          </p:cNvSpPr>
          <p:nvPr>
            <p:ph type="title"/>
          </p:nvPr>
        </p:nvSpPr>
        <p:spPr/>
        <p:txBody>
          <a:bodyPr>
            <a:normAutofit/>
          </a:bodyPr>
          <a:lstStyle/>
          <a:p>
            <a:r>
              <a:rPr lang="en-US" sz="1800" b="1" u="heavy" dirty="0">
                <a:effectLst/>
                <a:latin typeface="Times New Roman" panose="02020603050405020304" pitchFamily="18" charset="0"/>
                <a:ea typeface="Times New Roman" panose="02020603050405020304" pitchFamily="18" charset="0"/>
              </a:rPr>
              <a:t>Table 1: </a:t>
            </a:r>
            <a:r>
              <a:rPr lang="en-US" sz="1800" b="1" u="heavy" dirty="0">
                <a:latin typeface="Times New Roman" panose="02020603050405020304" pitchFamily="18" charset="0"/>
                <a:ea typeface="Times New Roman" panose="02020603050405020304" pitchFamily="18" charset="0"/>
              </a:rPr>
              <a:t>Addresses</a:t>
            </a:r>
            <a:br>
              <a:rPr lang="en-IN" sz="1800" b="1" dirty="0">
                <a:effectLst/>
                <a:latin typeface="Times New Roman" panose="02020603050405020304" pitchFamily="18" charset="0"/>
                <a:ea typeface="Times New Roman" panose="02020603050405020304" pitchFamily="18" charset="0"/>
              </a:rPr>
            </a:br>
            <a:endParaRPr lang="en-IN" sz="1800" dirty="0"/>
          </a:p>
        </p:txBody>
      </p:sp>
      <p:graphicFrame>
        <p:nvGraphicFramePr>
          <p:cNvPr id="4" name="Table 3">
            <a:extLst>
              <a:ext uri="{FF2B5EF4-FFF2-40B4-BE49-F238E27FC236}">
                <a16:creationId xmlns:a16="http://schemas.microsoft.com/office/drawing/2014/main" id="{148F73AA-36EA-4438-A045-85025EA15F9C}"/>
              </a:ext>
            </a:extLst>
          </p:cNvPr>
          <p:cNvGraphicFramePr>
            <a:graphicFrameLocks noGrp="1"/>
          </p:cNvGraphicFramePr>
          <p:nvPr>
            <p:extLst>
              <p:ext uri="{D42A27DB-BD31-4B8C-83A1-F6EECF244321}">
                <p14:modId xmlns:p14="http://schemas.microsoft.com/office/powerpoint/2010/main" val="3963139859"/>
              </p:ext>
            </p:extLst>
          </p:nvPr>
        </p:nvGraphicFramePr>
        <p:xfrm>
          <a:off x="2153815" y="1973898"/>
          <a:ext cx="7516276" cy="3725443"/>
        </p:xfrm>
        <a:graphic>
          <a:graphicData uri="http://schemas.openxmlformats.org/drawingml/2006/table">
            <a:tbl>
              <a:tblPr firstRow="1" firstCol="1" lastRow="1" lastCol="1" bandRow="1" bandCol="1">
                <a:tableStyleId>{5C22544A-7EE6-4342-B048-85BDC9FD1C3A}</a:tableStyleId>
              </a:tblPr>
              <a:tblGrid>
                <a:gridCol w="1479997">
                  <a:extLst>
                    <a:ext uri="{9D8B030D-6E8A-4147-A177-3AD203B41FA5}">
                      <a16:colId xmlns:a16="http://schemas.microsoft.com/office/drawing/2014/main" val="4165181277"/>
                    </a:ext>
                  </a:extLst>
                </a:gridCol>
                <a:gridCol w="1220642">
                  <a:extLst>
                    <a:ext uri="{9D8B030D-6E8A-4147-A177-3AD203B41FA5}">
                      <a16:colId xmlns:a16="http://schemas.microsoft.com/office/drawing/2014/main" val="1328929986"/>
                    </a:ext>
                  </a:extLst>
                </a:gridCol>
                <a:gridCol w="1095984">
                  <a:extLst>
                    <a:ext uri="{9D8B030D-6E8A-4147-A177-3AD203B41FA5}">
                      <a16:colId xmlns:a16="http://schemas.microsoft.com/office/drawing/2014/main" val="3391544978"/>
                    </a:ext>
                  </a:extLst>
                </a:gridCol>
                <a:gridCol w="1091801">
                  <a:extLst>
                    <a:ext uri="{9D8B030D-6E8A-4147-A177-3AD203B41FA5}">
                      <a16:colId xmlns:a16="http://schemas.microsoft.com/office/drawing/2014/main" val="2909746622"/>
                    </a:ext>
                  </a:extLst>
                </a:gridCol>
                <a:gridCol w="1147855">
                  <a:extLst>
                    <a:ext uri="{9D8B030D-6E8A-4147-A177-3AD203B41FA5}">
                      <a16:colId xmlns:a16="http://schemas.microsoft.com/office/drawing/2014/main" val="105941775"/>
                    </a:ext>
                  </a:extLst>
                </a:gridCol>
                <a:gridCol w="1479997">
                  <a:extLst>
                    <a:ext uri="{9D8B030D-6E8A-4147-A177-3AD203B41FA5}">
                      <a16:colId xmlns:a16="http://schemas.microsoft.com/office/drawing/2014/main" val="2143060454"/>
                    </a:ext>
                  </a:extLst>
                </a:gridCol>
              </a:tblGrid>
              <a:tr h="267605">
                <a:tc>
                  <a:txBody>
                    <a:bodyPr/>
                    <a:lstStyle/>
                    <a:p>
                      <a:pPr marL="48895" marR="48895" algn="ctr">
                        <a:lnSpc>
                          <a:spcPts val="1365"/>
                        </a:lnSpc>
                        <a:spcAft>
                          <a:spcPts val="0"/>
                        </a:spcAft>
                      </a:pPr>
                      <a:r>
                        <a:rPr lang="en-US" sz="1200" u="sng">
                          <a:effectLst/>
                        </a:rPr>
                        <a:t>Field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340" marR="55245" algn="ctr">
                        <a:lnSpc>
                          <a:spcPts val="1365"/>
                        </a:lnSpc>
                        <a:spcAft>
                          <a:spcPts val="0"/>
                        </a:spcAft>
                      </a:pPr>
                      <a:r>
                        <a:rPr lang="en-US" sz="1200" u="sng">
                          <a:effectLst/>
                        </a:rPr>
                        <a:t>Type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2575">
                        <a:lnSpc>
                          <a:spcPts val="1365"/>
                        </a:lnSpc>
                      </a:pPr>
                      <a:r>
                        <a:rPr lang="en-US" sz="1200" u="sng">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71780" marR="267970" algn="ctr">
                        <a:lnSpc>
                          <a:spcPts val="1365"/>
                        </a:lnSpc>
                        <a:spcAft>
                          <a:spcPts val="0"/>
                        </a:spcAft>
                      </a:pPr>
                      <a:r>
                        <a:rPr lang="en-US" sz="1200" u="sng">
                          <a:effectLst/>
                        </a:rPr>
                        <a:t>Key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06375">
                        <a:lnSpc>
                          <a:spcPts val="1365"/>
                        </a:lnSpc>
                      </a:pPr>
                      <a:r>
                        <a:rPr lang="en-US" sz="1200" u="sng">
                          <a:effectLst/>
                        </a:rPr>
                        <a:t>Default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8895" marR="46990" algn="ctr">
                        <a:lnSpc>
                          <a:spcPts val="1365"/>
                        </a:lnSpc>
                        <a:spcAft>
                          <a:spcPts val="0"/>
                        </a:spcAft>
                      </a:pPr>
                      <a:r>
                        <a:rPr lang="en-US" sz="1200" u="sng">
                          <a:effectLst/>
                        </a:rPr>
                        <a:t>Extra</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978725022"/>
                  </a:ext>
                </a:extLst>
              </a:tr>
              <a:tr h="535210">
                <a:tc>
                  <a:txBody>
                    <a:bodyPr/>
                    <a:lstStyle/>
                    <a:p>
                      <a:pPr marL="66675">
                        <a:lnSpc>
                          <a:spcPts val="1360"/>
                        </a:lnSpc>
                      </a:pPr>
                      <a:r>
                        <a:rPr lang="en-US" sz="1200" u="sng">
                          <a:effectLst/>
                        </a:rPr>
                        <a:t>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340" marR="124460" algn="ctr">
                        <a:lnSpc>
                          <a:spcPts val="1360"/>
                        </a:lnSpc>
                        <a:spcAft>
                          <a:spcPts val="0"/>
                        </a:spcAft>
                      </a:pPr>
                      <a:r>
                        <a:rPr lang="en-US" sz="1200">
                          <a:effectLst/>
                        </a:rPr>
                        <a:t>int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0"/>
                        </a:lnSpc>
                      </a:pPr>
                      <a:r>
                        <a:rPr lang="en-US" sz="1200">
                          <a:effectLst/>
                        </a:rPr>
                        <a:t>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0"/>
                        </a:lnSpc>
                      </a:pPr>
                      <a:r>
                        <a:rPr lang="en-US" sz="1200">
                          <a:effectLst/>
                        </a:rPr>
                        <a:t>PRI</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0"/>
                        </a:lnSpc>
                      </a:pP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3815" marR="51435" algn="ctr">
                        <a:lnSpc>
                          <a:spcPts val="1360"/>
                        </a:lnSpc>
                        <a:spcAft>
                          <a:spcPts val="0"/>
                        </a:spcAft>
                      </a:pPr>
                      <a:r>
                        <a:rPr lang="en-US" sz="1200">
                          <a:effectLst/>
                        </a:rPr>
                        <a:t>Auto_increment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925491921"/>
                  </a:ext>
                </a:extLst>
              </a:tr>
              <a:tr h="416699">
                <a:tc>
                  <a:txBody>
                    <a:bodyPr/>
                    <a:lstStyle/>
                    <a:p>
                      <a:pPr marL="66675">
                        <a:lnSpc>
                          <a:spcPts val="1365"/>
                        </a:lnSpc>
                      </a:pPr>
                      <a:r>
                        <a:rPr lang="en-US" sz="1200" u="sng">
                          <a:effectLst/>
                        </a:rPr>
                        <a:t>address_line_1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340" marR="57150" algn="ctr">
                        <a:lnSpc>
                          <a:spcPts val="1365"/>
                        </a:lnSpc>
                        <a:spcAft>
                          <a:spcPts val="0"/>
                        </a:spcAft>
                      </a:pPr>
                      <a:r>
                        <a:rPr lang="en-US" sz="1200">
                          <a:effectLst/>
                        </a:rPr>
                        <a:t>varchar(45)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YES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512590508"/>
                  </a:ext>
                </a:extLst>
              </a:tr>
              <a:tr h="422434">
                <a:tc>
                  <a:txBody>
                    <a:bodyPr/>
                    <a:lstStyle/>
                    <a:p>
                      <a:pPr marL="66675">
                        <a:lnSpc>
                          <a:spcPts val="1365"/>
                        </a:lnSpc>
                      </a:pPr>
                      <a:r>
                        <a:rPr lang="en-US" sz="1200" u="sng">
                          <a:effectLst/>
                        </a:rPr>
                        <a:t>address_line_2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340" marR="57150" algn="ctr">
                        <a:lnSpc>
                          <a:spcPts val="1365"/>
                        </a:lnSpc>
                        <a:spcAft>
                          <a:spcPts val="0"/>
                        </a:spcAft>
                      </a:pPr>
                      <a:r>
                        <a:rPr lang="en-US" sz="1200">
                          <a:effectLst/>
                        </a:rPr>
                        <a:t>varchar(45)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YES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403812336"/>
                  </a:ext>
                </a:extLst>
              </a:tr>
              <a:tr h="416699">
                <a:tc>
                  <a:txBody>
                    <a:bodyPr/>
                    <a:lstStyle/>
                    <a:p>
                      <a:pPr marL="66675">
                        <a:lnSpc>
                          <a:spcPts val="1365"/>
                        </a:lnSpc>
                      </a:pPr>
                      <a:r>
                        <a:rPr lang="en-US" sz="1200" u="sng">
                          <a:effectLst/>
                        </a:rPr>
                        <a:t>city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340" marR="57150" algn="ctr">
                        <a:lnSpc>
                          <a:spcPts val="1365"/>
                        </a:lnSpc>
                        <a:spcAft>
                          <a:spcPts val="0"/>
                        </a:spcAft>
                      </a:pPr>
                      <a:r>
                        <a:rPr lang="en-US" sz="1200">
                          <a:effectLst/>
                        </a:rPr>
                        <a:t>varchar(30)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YES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64534120"/>
                  </a:ext>
                </a:extLst>
              </a:tr>
              <a:tr h="416699">
                <a:tc>
                  <a:txBody>
                    <a:bodyPr/>
                    <a:lstStyle/>
                    <a:p>
                      <a:pPr marL="66675">
                        <a:lnSpc>
                          <a:spcPts val="1365"/>
                        </a:lnSpc>
                      </a:pPr>
                      <a:r>
                        <a:rPr lang="en-US" sz="1200" u="sng">
                          <a:effectLst/>
                        </a:rPr>
                        <a:t>country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340" marR="124460" algn="ctr">
                        <a:lnSpc>
                          <a:spcPts val="1365"/>
                        </a:lnSpc>
                        <a:spcAft>
                          <a:spcPts val="0"/>
                        </a:spcAft>
                      </a:pPr>
                      <a:r>
                        <a:rPr lang="en-US" sz="1200">
                          <a:effectLst/>
                        </a:rPr>
                        <a:t>varchar(30)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YES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110863779"/>
                  </a:ext>
                </a:extLst>
              </a:tr>
              <a:tr h="416699">
                <a:tc>
                  <a:txBody>
                    <a:bodyPr/>
                    <a:lstStyle/>
                    <a:p>
                      <a:pPr marL="66675">
                        <a:lnSpc>
                          <a:spcPts val="1365"/>
                        </a:lnSpc>
                      </a:pPr>
                      <a:r>
                        <a:rPr lang="en-US" sz="1200" u="sng">
                          <a:effectLst/>
                        </a:rPr>
                        <a:t>pincode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340" marR="57150" algn="ctr">
                        <a:lnSpc>
                          <a:spcPts val="1365"/>
                        </a:lnSpc>
                        <a:spcAft>
                          <a:spcPts val="0"/>
                        </a:spcAft>
                      </a:pPr>
                      <a:r>
                        <a:rPr lang="en-US" sz="1200">
                          <a:effectLst/>
                        </a:rPr>
                        <a:t>varchar(10)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YES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536538491"/>
                  </a:ext>
                </a:extLst>
              </a:tr>
              <a:tr h="416699">
                <a:tc>
                  <a:txBody>
                    <a:bodyPr/>
                    <a:lstStyle/>
                    <a:p>
                      <a:pPr marL="66675">
                        <a:lnSpc>
                          <a:spcPts val="1365"/>
                        </a:lnSpc>
                      </a:pPr>
                      <a:r>
                        <a:rPr lang="en-US" sz="1200" u="sng">
                          <a:effectLst/>
                        </a:rPr>
                        <a:t>state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340" marR="57150" algn="ctr">
                        <a:lnSpc>
                          <a:spcPts val="1365"/>
                        </a:lnSpc>
                        <a:spcAft>
                          <a:spcPts val="0"/>
                        </a:spcAft>
                      </a:pPr>
                      <a:r>
                        <a:rPr lang="en-US" sz="1200">
                          <a:effectLst/>
                        </a:rPr>
                        <a:t>varchar(30)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YES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846540983"/>
                  </a:ext>
                </a:extLst>
              </a:tr>
              <a:tr h="416699">
                <a:tc>
                  <a:txBody>
                    <a:bodyPr/>
                    <a:lstStyle/>
                    <a:p>
                      <a:pPr marL="66675">
                        <a:lnSpc>
                          <a:spcPts val="1365"/>
                        </a:lnSpc>
                      </a:pPr>
                      <a:r>
                        <a:rPr lang="en-US" sz="1200" u="sng">
                          <a:effectLst/>
                        </a:rPr>
                        <a:t>user_id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340" marR="57150" algn="ctr">
                        <a:lnSpc>
                          <a:spcPts val="1365"/>
                        </a:lnSpc>
                        <a:spcAft>
                          <a:spcPts val="0"/>
                        </a:spcAft>
                      </a:pPr>
                      <a:r>
                        <a:rPr lang="en-US" sz="12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MUL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dirty="0">
                          <a:effectLst/>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410233220"/>
                  </a:ext>
                </a:extLst>
              </a:tr>
            </a:tbl>
          </a:graphicData>
        </a:graphic>
      </p:graphicFrame>
      <p:sp>
        <p:nvSpPr>
          <p:cNvPr id="5" name="Rectangle 1">
            <a:extLst>
              <a:ext uri="{FF2B5EF4-FFF2-40B4-BE49-F238E27FC236}">
                <a16:creationId xmlns:a16="http://schemas.microsoft.com/office/drawing/2014/main" id="{FDFEBB50-DCE5-43E8-9D91-2E88B3A8C20E}"/>
              </a:ext>
            </a:extLst>
          </p:cNvPr>
          <p:cNvSpPr>
            <a:spLocks noChangeArrowheads="1"/>
          </p:cNvSpPr>
          <p:nvPr/>
        </p:nvSpPr>
        <p:spPr bwMode="auto">
          <a:xfrm>
            <a:off x="3243263" y="27543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642017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C1DDD-8E96-48A2-ACD9-AB4371A48306}"/>
              </a:ext>
            </a:extLst>
          </p:cNvPr>
          <p:cNvSpPr>
            <a:spLocks noGrp="1"/>
          </p:cNvSpPr>
          <p:nvPr>
            <p:ph type="title"/>
          </p:nvPr>
        </p:nvSpPr>
        <p:spPr/>
        <p:txBody>
          <a:bodyPr>
            <a:normAutofit/>
          </a:bodyPr>
          <a:lstStyle/>
          <a:p>
            <a:r>
              <a:rPr lang="en-US" sz="1800" b="1" u="heavy" dirty="0">
                <a:effectLst/>
                <a:latin typeface="Times New Roman" panose="02020603050405020304" pitchFamily="18" charset="0"/>
                <a:ea typeface="Times New Roman" panose="02020603050405020304" pitchFamily="18" charset="0"/>
              </a:rPr>
              <a:t>Table 2: </a:t>
            </a:r>
            <a:r>
              <a:rPr lang="en-US" sz="1800" b="1" u="heavy" dirty="0">
                <a:latin typeface="Times New Roman" panose="02020603050405020304" pitchFamily="18" charset="0"/>
                <a:ea typeface="Times New Roman" panose="02020603050405020304" pitchFamily="18" charset="0"/>
              </a:rPr>
              <a:t>Users</a:t>
            </a:r>
            <a:br>
              <a:rPr lang="en-IN" sz="1800" b="1" dirty="0">
                <a:effectLst/>
                <a:latin typeface="Times New Roman" panose="02020603050405020304" pitchFamily="18" charset="0"/>
                <a:ea typeface="Times New Roman" panose="02020603050405020304" pitchFamily="18" charset="0"/>
              </a:rPr>
            </a:br>
            <a:endParaRPr lang="en-IN" sz="1800" dirty="0"/>
          </a:p>
        </p:txBody>
      </p:sp>
      <p:graphicFrame>
        <p:nvGraphicFramePr>
          <p:cNvPr id="4" name="Table 3">
            <a:extLst>
              <a:ext uri="{FF2B5EF4-FFF2-40B4-BE49-F238E27FC236}">
                <a16:creationId xmlns:a16="http://schemas.microsoft.com/office/drawing/2014/main" id="{E23D94C5-1DC4-46A1-A1A1-3D009355F0FF}"/>
              </a:ext>
            </a:extLst>
          </p:cNvPr>
          <p:cNvGraphicFramePr>
            <a:graphicFrameLocks noGrp="1"/>
          </p:cNvGraphicFramePr>
          <p:nvPr>
            <p:extLst>
              <p:ext uri="{D42A27DB-BD31-4B8C-83A1-F6EECF244321}">
                <p14:modId xmlns:p14="http://schemas.microsoft.com/office/powerpoint/2010/main" val="3018788721"/>
              </p:ext>
            </p:extLst>
          </p:nvPr>
        </p:nvGraphicFramePr>
        <p:xfrm>
          <a:off x="2111528" y="1959998"/>
          <a:ext cx="6780224" cy="3967839"/>
        </p:xfrm>
        <a:graphic>
          <a:graphicData uri="http://schemas.openxmlformats.org/drawingml/2006/table">
            <a:tbl>
              <a:tblPr firstRow="1" firstCol="1" lastRow="1" lastCol="1" bandRow="1" bandCol="1">
                <a:tableStyleId>{5C22544A-7EE6-4342-B048-85BDC9FD1C3A}</a:tableStyleId>
              </a:tblPr>
              <a:tblGrid>
                <a:gridCol w="1144313">
                  <a:extLst>
                    <a:ext uri="{9D8B030D-6E8A-4147-A177-3AD203B41FA5}">
                      <a16:colId xmlns:a16="http://schemas.microsoft.com/office/drawing/2014/main" val="2632303846"/>
                    </a:ext>
                  </a:extLst>
                </a:gridCol>
                <a:gridCol w="1183384">
                  <a:extLst>
                    <a:ext uri="{9D8B030D-6E8A-4147-A177-3AD203B41FA5}">
                      <a16:colId xmlns:a16="http://schemas.microsoft.com/office/drawing/2014/main" val="3105394173"/>
                    </a:ext>
                  </a:extLst>
                </a:gridCol>
                <a:gridCol w="1021091">
                  <a:extLst>
                    <a:ext uri="{9D8B030D-6E8A-4147-A177-3AD203B41FA5}">
                      <a16:colId xmlns:a16="http://schemas.microsoft.com/office/drawing/2014/main" val="1271221421"/>
                    </a:ext>
                  </a:extLst>
                </a:gridCol>
                <a:gridCol w="1039123">
                  <a:extLst>
                    <a:ext uri="{9D8B030D-6E8A-4147-A177-3AD203B41FA5}">
                      <a16:colId xmlns:a16="http://schemas.microsoft.com/office/drawing/2014/main" val="3445654367"/>
                    </a:ext>
                  </a:extLst>
                </a:gridCol>
                <a:gridCol w="1057156">
                  <a:extLst>
                    <a:ext uri="{9D8B030D-6E8A-4147-A177-3AD203B41FA5}">
                      <a16:colId xmlns:a16="http://schemas.microsoft.com/office/drawing/2014/main" val="4013489389"/>
                    </a:ext>
                  </a:extLst>
                </a:gridCol>
                <a:gridCol w="1335157">
                  <a:extLst>
                    <a:ext uri="{9D8B030D-6E8A-4147-A177-3AD203B41FA5}">
                      <a16:colId xmlns:a16="http://schemas.microsoft.com/office/drawing/2014/main" val="3065191454"/>
                    </a:ext>
                  </a:extLst>
                </a:gridCol>
              </a:tblGrid>
              <a:tr h="474666">
                <a:tc>
                  <a:txBody>
                    <a:bodyPr/>
                    <a:lstStyle/>
                    <a:p>
                      <a:pPr marL="311785" marR="309880" algn="ctr">
                        <a:lnSpc>
                          <a:spcPts val="1365"/>
                        </a:lnSpc>
                        <a:spcAft>
                          <a:spcPts val="0"/>
                        </a:spcAft>
                      </a:pPr>
                      <a:r>
                        <a:rPr lang="en-US" sz="1200" u="sng">
                          <a:effectLst/>
                        </a:rPr>
                        <a:t>Field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29565" marR="324485" algn="ctr">
                        <a:lnSpc>
                          <a:spcPts val="1365"/>
                        </a:lnSpc>
                        <a:spcAft>
                          <a:spcPts val="0"/>
                        </a:spcAft>
                      </a:pPr>
                      <a:r>
                        <a:rPr lang="en-US" sz="1200" u="sng">
                          <a:effectLst/>
                        </a:rPr>
                        <a:t>Type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5115" marR="274955" algn="ctr">
                        <a:lnSpc>
                          <a:spcPts val="1365"/>
                        </a:lnSpc>
                        <a:spcAft>
                          <a:spcPts val="0"/>
                        </a:spcAft>
                      </a:pPr>
                      <a:r>
                        <a:rPr lang="en-US" sz="1200" u="sng">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99720" marR="292100" algn="ctr">
                        <a:lnSpc>
                          <a:spcPts val="1365"/>
                        </a:lnSpc>
                        <a:spcAft>
                          <a:spcPts val="0"/>
                        </a:spcAft>
                      </a:pPr>
                      <a:r>
                        <a:rPr lang="en-US" sz="1200" u="sng">
                          <a:effectLst/>
                        </a:rPr>
                        <a:t>Key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15265">
                        <a:lnSpc>
                          <a:spcPts val="1365"/>
                        </a:lnSpc>
                      </a:pPr>
                      <a:r>
                        <a:rPr lang="en-US" sz="1200" u="sng">
                          <a:effectLst/>
                        </a:rPr>
                        <a:t>Default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8895" marR="46990" algn="ctr">
                        <a:lnSpc>
                          <a:spcPts val="1365"/>
                        </a:lnSpc>
                        <a:spcAft>
                          <a:spcPts val="0"/>
                        </a:spcAft>
                      </a:pPr>
                      <a:r>
                        <a:rPr lang="en-US" sz="1200" u="sng">
                          <a:effectLst/>
                        </a:rPr>
                        <a:t>Extra</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054185026"/>
                  </a:ext>
                </a:extLst>
              </a:tr>
              <a:tr h="645177">
                <a:tc>
                  <a:txBody>
                    <a:bodyPr/>
                    <a:lstStyle/>
                    <a:p>
                      <a:pPr marL="66675">
                        <a:lnSpc>
                          <a:spcPts val="1365"/>
                        </a:lnSpc>
                      </a:pPr>
                      <a:r>
                        <a:rPr lang="en-US" sz="1200" u="sng">
                          <a:effectLst/>
                        </a:rPr>
                        <a:t>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PRI</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040">
                        <a:lnSpc>
                          <a:spcPts val="1365"/>
                        </a:lnSpc>
                      </a:pP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8895" marR="50165" algn="ctr">
                        <a:lnSpc>
                          <a:spcPts val="1365"/>
                        </a:lnSpc>
                        <a:spcAft>
                          <a:spcPts val="0"/>
                        </a:spcAft>
                      </a:pPr>
                      <a:r>
                        <a:rPr lang="en-US" sz="1200">
                          <a:effectLst/>
                        </a:rPr>
                        <a:t>Auto_increment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934078213"/>
                  </a:ext>
                </a:extLst>
              </a:tr>
              <a:tr h="474666">
                <a:tc>
                  <a:txBody>
                    <a:bodyPr/>
                    <a:lstStyle/>
                    <a:p>
                      <a:pPr marL="66675">
                        <a:lnSpc>
                          <a:spcPts val="1365"/>
                        </a:lnSpc>
                      </a:pPr>
                      <a:r>
                        <a:rPr lang="en-US" sz="1200" u="sng">
                          <a:effectLst/>
                        </a:rPr>
                        <a:t>email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varchar(30)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YES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UNI</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040">
                        <a:lnSpc>
                          <a:spcPts val="1365"/>
                        </a:lnSpc>
                      </a:pP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998352179"/>
                  </a:ext>
                </a:extLst>
              </a:tr>
              <a:tr h="474666">
                <a:tc>
                  <a:txBody>
                    <a:bodyPr/>
                    <a:lstStyle/>
                    <a:p>
                      <a:pPr marL="66675">
                        <a:lnSpc>
                          <a:spcPts val="1365"/>
                        </a:lnSpc>
                      </a:pPr>
                      <a:r>
                        <a:rPr lang="en-US" sz="1200" u="sng">
                          <a:effectLst/>
                        </a:rPr>
                        <a:t>first_name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varchar(30)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YES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040">
                        <a:lnSpc>
                          <a:spcPts val="1365"/>
                        </a:lnSpc>
                      </a:pP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575440073"/>
                  </a:ext>
                </a:extLst>
              </a:tr>
              <a:tr h="474666">
                <a:tc>
                  <a:txBody>
                    <a:bodyPr/>
                    <a:lstStyle/>
                    <a:p>
                      <a:pPr marL="66675">
                        <a:lnSpc>
                          <a:spcPts val="1365"/>
                        </a:lnSpc>
                      </a:pPr>
                      <a:r>
                        <a:rPr lang="en-US" sz="1200" u="sng">
                          <a:effectLst/>
                        </a:rPr>
                        <a:t>last_name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varchar(30)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YES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040">
                        <a:lnSpc>
                          <a:spcPts val="1365"/>
                        </a:lnSpc>
                      </a:pP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135034829"/>
                  </a:ext>
                </a:extLst>
              </a:tr>
              <a:tr h="474666">
                <a:tc>
                  <a:txBody>
                    <a:bodyPr/>
                    <a:lstStyle/>
                    <a:p>
                      <a:pPr marL="66675">
                        <a:lnSpc>
                          <a:spcPts val="1365"/>
                        </a:lnSpc>
                      </a:pPr>
                      <a:r>
                        <a:rPr lang="en-US" sz="1200" u="sng">
                          <a:effectLst/>
                        </a:rPr>
                        <a:t>password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varchar(200)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040">
                        <a:lnSpc>
                          <a:spcPts val="1365"/>
                        </a:lnSpc>
                      </a:pP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55491654"/>
                  </a:ext>
                </a:extLst>
              </a:tr>
              <a:tr h="474666">
                <a:tc>
                  <a:txBody>
                    <a:bodyPr/>
                    <a:lstStyle/>
                    <a:p>
                      <a:pPr marL="66675">
                        <a:lnSpc>
                          <a:spcPts val="1365"/>
                        </a:lnSpc>
                      </a:pPr>
                      <a:r>
                        <a:rPr lang="en-US" sz="1200" u="sng">
                          <a:effectLst/>
                        </a:rPr>
                        <a:t>phone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varchar(10)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YES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040">
                        <a:lnSpc>
                          <a:spcPts val="1365"/>
                        </a:lnSpc>
                      </a:pP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463705436"/>
                  </a:ext>
                </a:extLst>
              </a:tr>
              <a:tr h="474666">
                <a:tc>
                  <a:txBody>
                    <a:bodyPr/>
                    <a:lstStyle/>
                    <a:p>
                      <a:pPr marL="66675">
                        <a:lnSpc>
                          <a:spcPts val="1365"/>
                        </a:lnSpc>
                      </a:pPr>
                      <a:r>
                        <a:rPr lang="en-US" sz="1200" u="sng">
                          <a:effectLst/>
                        </a:rPr>
                        <a:t>role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varchar(100)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YES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040">
                        <a:lnSpc>
                          <a:spcPts val="1365"/>
                        </a:lnSpc>
                      </a:pP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dirty="0">
                          <a:effectLst/>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710509560"/>
                  </a:ext>
                </a:extLst>
              </a:tr>
            </a:tbl>
          </a:graphicData>
        </a:graphic>
      </p:graphicFrame>
      <p:sp>
        <p:nvSpPr>
          <p:cNvPr id="5" name="Rectangle 1">
            <a:extLst>
              <a:ext uri="{FF2B5EF4-FFF2-40B4-BE49-F238E27FC236}">
                <a16:creationId xmlns:a16="http://schemas.microsoft.com/office/drawing/2014/main" id="{D9136ADB-CC3A-456A-B968-69B35480DAE6}"/>
              </a:ext>
            </a:extLst>
          </p:cNvPr>
          <p:cNvSpPr>
            <a:spLocks noChangeArrowheads="1"/>
          </p:cNvSpPr>
          <p:nvPr/>
        </p:nvSpPr>
        <p:spPr bwMode="auto">
          <a:xfrm>
            <a:off x="2111210" y="1959521"/>
            <a:ext cx="14426009" cy="82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459305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4F271-4903-4D7E-9AB2-D424EB3F86D4}"/>
              </a:ext>
            </a:extLst>
          </p:cNvPr>
          <p:cNvSpPr>
            <a:spLocks noGrp="1"/>
          </p:cNvSpPr>
          <p:nvPr>
            <p:ph type="title"/>
          </p:nvPr>
        </p:nvSpPr>
        <p:spPr>
          <a:xfrm>
            <a:off x="838200" y="365126"/>
            <a:ext cx="10515600" cy="804704"/>
          </a:xfrm>
        </p:spPr>
        <p:txBody>
          <a:bodyPr>
            <a:normAutofit/>
          </a:bodyPr>
          <a:lstStyle/>
          <a:p>
            <a:r>
              <a:rPr lang="en-US" sz="1800" b="1" u="heavy" dirty="0">
                <a:effectLst/>
                <a:latin typeface="Times New Roman" panose="02020603050405020304" pitchFamily="18" charset="0"/>
                <a:ea typeface="Times New Roman" panose="02020603050405020304" pitchFamily="18" charset="0"/>
              </a:rPr>
              <a:t>Table 3: Car</a:t>
            </a:r>
            <a:r>
              <a:rPr lang="en-US" sz="1800" b="1" u="heavy" dirty="0">
                <a:latin typeface="Times New Roman" panose="02020603050405020304" pitchFamily="18" charset="0"/>
                <a:ea typeface="Times New Roman" panose="02020603050405020304" pitchFamily="18" charset="0"/>
              </a:rPr>
              <a:t>t</a:t>
            </a:r>
            <a:br>
              <a:rPr lang="en-IN" sz="1800" b="1" dirty="0">
                <a:effectLst/>
                <a:latin typeface="Times New Roman" panose="02020603050405020304" pitchFamily="18" charset="0"/>
                <a:ea typeface="Times New Roman" panose="02020603050405020304" pitchFamily="18" charset="0"/>
              </a:rPr>
            </a:br>
            <a:endParaRPr lang="en-IN" sz="1800" dirty="0"/>
          </a:p>
        </p:txBody>
      </p:sp>
      <p:graphicFrame>
        <p:nvGraphicFramePr>
          <p:cNvPr id="4" name="Table 3">
            <a:extLst>
              <a:ext uri="{FF2B5EF4-FFF2-40B4-BE49-F238E27FC236}">
                <a16:creationId xmlns:a16="http://schemas.microsoft.com/office/drawing/2014/main" id="{200881E7-23A7-4FB3-B125-CDF33B448D21}"/>
              </a:ext>
            </a:extLst>
          </p:cNvPr>
          <p:cNvGraphicFramePr>
            <a:graphicFrameLocks noGrp="1"/>
          </p:cNvGraphicFramePr>
          <p:nvPr>
            <p:extLst>
              <p:ext uri="{D42A27DB-BD31-4B8C-83A1-F6EECF244321}">
                <p14:modId xmlns:p14="http://schemas.microsoft.com/office/powerpoint/2010/main" val="3168395008"/>
              </p:ext>
            </p:extLst>
          </p:nvPr>
        </p:nvGraphicFramePr>
        <p:xfrm>
          <a:off x="1986456" y="1497062"/>
          <a:ext cx="7283667" cy="3469075"/>
        </p:xfrm>
        <a:graphic>
          <a:graphicData uri="http://schemas.openxmlformats.org/drawingml/2006/table">
            <a:tbl>
              <a:tblPr firstRow="1" firstCol="1" lastRow="1" lastCol="1" bandRow="1" bandCol="1">
                <a:tableStyleId>{5C22544A-7EE6-4342-B048-85BDC9FD1C3A}</a:tableStyleId>
              </a:tblPr>
              <a:tblGrid>
                <a:gridCol w="1217038">
                  <a:extLst>
                    <a:ext uri="{9D8B030D-6E8A-4147-A177-3AD203B41FA5}">
                      <a16:colId xmlns:a16="http://schemas.microsoft.com/office/drawing/2014/main" val="1632570088"/>
                    </a:ext>
                  </a:extLst>
                </a:gridCol>
                <a:gridCol w="1275146">
                  <a:extLst>
                    <a:ext uri="{9D8B030D-6E8A-4147-A177-3AD203B41FA5}">
                      <a16:colId xmlns:a16="http://schemas.microsoft.com/office/drawing/2014/main" val="4019067515"/>
                    </a:ext>
                  </a:extLst>
                </a:gridCol>
                <a:gridCol w="1104858">
                  <a:extLst>
                    <a:ext uri="{9D8B030D-6E8A-4147-A177-3AD203B41FA5}">
                      <a16:colId xmlns:a16="http://schemas.microsoft.com/office/drawing/2014/main" val="3946676435"/>
                    </a:ext>
                  </a:extLst>
                </a:gridCol>
                <a:gridCol w="1108893">
                  <a:extLst>
                    <a:ext uri="{9D8B030D-6E8A-4147-A177-3AD203B41FA5}">
                      <a16:colId xmlns:a16="http://schemas.microsoft.com/office/drawing/2014/main" val="2584974403"/>
                    </a:ext>
                  </a:extLst>
                </a:gridCol>
                <a:gridCol w="1143596">
                  <a:extLst>
                    <a:ext uri="{9D8B030D-6E8A-4147-A177-3AD203B41FA5}">
                      <a16:colId xmlns:a16="http://schemas.microsoft.com/office/drawing/2014/main" val="305448631"/>
                    </a:ext>
                  </a:extLst>
                </a:gridCol>
                <a:gridCol w="1434136">
                  <a:extLst>
                    <a:ext uri="{9D8B030D-6E8A-4147-A177-3AD203B41FA5}">
                      <a16:colId xmlns:a16="http://schemas.microsoft.com/office/drawing/2014/main" val="2534050965"/>
                    </a:ext>
                  </a:extLst>
                </a:gridCol>
              </a:tblGrid>
              <a:tr h="542332">
                <a:tc>
                  <a:txBody>
                    <a:bodyPr/>
                    <a:lstStyle/>
                    <a:p>
                      <a:pPr marL="306070" marR="306070" algn="ctr">
                        <a:lnSpc>
                          <a:spcPts val="1365"/>
                        </a:lnSpc>
                        <a:spcAft>
                          <a:spcPts val="0"/>
                        </a:spcAft>
                      </a:pPr>
                      <a:r>
                        <a:rPr lang="en-US" sz="1200" u="sng">
                          <a:effectLst/>
                        </a:rPr>
                        <a:t>Field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30200" marR="327660" algn="ctr">
                        <a:lnSpc>
                          <a:spcPts val="1365"/>
                        </a:lnSpc>
                        <a:spcAft>
                          <a:spcPts val="0"/>
                        </a:spcAft>
                      </a:pPr>
                      <a:r>
                        <a:rPr lang="en-US" sz="1200" u="sng">
                          <a:effectLst/>
                        </a:rPr>
                        <a:t>Type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2575" marR="283210" algn="ctr">
                        <a:lnSpc>
                          <a:spcPts val="1365"/>
                        </a:lnSpc>
                        <a:spcAft>
                          <a:spcPts val="0"/>
                        </a:spcAft>
                      </a:pPr>
                      <a:r>
                        <a:rPr lang="en-US" sz="1200" u="sng">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93370" marR="292735" algn="ctr">
                        <a:lnSpc>
                          <a:spcPts val="1365"/>
                        </a:lnSpc>
                        <a:spcAft>
                          <a:spcPts val="0"/>
                        </a:spcAft>
                      </a:pPr>
                      <a:r>
                        <a:rPr lang="en-US" sz="1200" u="sng">
                          <a:effectLst/>
                        </a:rPr>
                        <a:t>Key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17805">
                        <a:lnSpc>
                          <a:spcPts val="1365"/>
                        </a:lnSpc>
                      </a:pPr>
                      <a:r>
                        <a:rPr lang="en-US" sz="1200" u="sng">
                          <a:effectLst/>
                        </a:rPr>
                        <a:t>Default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8895" marR="42545" algn="ctr">
                        <a:lnSpc>
                          <a:spcPts val="1365"/>
                        </a:lnSpc>
                        <a:spcAft>
                          <a:spcPts val="0"/>
                        </a:spcAft>
                      </a:pPr>
                      <a:r>
                        <a:rPr lang="en-US" sz="1200" u="sng">
                          <a:effectLst/>
                        </a:rPr>
                        <a:t>Extra</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026221881"/>
                  </a:ext>
                </a:extLst>
              </a:tr>
              <a:tr h="738943">
                <a:tc>
                  <a:txBody>
                    <a:bodyPr/>
                    <a:lstStyle/>
                    <a:p>
                      <a:pPr marL="66675">
                        <a:lnSpc>
                          <a:spcPts val="1365"/>
                        </a:lnSpc>
                        <a:spcBef>
                          <a:spcPts val="5"/>
                        </a:spcBef>
                        <a:spcAft>
                          <a:spcPts val="0"/>
                        </a:spcAft>
                      </a:pPr>
                      <a:r>
                        <a:rPr lang="en-US" sz="1200" u="sng">
                          <a:effectLst/>
                        </a:rPr>
                        <a:t>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nSpc>
                          <a:spcPts val="1365"/>
                        </a:lnSpc>
                        <a:spcBef>
                          <a:spcPts val="5"/>
                        </a:spcBef>
                        <a:spcAft>
                          <a:spcPts val="0"/>
                        </a:spcAft>
                      </a:pPr>
                      <a:r>
                        <a:rPr lang="en-US" sz="12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nSpc>
                          <a:spcPts val="1365"/>
                        </a:lnSpc>
                        <a:spcBef>
                          <a:spcPts val="5"/>
                        </a:spcBef>
                        <a:spcAft>
                          <a:spcPts val="0"/>
                        </a:spcAft>
                      </a:pPr>
                      <a:r>
                        <a:rPr lang="en-US" sz="1200">
                          <a:effectLst/>
                        </a:rPr>
                        <a:t>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040">
                        <a:lnSpc>
                          <a:spcPts val="1365"/>
                        </a:lnSpc>
                        <a:spcBef>
                          <a:spcPts val="5"/>
                        </a:spcBef>
                        <a:spcAft>
                          <a:spcPts val="0"/>
                        </a:spcAft>
                      </a:pPr>
                      <a:r>
                        <a:rPr lang="en-US" sz="1200">
                          <a:effectLst/>
                        </a:rPr>
                        <a:t>PRI</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nSpc>
                          <a:spcPts val="1365"/>
                        </a:lnSpc>
                        <a:spcBef>
                          <a:spcPts val="5"/>
                        </a:spcBef>
                        <a:spcAft>
                          <a:spcPts val="0"/>
                        </a:spcAft>
                      </a:pP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8895" marR="51435" algn="ctr">
                        <a:lnSpc>
                          <a:spcPts val="1365"/>
                        </a:lnSpc>
                        <a:spcBef>
                          <a:spcPts val="5"/>
                        </a:spcBef>
                        <a:spcAft>
                          <a:spcPts val="0"/>
                        </a:spcAft>
                      </a:pPr>
                      <a:r>
                        <a:rPr lang="en-US" sz="1200">
                          <a:effectLst/>
                        </a:rPr>
                        <a:t>Auto_increment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56219519"/>
                  </a:ext>
                </a:extLst>
              </a:tr>
              <a:tr h="543651">
                <a:tc>
                  <a:txBody>
                    <a:bodyPr/>
                    <a:lstStyle/>
                    <a:p>
                      <a:pPr marL="66675">
                        <a:lnSpc>
                          <a:spcPts val="1365"/>
                        </a:lnSpc>
                      </a:pPr>
                      <a:r>
                        <a:rPr lang="en-US" sz="1200" u="sng">
                          <a:effectLst/>
                        </a:rPr>
                        <a:t>cart_amt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nSpc>
                          <a:spcPts val="1365"/>
                        </a:lnSpc>
                      </a:pPr>
                      <a:r>
                        <a:rPr lang="en-US" sz="1200">
                          <a:effectLst/>
                        </a:rPr>
                        <a:t>double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nSpc>
                          <a:spcPts val="1365"/>
                        </a:lnSpc>
                      </a:pPr>
                      <a:r>
                        <a:rPr lang="en-US" sz="1200">
                          <a:effectLst/>
                        </a:rPr>
                        <a:t>YES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nSpc>
                          <a:spcPts val="1365"/>
                        </a:lnSpc>
                      </a:pP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023818322"/>
                  </a:ext>
                </a:extLst>
              </a:tr>
              <a:tr h="543651">
                <a:tc>
                  <a:txBody>
                    <a:bodyPr/>
                    <a:lstStyle/>
                    <a:p>
                      <a:pPr marL="66675">
                        <a:lnSpc>
                          <a:spcPts val="1365"/>
                        </a:lnSpc>
                      </a:pPr>
                      <a:r>
                        <a:rPr lang="en-US" sz="1200" u="sng">
                          <a:effectLst/>
                        </a:rPr>
                        <a:t>quantity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nSpc>
                          <a:spcPts val="1365"/>
                        </a:lnSpc>
                      </a:pPr>
                      <a:r>
                        <a:rPr lang="en-US" sz="12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nSpc>
                          <a:spcPts val="1365"/>
                        </a:lnSpc>
                      </a:pPr>
                      <a:r>
                        <a:rPr lang="en-US" sz="1200">
                          <a:effectLst/>
                        </a:rPr>
                        <a:t>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040">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nSpc>
                          <a:spcPts val="1365"/>
                        </a:lnSpc>
                      </a:pP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00912264"/>
                  </a:ext>
                </a:extLst>
              </a:tr>
              <a:tr h="550249">
                <a:tc>
                  <a:txBody>
                    <a:bodyPr/>
                    <a:lstStyle/>
                    <a:p>
                      <a:pPr marL="66675">
                        <a:lnSpc>
                          <a:spcPts val="1365"/>
                        </a:lnSpc>
                      </a:pPr>
                      <a:r>
                        <a:rPr lang="en-US" sz="1200" u="sng">
                          <a:effectLst/>
                        </a:rPr>
                        <a:t>product_id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nSpc>
                          <a:spcPts val="1365"/>
                        </a:lnSpc>
                      </a:pPr>
                      <a:r>
                        <a:rPr lang="en-US" sz="12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nSpc>
                          <a:spcPts val="1365"/>
                        </a:lnSpc>
                      </a:pPr>
                      <a:r>
                        <a:rPr lang="en-US" sz="1200">
                          <a:effectLst/>
                        </a:rPr>
                        <a:t>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040">
                        <a:lnSpc>
                          <a:spcPts val="1365"/>
                        </a:lnSpc>
                      </a:pPr>
                      <a:r>
                        <a:rPr lang="en-US" sz="1200">
                          <a:effectLst/>
                        </a:rPr>
                        <a:t>MUL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nSpc>
                          <a:spcPts val="1365"/>
                        </a:lnSpc>
                      </a:pP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20880581"/>
                  </a:ext>
                </a:extLst>
              </a:tr>
              <a:tr h="550249">
                <a:tc>
                  <a:txBody>
                    <a:bodyPr/>
                    <a:lstStyle/>
                    <a:p>
                      <a:pPr marL="66675">
                        <a:lnSpc>
                          <a:spcPts val="1365"/>
                        </a:lnSpc>
                      </a:pPr>
                      <a:r>
                        <a:rPr lang="en-US" sz="1200" u="sng">
                          <a:effectLst/>
                        </a:rPr>
                        <a:t>user_id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nSpc>
                          <a:spcPts val="1365"/>
                        </a:lnSpc>
                      </a:pPr>
                      <a:r>
                        <a:rPr lang="en-US" sz="12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nSpc>
                          <a:spcPts val="1365"/>
                        </a:lnSpc>
                      </a:pPr>
                      <a:r>
                        <a:rPr lang="en-US" sz="1200">
                          <a:effectLst/>
                        </a:rPr>
                        <a:t>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040">
                        <a:lnSpc>
                          <a:spcPts val="1365"/>
                        </a:lnSpc>
                      </a:pPr>
                      <a:r>
                        <a:rPr lang="en-US" sz="1200">
                          <a:effectLst/>
                        </a:rPr>
                        <a:t>MUL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nSpc>
                          <a:spcPts val="1365"/>
                        </a:lnSpc>
                      </a:pP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dirty="0">
                          <a:effectLst/>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768066467"/>
                  </a:ext>
                </a:extLst>
              </a:tr>
            </a:tbl>
          </a:graphicData>
        </a:graphic>
      </p:graphicFrame>
    </p:spTree>
    <p:extLst>
      <p:ext uri="{BB962C8B-B14F-4D97-AF65-F5344CB8AC3E}">
        <p14:creationId xmlns:p14="http://schemas.microsoft.com/office/powerpoint/2010/main" val="4087020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A18FC-FDF2-4DD3-9A52-DB9447984508}"/>
              </a:ext>
            </a:extLst>
          </p:cNvPr>
          <p:cNvSpPr>
            <a:spLocks noGrp="1"/>
          </p:cNvSpPr>
          <p:nvPr>
            <p:ph type="title"/>
          </p:nvPr>
        </p:nvSpPr>
        <p:spPr/>
        <p:txBody>
          <a:bodyPr>
            <a:normAutofit/>
          </a:bodyPr>
          <a:lstStyle/>
          <a:p>
            <a:r>
              <a:rPr lang="en-US" sz="1800" b="1" u="heavy" dirty="0">
                <a:effectLst/>
                <a:latin typeface="Times New Roman" panose="02020603050405020304" pitchFamily="18" charset="0"/>
                <a:ea typeface="Times New Roman" panose="02020603050405020304" pitchFamily="18" charset="0"/>
              </a:rPr>
              <a:t>Table 4: </a:t>
            </a:r>
            <a:r>
              <a:rPr lang="en-US" sz="1800" b="1" u="heavy" dirty="0" err="1">
                <a:latin typeface="Times New Roman" panose="02020603050405020304" pitchFamily="18" charset="0"/>
                <a:ea typeface="Times New Roman" panose="02020603050405020304" pitchFamily="18" charset="0"/>
              </a:rPr>
              <a:t>Order_details</a:t>
            </a:r>
            <a:br>
              <a:rPr lang="en-IN" sz="1800" b="1" dirty="0">
                <a:effectLst/>
                <a:latin typeface="Times New Roman" panose="02020603050405020304" pitchFamily="18" charset="0"/>
                <a:ea typeface="Times New Roman" panose="02020603050405020304" pitchFamily="18" charset="0"/>
              </a:rPr>
            </a:br>
            <a:endParaRPr lang="en-IN" sz="1800" dirty="0"/>
          </a:p>
        </p:txBody>
      </p:sp>
      <p:graphicFrame>
        <p:nvGraphicFramePr>
          <p:cNvPr id="4" name="Table 3">
            <a:extLst>
              <a:ext uri="{FF2B5EF4-FFF2-40B4-BE49-F238E27FC236}">
                <a16:creationId xmlns:a16="http://schemas.microsoft.com/office/drawing/2014/main" id="{6D93BC78-E776-416C-BB43-D688717CA216}"/>
              </a:ext>
            </a:extLst>
          </p:cNvPr>
          <p:cNvGraphicFramePr>
            <a:graphicFrameLocks noGrp="1"/>
          </p:cNvGraphicFramePr>
          <p:nvPr>
            <p:extLst>
              <p:ext uri="{D42A27DB-BD31-4B8C-83A1-F6EECF244321}">
                <p14:modId xmlns:p14="http://schemas.microsoft.com/office/powerpoint/2010/main" val="668768818"/>
              </p:ext>
            </p:extLst>
          </p:nvPr>
        </p:nvGraphicFramePr>
        <p:xfrm>
          <a:off x="1860331" y="1576553"/>
          <a:ext cx="7100471" cy="3305805"/>
        </p:xfrm>
        <a:graphic>
          <a:graphicData uri="http://schemas.openxmlformats.org/drawingml/2006/table">
            <a:tbl>
              <a:tblPr firstRow="1" firstCol="1" lastRow="1" lastCol="1" bandRow="1" bandCol="1">
                <a:tableStyleId>{5C22544A-7EE6-4342-B048-85BDC9FD1C3A}</a:tableStyleId>
              </a:tblPr>
              <a:tblGrid>
                <a:gridCol w="1398375">
                  <a:extLst>
                    <a:ext uri="{9D8B030D-6E8A-4147-A177-3AD203B41FA5}">
                      <a16:colId xmlns:a16="http://schemas.microsoft.com/office/drawing/2014/main" val="2923456621"/>
                    </a:ext>
                  </a:extLst>
                </a:gridCol>
                <a:gridCol w="1148918">
                  <a:extLst>
                    <a:ext uri="{9D8B030D-6E8A-4147-A177-3AD203B41FA5}">
                      <a16:colId xmlns:a16="http://schemas.microsoft.com/office/drawing/2014/main" val="3720860500"/>
                    </a:ext>
                  </a:extLst>
                </a:gridCol>
                <a:gridCol w="1027731">
                  <a:extLst>
                    <a:ext uri="{9D8B030D-6E8A-4147-A177-3AD203B41FA5}">
                      <a16:colId xmlns:a16="http://schemas.microsoft.com/office/drawing/2014/main" val="3638055442"/>
                    </a:ext>
                  </a:extLst>
                </a:gridCol>
                <a:gridCol w="1046617">
                  <a:extLst>
                    <a:ext uri="{9D8B030D-6E8A-4147-A177-3AD203B41FA5}">
                      <a16:colId xmlns:a16="http://schemas.microsoft.com/office/drawing/2014/main" val="303844486"/>
                    </a:ext>
                  </a:extLst>
                </a:gridCol>
                <a:gridCol w="1080455">
                  <a:extLst>
                    <a:ext uri="{9D8B030D-6E8A-4147-A177-3AD203B41FA5}">
                      <a16:colId xmlns:a16="http://schemas.microsoft.com/office/drawing/2014/main" val="3750420446"/>
                    </a:ext>
                  </a:extLst>
                </a:gridCol>
                <a:gridCol w="1398375">
                  <a:extLst>
                    <a:ext uri="{9D8B030D-6E8A-4147-A177-3AD203B41FA5}">
                      <a16:colId xmlns:a16="http://schemas.microsoft.com/office/drawing/2014/main" val="1556256791"/>
                    </a:ext>
                  </a:extLst>
                </a:gridCol>
              </a:tblGrid>
              <a:tr h="517671">
                <a:tc>
                  <a:txBody>
                    <a:bodyPr/>
                    <a:lstStyle/>
                    <a:p>
                      <a:pPr marL="48895" marR="48895" algn="ctr">
                        <a:lnSpc>
                          <a:spcPts val="1365"/>
                        </a:lnSpc>
                        <a:spcAft>
                          <a:spcPts val="0"/>
                        </a:spcAft>
                      </a:pPr>
                      <a:r>
                        <a:rPr lang="en-US" sz="1200" u="sng">
                          <a:effectLst/>
                        </a:rPr>
                        <a:t>Field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340" marR="53340" algn="ctr">
                        <a:lnSpc>
                          <a:spcPts val="1365"/>
                        </a:lnSpc>
                        <a:spcAft>
                          <a:spcPts val="0"/>
                        </a:spcAft>
                      </a:pPr>
                      <a:r>
                        <a:rPr lang="en-US" sz="1200" u="sng">
                          <a:effectLst/>
                        </a:rPr>
                        <a:t>Type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64160" marR="262255" algn="ctr">
                        <a:lnSpc>
                          <a:spcPts val="1365"/>
                        </a:lnSpc>
                        <a:spcAft>
                          <a:spcPts val="0"/>
                        </a:spcAft>
                      </a:pPr>
                      <a:r>
                        <a:rPr lang="en-US" sz="1200" u="sng">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1940" marR="276860" algn="ctr">
                        <a:lnSpc>
                          <a:spcPts val="1365"/>
                        </a:lnSpc>
                        <a:spcAft>
                          <a:spcPts val="0"/>
                        </a:spcAft>
                      </a:pPr>
                      <a:r>
                        <a:rPr lang="en-US" sz="1200" u="sng">
                          <a:effectLst/>
                        </a:rPr>
                        <a:t>Key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06375">
                        <a:lnSpc>
                          <a:spcPts val="1365"/>
                        </a:lnSpc>
                      </a:pPr>
                      <a:r>
                        <a:rPr lang="en-US" sz="1200" u="sng">
                          <a:effectLst/>
                        </a:rPr>
                        <a:t>Default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8895" marR="45720" algn="ctr">
                        <a:lnSpc>
                          <a:spcPts val="1365"/>
                        </a:lnSpc>
                        <a:spcAft>
                          <a:spcPts val="0"/>
                        </a:spcAft>
                      </a:pPr>
                      <a:r>
                        <a:rPr lang="en-US" sz="1200" u="sng">
                          <a:effectLst/>
                        </a:rPr>
                        <a:t>Extra</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86848186"/>
                  </a:ext>
                </a:extLst>
              </a:tr>
              <a:tr h="703630">
                <a:tc>
                  <a:txBody>
                    <a:bodyPr/>
                    <a:lstStyle/>
                    <a:p>
                      <a:pPr marL="66675">
                        <a:lnSpc>
                          <a:spcPts val="1360"/>
                        </a:lnSpc>
                      </a:pPr>
                      <a:r>
                        <a:rPr lang="en-US" sz="1200" u="sng">
                          <a:effectLst/>
                        </a:rPr>
                        <a:t>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340" marR="121285" algn="ctr">
                        <a:lnSpc>
                          <a:spcPts val="1360"/>
                        </a:lnSpc>
                        <a:spcAft>
                          <a:spcPts val="0"/>
                        </a:spcAft>
                      </a:pPr>
                      <a:r>
                        <a:rPr lang="en-US" sz="12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0"/>
                        </a:lnSpc>
                      </a:pPr>
                      <a:r>
                        <a:rPr lang="en-US" sz="1200">
                          <a:effectLst/>
                        </a:rPr>
                        <a:t>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0"/>
                        </a:lnSpc>
                      </a:pPr>
                      <a:r>
                        <a:rPr lang="en-US" sz="1200">
                          <a:effectLst/>
                        </a:rPr>
                        <a:t>PRI</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0"/>
                        </a:lnSpc>
                      </a:pP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8895" marR="48895" algn="ctr">
                        <a:lnSpc>
                          <a:spcPts val="1360"/>
                        </a:lnSpc>
                        <a:spcAft>
                          <a:spcPts val="0"/>
                        </a:spcAft>
                      </a:pPr>
                      <a:r>
                        <a:rPr lang="en-US" sz="1200">
                          <a:effectLst/>
                        </a:rPr>
                        <a:t>Auto_increment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761094103"/>
                  </a:ext>
                </a:extLst>
              </a:tr>
              <a:tr h="518927">
                <a:tc>
                  <a:txBody>
                    <a:bodyPr/>
                    <a:lstStyle/>
                    <a:p>
                      <a:pPr marL="66675">
                        <a:lnSpc>
                          <a:spcPts val="1340"/>
                        </a:lnSpc>
                      </a:pPr>
                      <a:r>
                        <a:rPr lang="en-US" sz="1200" u="sng">
                          <a:effectLst/>
                        </a:rPr>
                        <a:t>price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340" marR="53975" algn="ctr">
                        <a:lnSpc>
                          <a:spcPts val="1340"/>
                        </a:lnSpc>
                        <a:spcAft>
                          <a:spcPts val="0"/>
                        </a:spcAft>
                      </a:pPr>
                      <a:r>
                        <a:rPr lang="en-US" sz="1200">
                          <a:effectLst/>
                        </a:rPr>
                        <a:t>double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40"/>
                        </a:lnSpc>
                      </a:pPr>
                      <a:r>
                        <a:rPr lang="en-US" sz="1200">
                          <a:effectLst/>
                        </a:rPr>
                        <a:t>YES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40"/>
                        </a:lnSpc>
                      </a:pP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463429205"/>
                  </a:ext>
                </a:extLst>
              </a:tr>
              <a:tr h="517671">
                <a:tc>
                  <a:txBody>
                    <a:bodyPr/>
                    <a:lstStyle/>
                    <a:p>
                      <a:pPr marL="66675">
                        <a:lnSpc>
                          <a:spcPts val="1365"/>
                        </a:lnSpc>
                      </a:pPr>
                      <a:r>
                        <a:rPr lang="en-US" sz="1200" u="sng">
                          <a:effectLst/>
                        </a:rPr>
                        <a:t>quantity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340" marR="53975" algn="ctr">
                        <a:lnSpc>
                          <a:spcPts val="1365"/>
                        </a:lnSpc>
                        <a:spcAft>
                          <a:spcPts val="0"/>
                        </a:spcAft>
                      </a:pPr>
                      <a:r>
                        <a:rPr lang="en-US" sz="12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YES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60811102"/>
                  </a:ext>
                </a:extLst>
              </a:tr>
              <a:tr h="523953">
                <a:tc>
                  <a:txBody>
                    <a:bodyPr/>
                    <a:lstStyle/>
                    <a:p>
                      <a:pPr marL="66675">
                        <a:lnSpc>
                          <a:spcPts val="1360"/>
                        </a:lnSpc>
                      </a:pPr>
                      <a:r>
                        <a:rPr lang="en-US" sz="1200" u="sng">
                          <a:effectLst/>
                        </a:rPr>
                        <a:t>order_id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340" marR="121285" algn="ctr">
                        <a:lnSpc>
                          <a:spcPts val="1360"/>
                        </a:lnSpc>
                        <a:spcAft>
                          <a:spcPts val="0"/>
                        </a:spcAft>
                      </a:pPr>
                      <a:r>
                        <a:rPr lang="en-US" sz="12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0"/>
                        </a:lnSpc>
                      </a:pPr>
                      <a:r>
                        <a:rPr lang="en-US" sz="1200">
                          <a:effectLst/>
                        </a:rPr>
                        <a:t>YES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0"/>
                        </a:lnSpc>
                      </a:pPr>
                      <a:r>
                        <a:rPr lang="en-US" sz="1200">
                          <a:effectLst/>
                        </a:rPr>
                        <a:t>MUL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0"/>
                        </a:lnSpc>
                      </a:pP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15836110"/>
                  </a:ext>
                </a:extLst>
              </a:tr>
              <a:tr h="523953">
                <a:tc>
                  <a:txBody>
                    <a:bodyPr/>
                    <a:lstStyle/>
                    <a:p>
                      <a:pPr marL="66675">
                        <a:lnSpc>
                          <a:spcPts val="1360"/>
                        </a:lnSpc>
                      </a:pPr>
                      <a:r>
                        <a:rPr lang="en-US" sz="1200" u="sng">
                          <a:effectLst/>
                        </a:rPr>
                        <a:t>product_id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340" marR="121285" algn="ctr">
                        <a:lnSpc>
                          <a:spcPts val="1360"/>
                        </a:lnSpc>
                        <a:spcAft>
                          <a:spcPts val="0"/>
                        </a:spcAft>
                      </a:pPr>
                      <a:r>
                        <a:rPr lang="en-US" sz="12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0"/>
                        </a:lnSpc>
                      </a:pPr>
                      <a:r>
                        <a:rPr lang="en-US" sz="1200">
                          <a:effectLst/>
                        </a:rPr>
                        <a:t>YES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0"/>
                        </a:lnSpc>
                      </a:pPr>
                      <a:r>
                        <a:rPr lang="en-US" sz="1200">
                          <a:effectLst/>
                        </a:rPr>
                        <a:t>MUL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0"/>
                        </a:lnSpc>
                      </a:pP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dirty="0">
                          <a:effectLst/>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836013248"/>
                  </a:ext>
                </a:extLst>
              </a:tr>
            </a:tbl>
          </a:graphicData>
        </a:graphic>
      </p:graphicFrame>
    </p:spTree>
    <p:extLst>
      <p:ext uri="{BB962C8B-B14F-4D97-AF65-F5344CB8AC3E}">
        <p14:creationId xmlns:p14="http://schemas.microsoft.com/office/powerpoint/2010/main" val="3321765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277FB-8494-47B6-A70D-CA473E5D212C}"/>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8D4235D5-07B8-498D-AA67-57E48E8FEDE8}"/>
              </a:ext>
            </a:extLst>
          </p:cNvPr>
          <p:cNvSpPr>
            <a:spLocks noGrp="1"/>
          </p:cNvSpPr>
          <p:nvPr>
            <p:ph idx="1"/>
          </p:nvPr>
        </p:nvSpPr>
        <p:spPr/>
        <p:txBody>
          <a:bodyPr>
            <a:normAutofit fontScale="62500" lnSpcReduction="20000"/>
          </a:bodyPr>
          <a:lstStyle/>
          <a:p>
            <a:pPr marL="0" indent="0" algn="just">
              <a:buNone/>
            </a:pPr>
            <a:r>
              <a:rPr lang="en-US" sz="2400" b="0" dirty="0">
                <a:solidFill>
                  <a:srgbClr val="2C2C2E"/>
                </a:solidFill>
                <a:effectLst/>
                <a:latin typeface="Times New Roman" panose="02020603050405020304" pitchFamily="18" charset="0"/>
                <a:cs typeface="Times New Roman" panose="02020603050405020304" pitchFamily="18" charset="0"/>
              </a:rPr>
              <a:t>	</a:t>
            </a:r>
          </a:p>
          <a:p>
            <a:pPr marL="926465" marR="1026795" indent="457200" algn="just">
              <a:lnSpc>
                <a:spcPct val="157000"/>
              </a:lnSpc>
              <a:spcBef>
                <a:spcPts val="635"/>
              </a:spcBef>
              <a:spcAft>
                <a:spcPts val="0"/>
              </a:spcAft>
            </a:pPr>
            <a:r>
              <a:rPr lang="en-US" sz="1800" dirty="0">
                <a:effectLst/>
                <a:latin typeface="Times New Roman" panose="02020603050405020304" pitchFamily="18" charset="0"/>
                <a:ea typeface="Times New Roman" panose="02020603050405020304" pitchFamily="18" charset="0"/>
              </a:rPr>
              <a:t>It is known globally that, in today’s market, it is extremely difficult to start a new small-scale business and live-through the competition from the well-established and settled owners. In fast paced time of today, when everyone is squeezed for time, the majority of people are finicky when it comes to placing a food order. The customers of today are not only attracted because placing an order online is very convenient but also because they have visibility into the items offered, price and extremely simplified navigation for 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order.</a:t>
            </a:r>
            <a:endParaRPr lang="en-IN" sz="1800" dirty="0">
              <a:effectLst/>
              <a:latin typeface="Times New Roman" panose="02020603050405020304" pitchFamily="18" charset="0"/>
              <a:ea typeface="Times New Roman" panose="02020603050405020304" pitchFamily="18" charset="0"/>
            </a:endParaRPr>
          </a:p>
          <a:p>
            <a:pPr marL="0" indent="0" algn="just">
              <a:spcBef>
                <a:spcPts val="15"/>
              </a:spcBef>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926465" marR="1026795" indent="457200" algn="just">
              <a:lnSpc>
                <a:spcPct val="157000"/>
              </a:lnSpc>
              <a:spcAft>
                <a:spcPts val="0"/>
              </a:spcAft>
            </a:pPr>
            <a:r>
              <a:rPr lang="en-US" sz="1800" dirty="0">
                <a:effectLst/>
                <a:latin typeface="Times New Roman" panose="02020603050405020304" pitchFamily="18" charset="0"/>
                <a:ea typeface="Times New Roman" panose="02020603050405020304" pitchFamily="18" charset="0"/>
              </a:rPr>
              <a:t>Online ordering system that we are proposing here, greatly simplifies the ordering process for both the customer and the restaurant. System presents an interactive and up-to-date menu with all available options in an easy to use manner. Customer can choose one or more items to place an order which will land in the Cart. Customer can view all the order details in the cart before checking out. At the end, customer gets order confirmation details. Once the order is placed it is entered in the database and retrieved in pretty much real time. This allows Restaurant Employees to quickly go through the orders as they are received and process all orders efficiently and effectively with minimal delays and</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confusion.</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2400" dirty="0"/>
          </a:p>
        </p:txBody>
      </p:sp>
    </p:spTree>
    <p:extLst>
      <p:ext uri="{BB962C8B-B14F-4D97-AF65-F5344CB8AC3E}">
        <p14:creationId xmlns:p14="http://schemas.microsoft.com/office/powerpoint/2010/main" val="3783991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14952-8CC7-4A15-85E9-C4A72C68C54A}"/>
              </a:ext>
            </a:extLst>
          </p:cNvPr>
          <p:cNvSpPr>
            <a:spLocks noGrp="1"/>
          </p:cNvSpPr>
          <p:nvPr>
            <p:ph type="title"/>
          </p:nvPr>
        </p:nvSpPr>
        <p:spPr/>
        <p:txBody>
          <a:bodyPr>
            <a:normAutofit/>
          </a:bodyPr>
          <a:lstStyle/>
          <a:p>
            <a:r>
              <a:rPr lang="en-US" sz="1800" b="1" u="heavy" dirty="0">
                <a:effectLst/>
                <a:latin typeface="Times New Roman" panose="02020603050405020304" pitchFamily="18" charset="0"/>
                <a:ea typeface="Times New Roman" panose="02020603050405020304" pitchFamily="18" charset="0"/>
              </a:rPr>
              <a:t>Table 5: </a:t>
            </a:r>
            <a:r>
              <a:rPr lang="en-US" sz="1800" b="1" u="heavy" dirty="0">
                <a:latin typeface="Times New Roman" panose="02020603050405020304" pitchFamily="18" charset="0"/>
                <a:ea typeface="Times New Roman" panose="02020603050405020304" pitchFamily="18" charset="0"/>
              </a:rPr>
              <a:t>Orders</a:t>
            </a:r>
            <a:br>
              <a:rPr lang="en-IN" sz="1800" b="1" dirty="0">
                <a:effectLst/>
                <a:latin typeface="Times New Roman" panose="02020603050405020304" pitchFamily="18" charset="0"/>
                <a:ea typeface="Times New Roman" panose="02020603050405020304" pitchFamily="18" charset="0"/>
              </a:rPr>
            </a:br>
            <a:endParaRPr lang="en-IN" sz="1800" dirty="0"/>
          </a:p>
        </p:txBody>
      </p:sp>
      <p:graphicFrame>
        <p:nvGraphicFramePr>
          <p:cNvPr id="4" name="Table 3">
            <a:extLst>
              <a:ext uri="{FF2B5EF4-FFF2-40B4-BE49-F238E27FC236}">
                <a16:creationId xmlns:a16="http://schemas.microsoft.com/office/drawing/2014/main" id="{E528513E-7612-4CA8-8FEA-CAD0CB018FEA}"/>
              </a:ext>
            </a:extLst>
          </p:cNvPr>
          <p:cNvGraphicFramePr>
            <a:graphicFrameLocks noGrp="1"/>
          </p:cNvGraphicFramePr>
          <p:nvPr>
            <p:extLst>
              <p:ext uri="{D42A27DB-BD31-4B8C-83A1-F6EECF244321}">
                <p14:modId xmlns:p14="http://schemas.microsoft.com/office/powerpoint/2010/main" val="1238540995"/>
              </p:ext>
            </p:extLst>
          </p:nvPr>
        </p:nvGraphicFramePr>
        <p:xfrm>
          <a:off x="1844567" y="1690689"/>
          <a:ext cx="7116237" cy="3191667"/>
        </p:xfrm>
        <a:graphic>
          <a:graphicData uri="http://schemas.openxmlformats.org/drawingml/2006/table">
            <a:tbl>
              <a:tblPr firstRow="1" firstCol="1" lastRow="1" lastCol="1" bandRow="1" bandCol="1">
                <a:tableStyleId>{5C22544A-7EE6-4342-B048-85BDC9FD1C3A}</a:tableStyleId>
              </a:tblPr>
              <a:tblGrid>
                <a:gridCol w="1401480">
                  <a:extLst>
                    <a:ext uri="{9D8B030D-6E8A-4147-A177-3AD203B41FA5}">
                      <a16:colId xmlns:a16="http://schemas.microsoft.com/office/drawing/2014/main" val="3987346429"/>
                    </a:ext>
                  </a:extLst>
                </a:gridCol>
                <a:gridCol w="1151469">
                  <a:extLst>
                    <a:ext uri="{9D8B030D-6E8A-4147-A177-3AD203B41FA5}">
                      <a16:colId xmlns:a16="http://schemas.microsoft.com/office/drawing/2014/main" val="4118883184"/>
                    </a:ext>
                  </a:extLst>
                </a:gridCol>
                <a:gridCol w="1030013">
                  <a:extLst>
                    <a:ext uri="{9D8B030D-6E8A-4147-A177-3AD203B41FA5}">
                      <a16:colId xmlns:a16="http://schemas.microsoft.com/office/drawing/2014/main" val="963328697"/>
                    </a:ext>
                  </a:extLst>
                </a:gridCol>
                <a:gridCol w="1048941">
                  <a:extLst>
                    <a:ext uri="{9D8B030D-6E8A-4147-A177-3AD203B41FA5}">
                      <a16:colId xmlns:a16="http://schemas.microsoft.com/office/drawing/2014/main" val="940958729"/>
                    </a:ext>
                  </a:extLst>
                </a:gridCol>
                <a:gridCol w="1082854">
                  <a:extLst>
                    <a:ext uri="{9D8B030D-6E8A-4147-A177-3AD203B41FA5}">
                      <a16:colId xmlns:a16="http://schemas.microsoft.com/office/drawing/2014/main" val="1768951440"/>
                    </a:ext>
                  </a:extLst>
                </a:gridCol>
                <a:gridCol w="1401480">
                  <a:extLst>
                    <a:ext uri="{9D8B030D-6E8A-4147-A177-3AD203B41FA5}">
                      <a16:colId xmlns:a16="http://schemas.microsoft.com/office/drawing/2014/main" val="2409824494"/>
                    </a:ext>
                  </a:extLst>
                </a:gridCol>
              </a:tblGrid>
              <a:tr h="499797">
                <a:tc>
                  <a:txBody>
                    <a:bodyPr/>
                    <a:lstStyle/>
                    <a:p>
                      <a:pPr marL="48895" marR="48895" algn="ctr">
                        <a:lnSpc>
                          <a:spcPts val="1365"/>
                        </a:lnSpc>
                        <a:spcAft>
                          <a:spcPts val="0"/>
                        </a:spcAft>
                      </a:pPr>
                      <a:r>
                        <a:rPr lang="en-US" sz="1200" u="sng">
                          <a:effectLst/>
                        </a:rPr>
                        <a:t>Field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340" marR="53340" algn="ctr">
                        <a:lnSpc>
                          <a:spcPts val="1365"/>
                        </a:lnSpc>
                        <a:spcAft>
                          <a:spcPts val="0"/>
                        </a:spcAft>
                      </a:pPr>
                      <a:r>
                        <a:rPr lang="en-US" sz="1200" u="sng">
                          <a:effectLst/>
                        </a:rPr>
                        <a:t>Type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64160" marR="262255" algn="ctr">
                        <a:lnSpc>
                          <a:spcPts val="1365"/>
                        </a:lnSpc>
                        <a:spcAft>
                          <a:spcPts val="0"/>
                        </a:spcAft>
                      </a:pPr>
                      <a:r>
                        <a:rPr lang="en-US" sz="1200" u="sng">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1940" marR="276860" algn="ctr">
                        <a:lnSpc>
                          <a:spcPts val="1365"/>
                        </a:lnSpc>
                        <a:spcAft>
                          <a:spcPts val="0"/>
                        </a:spcAft>
                      </a:pPr>
                      <a:r>
                        <a:rPr lang="en-US" sz="1200" u="sng">
                          <a:effectLst/>
                        </a:rPr>
                        <a:t>Key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06375">
                        <a:lnSpc>
                          <a:spcPts val="1365"/>
                        </a:lnSpc>
                      </a:pPr>
                      <a:r>
                        <a:rPr lang="en-US" sz="1200" u="sng">
                          <a:effectLst/>
                        </a:rPr>
                        <a:t>Default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8895" marR="45720" algn="ctr">
                        <a:lnSpc>
                          <a:spcPts val="1365"/>
                        </a:lnSpc>
                        <a:spcAft>
                          <a:spcPts val="0"/>
                        </a:spcAft>
                      </a:pPr>
                      <a:r>
                        <a:rPr lang="en-US" sz="1200" u="sng">
                          <a:effectLst/>
                        </a:rPr>
                        <a:t>Extra</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20165074"/>
                  </a:ext>
                </a:extLst>
              </a:tr>
              <a:tr h="679336">
                <a:tc>
                  <a:txBody>
                    <a:bodyPr/>
                    <a:lstStyle/>
                    <a:p>
                      <a:pPr marL="66675">
                        <a:lnSpc>
                          <a:spcPts val="1360"/>
                        </a:lnSpc>
                      </a:pPr>
                      <a:r>
                        <a:rPr lang="en-US" sz="1200" u="sng">
                          <a:effectLst/>
                        </a:rPr>
                        <a:t>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340" marR="121285" algn="ctr">
                        <a:lnSpc>
                          <a:spcPts val="1360"/>
                        </a:lnSpc>
                        <a:spcAft>
                          <a:spcPts val="0"/>
                        </a:spcAft>
                      </a:pPr>
                      <a:r>
                        <a:rPr lang="en-US" sz="12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0"/>
                        </a:lnSpc>
                      </a:pPr>
                      <a:r>
                        <a:rPr lang="en-US" sz="1200">
                          <a:effectLst/>
                        </a:rPr>
                        <a:t>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0"/>
                        </a:lnSpc>
                      </a:pPr>
                      <a:r>
                        <a:rPr lang="en-US" sz="1200">
                          <a:effectLst/>
                        </a:rPr>
                        <a:t>PRI</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0"/>
                        </a:lnSpc>
                      </a:pP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8895" marR="48895" algn="ctr">
                        <a:lnSpc>
                          <a:spcPts val="1360"/>
                        </a:lnSpc>
                        <a:spcAft>
                          <a:spcPts val="0"/>
                        </a:spcAft>
                      </a:pPr>
                      <a:r>
                        <a:rPr lang="en-US" sz="1200">
                          <a:effectLst/>
                        </a:rPr>
                        <a:t>Auto_increment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74821064"/>
                  </a:ext>
                </a:extLst>
              </a:tr>
              <a:tr h="501011">
                <a:tc>
                  <a:txBody>
                    <a:bodyPr/>
                    <a:lstStyle/>
                    <a:p>
                      <a:pPr marL="66675">
                        <a:lnSpc>
                          <a:spcPts val="1340"/>
                        </a:lnSpc>
                      </a:pPr>
                      <a:r>
                        <a:rPr lang="en-US" sz="1200" u="sng">
                          <a:effectLst/>
                        </a:rPr>
                        <a:t>order_date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340" marR="53975" algn="ctr">
                        <a:lnSpc>
                          <a:spcPts val="1340"/>
                        </a:lnSpc>
                        <a:spcAft>
                          <a:spcPts val="0"/>
                        </a:spcAft>
                      </a:pPr>
                      <a:r>
                        <a:rPr lang="en-US" sz="1200">
                          <a:effectLst/>
                        </a:rPr>
                        <a:t>datetime(6)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40"/>
                        </a:lnSpc>
                      </a:pPr>
                      <a:r>
                        <a:rPr lang="en-US" sz="1200">
                          <a:effectLst/>
                        </a:rPr>
                        <a:t>YES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40"/>
                        </a:lnSpc>
                      </a:pP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544921997"/>
                  </a:ext>
                </a:extLst>
              </a:tr>
              <a:tr h="499797">
                <a:tc>
                  <a:txBody>
                    <a:bodyPr/>
                    <a:lstStyle/>
                    <a:p>
                      <a:pPr marL="66675">
                        <a:lnSpc>
                          <a:spcPts val="1365"/>
                        </a:lnSpc>
                      </a:pPr>
                      <a:r>
                        <a:rPr lang="en-US" sz="1200" u="sng">
                          <a:effectLst/>
                        </a:rPr>
                        <a:t>order_status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340" marR="53975" algn="ctr">
                        <a:lnSpc>
                          <a:spcPts val="1365"/>
                        </a:lnSpc>
                        <a:spcAft>
                          <a:spcPts val="0"/>
                        </a:spcAft>
                      </a:pPr>
                      <a:r>
                        <a:rPr lang="en-US" sz="1200">
                          <a:effectLst/>
                        </a:rPr>
                        <a:t>varchar(25)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YES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685132684"/>
                  </a:ext>
                </a:extLst>
              </a:tr>
              <a:tr h="505863">
                <a:tc>
                  <a:txBody>
                    <a:bodyPr/>
                    <a:lstStyle/>
                    <a:p>
                      <a:pPr marL="66675">
                        <a:lnSpc>
                          <a:spcPts val="1360"/>
                        </a:lnSpc>
                      </a:pPr>
                      <a:r>
                        <a:rPr lang="en-US" sz="1200" u="sng">
                          <a:effectLst/>
                        </a:rPr>
                        <a:t>total_price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340" marR="121285" algn="ctr">
                        <a:lnSpc>
                          <a:spcPts val="1360"/>
                        </a:lnSpc>
                        <a:spcAft>
                          <a:spcPts val="0"/>
                        </a:spcAft>
                      </a:pPr>
                      <a:r>
                        <a:rPr lang="en-US" sz="1200">
                          <a:effectLst/>
                        </a:rPr>
                        <a:t>double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0"/>
                        </a:lnSpc>
                      </a:pPr>
                      <a:r>
                        <a:rPr lang="en-US" sz="1200">
                          <a:effectLst/>
                        </a:rPr>
                        <a:t>YES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0"/>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0"/>
                        </a:lnSpc>
                      </a:pP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669253746"/>
                  </a:ext>
                </a:extLst>
              </a:tr>
              <a:tr h="505863">
                <a:tc>
                  <a:txBody>
                    <a:bodyPr/>
                    <a:lstStyle/>
                    <a:p>
                      <a:pPr marL="66675">
                        <a:lnSpc>
                          <a:spcPts val="1360"/>
                        </a:lnSpc>
                      </a:pPr>
                      <a:r>
                        <a:rPr lang="en-US" sz="1200" u="sng">
                          <a:effectLst/>
                        </a:rPr>
                        <a:t>customer_id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340" marR="121285" algn="ctr">
                        <a:lnSpc>
                          <a:spcPts val="1360"/>
                        </a:lnSpc>
                        <a:spcAft>
                          <a:spcPts val="0"/>
                        </a:spcAft>
                      </a:pPr>
                      <a:r>
                        <a:rPr lang="en-US" sz="12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0"/>
                        </a:lnSpc>
                      </a:pPr>
                      <a:r>
                        <a:rPr lang="en-US" sz="1200">
                          <a:effectLst/>
                        </a:rPr>
                        <a:t>YES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0"/>
                        </a:lnSpc>
                      </a:pPr>
                      <a:r>
                        <a:rPr lang="en-US" sz="1200">
                          <a:effectLst/>
                        </a:rPr>
                        <a:t>MUL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0"/>
                        </a:lnSpc>
                      </a:pP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dirty="0">
                          <a:effectLst/>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400722982"/>
                  </a:ext>
                </a:extLst>
              </a:tr>
            </a:tbl>
          </a:graphicData>
        </a:graphic>
      </p:graphicFrame>
    </p:spTree>
    <p:extLst>
      <p:ext uri="{BB962C8B-B14F-4D97-AF65-F5344CB8AC3E}">
        <p14:creationId xmlns:p14="http://schemas.microsoft.com/office/powerpoint/2010/main" val="4292565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14952-8CC7-4A15-85E9-C4A72C68C54A}"/>
              </a:ext>
            </a:extLst>
          </p:cNvPr>
          <p:cNvSpPr>
            <a:spLocks noGrp="1"/>
          </p:cNvSpPr>
          <p:nvPr>
            <p:ph type="title"/>
          </p:nvPr>
        </p:nvSpPr>
        <p:spPr/>
        <p:txBody>
          <a:bodyPr>
            <a:normAutofit/>
          </a:bodyPr>
          <a:lstStyle/>
          <a:p>
            <a:r>
              <a:rPr lang="en-US" sz="1800" b="1" u="heavy" dirty="0">
                <a:effectLst/>
                <a:latin typeface="Times New Roman" panose="02020603050405020304" pitchFamily="18" charset="0"/>
                <a:ea typeface="Times New Roman" panose="02020603050405020304" pitchFamily="18" charset="0"/>
              </a:rPr>
              <a:t>Table 5: Payment</a:t>
            </a:r>
            <a:br>
              <a:rPr lang="en-IN" sz="1800" b="1" dirty="0">
                <a:effectLst/>
                <a:latin typeface="Times New Roman" panose="02020603050405020304" pitchFamily="18" charset="0"/>
                <a:ea typeface="Times New Roman" panose="02020603050405020304" pitchFamily="18" charset="0"/>
              </a:rPr>
            </a:br>
            <a:endParaRPr lang="en-IN" sz="1800" dirty="0"/>
          </a:p>
        </p:txBody>
      </p:sp>
      <p:graphicFrame>
        <p:nvGraphicFramePr>
          <p:cNvPr id="3" name="Table 2">
            <a:extLst>
              <a:ext uri="{FF2B5EF4-FFF2-40B4-BE49-F238E27FC236}">
                <a16:creationId xmlns:a16="http://schemas.microsoft.com/office/drawing/2014/main" id="{B82DBEAC-F1B5-4695-A70E-BA901F1C201D}"/>
              </a:ext>
            </a:extLst>
          </p:cNvPr>
          <p:cNvGraphicFramePr>
            <a:graphicFrameLocks noGrp="1"/>
          </p:cNvGraphicFramePr>
          <p:nvPr>
            <p:extLst>
              <p:ext uri="{D42A27DB-BD31-4B8C-83A1-F6EECF244321}">
                <p14:modId xmlns:p14="http://schemas.microsoft.com/office/powerpoint/2010/main" val="4260979765"/>
              </p:ext>
            </p:extLst>
          </p:nvPr>
        </p:nvGraphicFramePr>
        <p:xfrm>
          <a:off x="1797270" y="1690690"/>
          <a:ext cx="7163532" cy="3191667"/>
        </p:xfrm>
        <a:graphic>
          <a:graphicData uri="http://schemas.openxmlformats.org/drawingml/2006/table">
            <a:tbl>
              <a:tblPr firstRow="1" firstCol="1" lastRow="1" lastCol="1" bandRow="1" bandCol="1">
                <a:tableStyleId>{5C22544A-7EE6-4342-B048-85BDC9FD1C3A}</a:tableStyleId>
              </a:tblPr>
              <a:tblGrid>
                <a:gridCol w="1410794">
                  <a:extLst>
                    <a:ext uri="{9D8B030D-6E8A-4147-A177-3AD203B41FA5}">
                      <a16:colId xmlns:a16="http://schemas.microsoft.com/office/drawing/2014/main" val="390745814"/>
                    </a:ext>
                  </a:extLst>
                </a:gridCol>
                <a:gridCol w="1159122">
                  <a:extLst>
                    <a:ext uri="{9D8B030D-6E8A-4147-A177-3AD203B41FA5}">
                      <a16:colId xmlns:a16="http://schemas.microsoft.com/office/drawing/2014/main" val="4135141674"/>
                    </a:ext>
                  </a:extLst>
                </a:gridCol>
                <a:gridCol w="1036858">
                  <a:extLst>
                    <a:ext uri="{9D8B030D-6E8A-4147-A177-3AD203B41FA5}">
                      <a16:colId xmlns:a16="http://schemas.microsoft.com/office/drawing/2014/main" val="2887670080"/>
                    </a:ext>
                  </a:extLst>
                </a:gridCol>
                <a:gridCol w="1055913">
                  <a:extLst>
                    <a:ext uri="{9D8B030D-6E8A-4147-A177-3AD203B41FA5}">
                      <a16:colId xmlns:a16="http://schemas.microsoft.com/office/drawing/2014/main" val="727623361"/>
                    </a:ext>
                  </a:extLst>
                </a:gridCol>
                <a:gridCol w="1090051">
                  <a:extLst>
                    <a:ext uri="{9D8B030D-6E8A-4147-A177-3AD203B41FA5}">
                      <a16:colId xmlns:a16="http://schemas.microsoft.com/office/drawing/2014/main" val="2225560916"/>
                    </a:ext>
                  </a:extLst>
                </a:gridCol>
                <a:gridCol w="1410794">
                  <a:extLst>
                    <a:ext uri="{9D8B030D-6E8A-4147-A177-3AD203B41FA5}">
                      <a16:colId xmlns:a16="http://schemas.microsoft.com/office/drawing/2014/main" val="2035323153"/>
                    </a:ext>
                  </a:extLst>
                </a:gridCol>
              </a:tblGrid>
              <a:tr h="499797">
                <a:tc>
                  <a:txBody>
                    <a:bodyPr/>
                    <a:lstStyle/>
                    <a:p>
                      <a:pPr marL="48895" marR="48895" algn="ctr">
                        <a:lnSpc>
                          <a:spcPts val="1365"/>
                        </a:lnSpc>
                        <a:spcAft>
                          <a:spcPts val="0"/>
                        </a:spcAft>
                      </a:pPr>
                      <a:r>
                        <a:rPr lang="en-US" sz="1200" u="sng">
                          <a:effectLst/>
                        </a:rPr>
                        <a:t>Field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340" marR="53340" algn="ctr">
                        <a:lnSpc>
                          <a:spcPts val="1365"/>
                        </a:lnSpc>
                        <a:spcAft>
                          <a:spcPts val="0"/>
                        </a:spcAft>
                      </a:pPr>
                      <a:r>
                        <a:rPr lang="en-US" sz="1200" u="sng">
                          <a:effectLst/>
                        </a:rPr>
                        <a:t>Type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64160" marR="262255" algn="ctr">
                        <a:lnSpc>
                          <a:spcPts val="1365"/>
                        </a:lnSpc>
                        <a:spcAft>
                          <a:spcPts val="0"/>
                        </a:spcAft>
                      </a:pPr>
                      <a:r>
                        <a:rPr lang="en-US" sz="1200" u="sng">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1940" marR="276860" algn="ctr">
                        <a:lnSpc>
                          <a:spcPts val="1365"/>
                        </a:lnSpc>
                        <a:spcAft>
                          <a:spcPts val="0"/>
                        </a:spcAft>
                      </a:pPr>
                      <a:r>
                        <a:rPr lang="en-US" sz="1200" u="sng">
                          <a:effectLst/>
                        </a:rPr>
                        <a:t>Key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06375">
                        <a:lnSpc>
                          <a:spcPts val="1365"/>
                        </a:lnSpc>
                      </a:pPr>
                      <a:r>
                        <a:rPr lang="en-US" sz="1200" u="sng">
                          <a:effectLst/>
                        </a:rPr>
                        <a:t>Default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8895" marR="45720" algn="ctr">
                        <a:lnSpc>
                          <a:spcPts val="1365"/>
                        </a:lnSpc>
                        <a:spcAft>
                          <a:spcPts val="0"/>
                        </a:spcAft>
                      </a:pPr>
                      <a:r>
                        <a:rPr lang="en-US" sz="1200" u="sng">
                          <a:effectLst/>
                        </a:rPr>
                        <a:t>Extra</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944117995"/>
                  </a:ext>
                </a:extLst>
              </a:tr>
              <a:tr h="679336">
                <a:tc>
                  <a:txBody>
                    <a:bodyPr/>
                    <a:lstStyle/>
                    <a:p>
                      <a:pPr marL="66675">
                        <a:lnSpc>
                          <a:spcPts val="1360"/>
                        </a:lnSpc>
                      </a:pPr>
                      <a:r>
                        <a:rPr lang="en-US" sz="1200" u="sng">
                          <a:effectLst/>
                        </a:rPr>
                        <a:t>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340" marR="121285" algn="ctr">
                        <a:lnSpc>
                          <a:spcPts val="1360"/>
                        </a:lnSpc>
                        <a:spcAft>
                          <a:spcPts val="0"/>
                        </a:spcAft>
                      </a:pPr>
                      <a:r>
                        <a:rPr lang="en-US" sz="12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0"/>
                        </a:lnSpc>
                      </a:pPr>
                      <a:r>
                        <a:rPr lang="en-US" sz="1200">
                          <a:effectLst/>
                        </a:rPr>
                        <a:t>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0"/>
                        </a:lnSpc>
                      </a:pPr>
                      <a:r>
                        <a:rPr lang="en-US" sz="1200">
                          <a:effectLst/>
                        </a:rPr>
                        <a:t>PRI</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0"/>
                        </a:lnSpc>
                      </a:pP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8895" marR="48895" algn="ctr">
                        <a:lnSpc>
                          <a:spcPts val="1360"/>
                        </a:lnSpc>
                        <a:spcAft>
                          <a:spcPts val="0"/>
                        </a:spcAft>
                      </a:pPr>
                      <a:r>
                        <a:rPr lang="en-US" sz="1200">
                          <a:effectLst/>
                        </a:rPr>
                        <a:t>Auto_increment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836928221"/>
                  </a:ext>
                </a:extLst>
              </a:tr>
              <a:tr h="501011">
                <a:tc>
                  <a:txBody>
                    <a:bodyPr/>
                    <a:lstStyle/>
                    <a:p>
                      <a:pPr marL="66675">
                        <a:lnSpc>
                          <a:spcPts val="1340"/>
                        </a:lnSpc>
                      </a:pPr>
                      <a:r>
                        <a:rPr lang="en-US" sz="1200" u="sng">
                          <a:effectLst/>
                        </a:rPr>
                        <a:t>amount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340" marR="53975" algn="ctr">
                        <a:lnSpc>
                          <a:spcPts val="1340"/>
                        </a:lnSpc>
                        <a:spcAft>
                          <a:spcPts val="0"/>
                        </a:spcAft>
                      </a:pPr>
                      <a:r>
                        <a:rPr lang="en-US" sz="1200">
                          <a:effectLst/>
                        </a:rPr>
                        <a:t>double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40"/>
                        </a:lnSpc>
                      </a:pPr>
                      <a:r>
                        <a:rPr lang="en-US" sz="1200">
                          <a:effectLst/>
                        </a:rPr>
                        <a:t>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40"/>
                        </a:lnSpc>
                      </a:pP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852583201"/>
                  </a:ext>
                </a:extLst>
              </a:tr>
              <a:tr h="499797">
                <a:tc>
                  <a:txBody>
                    <a:bodyPr/>
                    <a:lstStyle/>
                    <a:p>
                      <a:pPr marL="66675">
                        <a:lnSpc>
                          <a:spcPts val="1365"/>
                        </a:lnSpc>
                      </a:pPr>
                      <a:r>
                        <a:rPr lang="en-US" sz="1200" u="sng">
                          <a:effectLst/>
                        </a:rPr>
                        <a:t>payment_type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340" marR="53975" algn="ctr">
                        <a:lnSpc>
                          <a:spcPts val="1365"/>
                        </a:lnSpc>
                        <a:spcAft>
                          <a:spcPts val="0"/>
                        </a:spcAft>
                      </a:pPr>
                      <a:r>
                        <a:rPr lang="en-US" sz="1200">
                          <a:effectLst/>
                        </a:rPr>
                        <a:t>varchar(30)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YES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734395357"/>
                  </a:ext>
                </a:extLst>
              </a:tr>
              <a:tr h="505863">
                <a:tc>
                  <a:txBody>
                    <a:bodyPr/>
                    <a:lstStyle/>
                    <a:p>
                      <a:pPr marL="66675">
                        <a:lnSpc>
                          <a:spcPts val="1360"/>
                        </a:lnSpc>
                      </a:pPr>
                      <a:r>
                        <a:rPr lang="en-US" sz="1200" u="sng">
                          <a:effectLst/>
                        </a:rPr>
                        <a:t>status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340" marR="121285" algn="ctr">
                        <a:lnSpc>
                          <a:spcPts val="1360"/>
                        </a:lnSpc>
                        <a:spcAft>
                          <a:spcPts val="0"/>
                        </a:spcAft>
                      </a:pPr>
                      <a:r>
                        <a:rPr lang="en-US" sz="1200">
                          <a:effectLst/>
                        </a:rPr>
                        <a:t>varchar(30)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0"/>
                        </a:lnSpc>
                      </a:pPr>
                      <a:r>
                        <a:rPr lang="en-US" sz="1200">
                          <a:effectLst/>
                        </a:rPr>
                        <a:t>YES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0"/>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0"/>
                        </a:lnSpc>
                      </a:pP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33378041"/>
                  </a:ext>
                </a:extLst>
              </a:tr>
              <a:tr h="505863">
                <a:tc>
                  <a:txBody>
                    <a:bodyPr/>
                    <a:lstStyle/>
                    <a:p>
                      <a:pPr marL="66675">
                        <a:lnSpc>
                          <a:spcPts val="1360"/>
                        </a:lnSpc>
                      </a:pPr>
                      <a:r>
                        <a:rPr lang="en-US" sz="1200" u="sng">
                          <a:effectLst/>
                        </a:rPr>
                        <a:t>user_id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340" marR="121285" algn="ctr">
                        <a:lnSpc>
                          <a:spcPts val="1360"/>
                        </a:lnSpc>
                        <a:spcAft>
                          <a:spcPts val="0"/>
                        </a:spcAft>
                      </a:pPr>
                      <a:r>
                        <a:rPr lang="en-US" sz="12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0"/>
                        </a:lnSpc>
                      </a:pPr>
                      <a:r>
                        <a:rPr lang="en-US" sz="1200">
                          <a:effectLst/>
                        </a:rPr>
                        <a:t>YES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0"/>
                        </a:lnSpc>
                      </a:pPr>
                      <a:r>
                        <a:rPr lang="en-US" sz="1200">
                          <a:effectLst/>
                        </a:rPr>
                        <a:t>MUL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0"/>
                        </a:lnSpc>
                      </a:pP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dirty="0">
                          <a:effectLst/>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81166235"/>
                  </a:ext>
                </a:extLst>
              </a:tr>
            </a:tbl>
          </a:graphicData>
        </a:graphic>
      </p:graphicFrame>
      <p:sp>
        <p:nvSpPr>
          <p:cNvPr id="5" name="Rectangle 1">
            <a:extLst>
              <a:ext uri="{FF2B5EF4-FFF2-40B4-BE49-F238E27FC236}">
                <a16:creationId xmlns:a16="http://schemas.microsoft.com/office/drawing/2014/main" id="{5C48C3DE-1454-4FA9-8E0B-A84FC509D5D6}"/>
              </a:ext>
            </a:extLst>
          </p:cNvPr>
          <p:cNvSpPr>
            <a:spLocks noChangeArrowheads="1"/>
          </p:cNvSpPr>
          <p:nvPr/>
        </p:nvSpPr>
        <p:spPr bwMode="auto">
          <a:xfrm>
            <a:off x="179314" y="2795280"/>
            <a:ext cx="15243249" cy="873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437674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14952-8CC7-4A15-85E9-C4A72C68C54A}"/>
              </a:ext>
            </a:extLst>
          </p:cNvPr>
          <p:cNvSpPr>
            <a:spLocks noGrp="1"/>
          </p:cNvSpPr>
          <p:nvPr>
            <p:ph type="title"/>
          </p:nvPr>
        </p:nvSpPr>
        <p:spPr/>
        <p:txBody>
          <a:bodyPr>
            <a:normAutofit/>
          </a:bodyPr>
          <a:lstStyle/>
          <a:p>
            <a:r>
              <a:rPr lang="en-US" sz="1800" b="1" u="heavy" dirty="0">
                <a:effectLst/>
                <a:latin typeface="Times New Roman" panose="02020603050405020304" pitchFamily="18" charset="0"/>
                <a:ea typeface="Times New Roman" panose="02020603050405020304" pitchFamily="18" charset="0"/>
              </a:rPr>
              <a:t>Table 5: Products</a:t>
            </a:r>
            <a:br>
              <a:rPr lang="en-IN" sz="1800" b="1" dirty="0">
                <a:effectLst/>
                <a:latin typeface="Times New Roman" panose="02020603050405020304" pitchFamily="18" charset="0"/>
                <a:ea typeface="Times New Roman" panose="02020603050405020304" pitchFamily="18" charset="0"/>
              </a:rPr>
            </a:br>
            <a:endParaRPr lang="en-IN" sz="1800" dirty="0"/>
          </a:p>
        </p:txBody>
      </p:sp>
      <p:sp>
        <p:nvSpPr>
          <p:cNvPr id="5" name="Rectangle 1">
            <a:extLst>
              <a:ext uri="{FF2B5EF4-FFF2-40B4-BE49-F238E27FC236}">
                <a16:creationId xmlns:a16="http://schemas.microsoft.com/office/drawing/2014/main" id="{5C48C3DE-1454-4FA9-8E0B-A84FC509D5D6}"/>
              </a:ext>
            </a:extLst>
          </p:cNvPr>
          <p:cNvSpPr>
            <a:spLocks noChangeArrowheads="1"/>
          </p:cNvSpPr>
          <p:nvPr/>
        </p:nvSpPr>
        <p:spPr bwMode="auto">
          <a:xfrm>
            <a:off x="179314" y="2795280"/>
            <a:ext cx="15243249" cy="873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4" name="Table 3">
            <a:extLst>
              <a:ext uri="{FF2B5EF4-FFF2-40B4-BE49-F238E27FC236}">
                <a16:creationId xmlns:a16="http://schemas.microsoft.com/office/drawing/2014/main" id="{DCF89555-159F-47A7-AD2C-6E6503BE34EA}"/>
              </a:ext>
            </a:extLst>
          </p:cNvPr>
          <p:cNvGraphicFramePr>
            <a:graphicFrameLocks noGrp="1"/>
          </p:cNvGraphicFramePr>
          <p:nvPr>
            <p:extLst>
              <p:ext uri="{D42A27DB-BD31-4B8C-83A1-F6EECF244321}">
                <p14:modId xmlns:p14="http://schemas.microsoft.com/office/powerpoint/2010/main" val="3866120824"/>
              </p:ext>
            </p:extLst>
          </p:nvPr>
        </p:nvGraphicFramePr>
        <p:xfrm>
          <a:off x="1608083" y="1983387"/>
          <a:ext cx="6832457" cy="3107125"/>
        </p:xfrm>
        <a:graphic>
          <a:graphicData uri="http://schemas.openxmlformats.org/drawingml/2006/table">
            <a:tbl>
              <a:tblPr firstRow="1" firstCol="1" lastRow="1" lastCol="1" bandRow="1" bandCol="1">
                <a:tableStyleId>{5C22544A-7EE6-4342-B048-85BDC9FD1C3A}</a:tableStyleId>
              </a:tblPr>
              <a:tblGrid>
                <a:gridCol w="1345592">
                  <a:extLst>
                    <a:ext uri="{9D8B030D-6E8A-4147-A177-3AD203B41FA5}">
                      <a16:colId xmlns:a16="http://schemas.microsoft.com/office/drawing/2014/main" val="970006738"/>
                    </a:ext>
                  </a:extLst>
                </a:gridCol>
                <a:gridCol w="1105551">
                  <a:extLst>
                    <a:ext uri="{9D8B030D-6E8A-4147-A177-3AD203B41FA5}">
                      <a16:colId xmlns:a16="http://schemas.microsoft.com/office/drawing/2014/main" val="1538733497"/>
                    </a:ext>
                  </a:extLst>
                </a:gridCol>
                <a:gridCol w="988938">
                  <a:extLst>
                    <a:ext uri="{9D8B030D-6E8A-4147-A177-3AD203B41FA5}">
                      <a16:colId xmlns:a16="http://schemas.microsoft.com/office/drawing/2014/main" val="4042420177"/>
                    </a:ext>
                  </a:extLst>
                </a:gridCol>
                <a:gridCol w="1007112">
                  <a:extLst>
                    <a:ext uri="{9D8B030D-6E8A-4147-A177-3AD203B41FA5}">
                      <a16:colId xmlns:a16="http://schemas.microsoft.com/office/drawing/2014/main" val="2556971815"/>
                    </a:ext>
                  </a:extLst>
                </a:gridCol>
                <a:gridCol w="1039672">
                  <a:extLst>
                    <a:ext uri="{9D8B030D-6E8A-4147-A177-3AD203B41FA5}">
                      <a16:colId xmlns:a16="http://schemas.microsoft.com/office/drawing/2014/main" val="1252156857"/>
                    </a:ext>
                  </a:extLst>
                </a:gridCol>
                <a:gridCol w="1345592">
                  <a:extLst>
                    <a:ext uri="{9D8B030D-6E8A-4147-A177-3AD203B41FA5}">
                      <a16:colId xmlns:a16="http://schemas.microsoft.com/office/drawing/2014/main" val="1508284637"/>
                    </a:ext>
                  </a:extLst>
                </a:gridCol>
              </a:tblGrid>
              <a:tr h="419992">
                <a:tc>
                  <a:txBody>
                    <a:bodyPr/>
                    <a:lstStyle/>
                    <a:p>
                      <a:pPr marL="48895" marR="48895" algn="ctr">
                        <a:lnSpc>
                          <a:spcPts val="1365"/>
                        </a:lnSpc>
                        <a:spcAft>
                          <a:spcPts val="0"/>
                        </a:spcAft>
                      </a:pPr>
                      <a:r>
                        <a:rPr lang="en-US" sz="1200" u="sng">
                          <a:effectLst/>
                        </a:rPr>
                        <a:t>Field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340" marR="53340" algn="ctr">
                        <a:lnSpc>
                          <a:spcPts val="1365"/>
                        </a:lnSpc>
                        <a:spcAft>
                          <a:spcPts val="0"/>
                        </a:spcAft>
                      </a:pPr>
                      <a:r>
                        <a:rPr lang="en-US" sz="1200" u="sng">
                          <a:effectLst/>
                        </a:rPr>
                        <a:t>Type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64160" marR="262255" algn="ctr">
                        <a:lnSpc>
                          <a:spcPts val="1365"/>
                        </a:lnSpc>
                        <a:spcAft>
                          <a:spcPts val="0"/>
                        </a:spcAft>
                      </a:pPr>
                      <a:r>
                        <a:rPr lang="en-US" sz="1200" u="sng">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1940" marR="276860" algn="ctr">
                        <a:lnSpc>
                          <a:spcPts val="1365"/>
                        </a:lnSpc>
                        <a:spcAft>
                          <a:spcPts val="0"/>
                        </a:spcAft>
                      </a:pPr>
                      <a:r>
                        <a:rPr lang="en-US" sz="1200" u="sng">
                          <a:effectLst/>
                        </a:rPr>
                        <a:t>Key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06375">
                        <a:lnSpc>
                          <a:spcPts val="1365"/>
                        </a:lnSpc>
                      </a:pPr>
                      <a:r>
                        <a:rPr lang="en-US" sz="1200" u="sng">
                          <a:effectLst/>
                        </a:rPr>
                        <a:t>Default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8895" marR="45720" algn="ctr">
                        <a:lnSpc>
                          <a:spcPts val="1365"/>
                        </a:lnSpc>
                        <a:spcAft>
                          <a:spcPts val="0"/>
                        </a:spcAft>
                      </a:pPr>
                      <a:r>
                        <a:rPr lang="en-US" sz="1200" u="sng">
                          <a:effectLst/>
                        </a:rPr>
                        <a:t>Extra</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899859173"/>
                  </a:ext>
                </a:extLst>
              </a:tr>
              <a:tr h="570863">
                <a:tc>
                  <a:txBody>
                    <a:bodyPr/>
                    <a:lstStyle/>
                    <a:p>
                      <a:pPr marL="66675">
                        <a:lnSpc>
                          <a:spcPts val="1360"/>
                        </a:lnSpc>
                      </a:pPr>
                      <a:r>
                        <a:rPr lang="en-US" sz="1200" u="sng" dirty="0">
                          <a:effectLst/>
                        </a:rPr>
                        <a:t>id</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340" marR="121285" algn="ctr">
                        <a:lnSpc>
                          <a:spcPts val="1360"/>
                        </a:lnSpc>
                        <a:spcAft>
                          <a:spcPts val="0"/>
                        </a:spcAft>
                      </a:pPr>
                      <a:r>
                        <a:rPr lang="en-US" sz="12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0"/>
                        </a:lnSpc>
                      </a:pPr>
                      <a:r>
                        <a:rPr lang="en-US" sz="1200">
                          <a:effectLst/>
                        </a:rPr>
                        <a:t>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0"/>
                        </a:lnSpc>
                      </a:pPr>
                      <a:r>
                        <a:rPr lang="en-US" sz="1200">
                          <a:effectLst/>
                        </a:rPr>
                        <a:t>PRI</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0"/>
                        </a:lnSpc>
                      </a:pP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8895" marR="48895" algn="ctr">
                        <a:lnSpc>
                          <a:spcPts val="1360"/>
                        </a:lnSpc>
                        <a:spcAft>
                          <a:spcPts val="0"/>
                        </a:spcAft>
                      </a:pPr>
                      <a:r>
                        <a:rPr lang="en-US" sz="1200">
                          <a:effectLst/>
                        </a:rPr>
                        <a:t>Auto_increment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04541797"/>
                  </a:ext>
                </a:extLst>
              </a:tr>
              <a:tr h="421011">
                <a:tc>
                  <a:txBody>
                    <a:bodyPr/>
                    <a:lstStyle/>
                    <a:p>
                      <a:pPr marL="66675">
                        <a:lnSpc>
                          <a:spcPts val="1340"/>
                        </a:lnSpc>
                      </a:pPr>
                      <a:r>
                        <a:rPr lang="en-US" sz="1200" u="sng">
                          <a:effectLst/>
                        </a:rPr>
                        <a:t>category_type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340" marR="53975" algn="ctr">
                        <a:lnSpc>
                          <a:spcPts val="1340"/>
                        </a:lnSpc>
                        <a:spcAft>
                          <a:spcPts val="0"/>
                        </a:spcAft>
                      </a:pPr>
                      <a:r>
                        <a:rPr lang="en-US" sz="1200">
                          <a:effectLst/>
                        </a:rPr>
                        <a:t>varchar(30)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40"/>
                        </a:lnSpc>
                      </a:pPr>
                      <a:r>
                        <a:rPr lang="en-US" sz="1200">
                          <a:effectLst/>
                        </a:rPr>
                        <a:t>YES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40"/>
                        </a:lnSpc>
                      </a:pP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384641662"/>
                  </a:ext>
                </a:extLst>
              </a:tr>
              <a:tr h="419992">
                <a:tc>
                  <a:txBody>
                    <a:bodyPr/>
                    <a:lstStyle/>
                    <a:p>
                      <a:pPr marL="66675">
                        <a:lnSpc>
                          <a:spcPts val="1365"/>
                        </a:lnSpc>
                      </a:pPr>
                      <a:r>
                        <a:rPr lang="en-US" sz="1200" u="sng">
                          <a:effectLst/>
                        </a:rPr>
                        <a:t>description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340" marR="53975" algn="ctr">
                        <a:lnSpc>
                          <a:spcPts val="1365"/>
                        </a:lnSpc>
                        <a:spcAft>
                          <a:spcPts val="0"/>
                        </a:spcAft>
                      </a:pPr>
                      <a:r>
                        <a:rPr lang="en-US" sz="1200">
                          <a:effectLst/>
                        </a:rPr>
                        <a:t>varchar(200)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051997870"/>
                  </a:ext>
                </a:extLst>
              </a:tr>
              <a:tr h="425089">
                <a:tc>
                  <a:txBody>
                    <a:bodyPr/>
                    <a:lstStyle/>
                    <a:p>
                      <a:pPr marL="66675">
                        <a:lnSpc>
                          <a:spcPts val="1360"/>
                        </a:lnSpc>
                      </a:pPr>
                      <a:r>
                        <a:rPr lang="en-US" sz="1200" u="sng">
                          <a:effectLst/>
                        </a:rPr>
                        <a:t>name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340" marR="121285" algn="ctr">
                        <a:lnSpc>
                          <a:spcPts val="1360"/>
                        </a:lnSpc>
                        <a:spcAft>
                          <a:spcPts val="0"/>
                        </a:spcAft>
                      </a:pPr>
                      <a:r>
                        <a:rPr lang="en-US" sz="1200">
                          <a:effectLst/>
                        </a:rPr>
                        <a:t>varchar(30)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0"/>
                        </a:lnSpc>
                      </a:pPr>
                      <a:r>
                        <a:rPr lang="en-US" sz="1200">
                          <a:effectLst/>
                        </a:rPr>
                        <a:t>YES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0"/>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0"/>
                        </a:lnSpc>
                      </a:pP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756338190"/>
                  </a:ext>
                </a:extLst>
              </a:tr>
              <a:tr h="425089">
                <a:tc>
                  <a:txBody>
                    <a:bodyPr/>
                    <a:lstStyle/>
                    <a:p>
                      <a:pPr marL="66675">
                        <a:lnSpc>
                          <a:spcPts val="1360"/>
                        </a:lnSpc>
                      </a:pPr>
                      <a:r>
                        <a:rPr lang="en-US" sz="1200" u="sng">
                          <a:effectLst/>
                        </a:rPr>
                        <a:t>price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340" marR="121285" algn="ctr">
                        <a:lnSpc>
                          <a:spcPts val="1360"/>
                        </a:lnSpc>
                        <a:spcAft>
                          <a:spcPts val="0"/>
                        </a:spcAft>
                      </a:pPr>
                      <a:r>
                        <a:rPr lang="en-US" sz="1200">
                          <a:effectLst/>
                        </a:rPr>
                        <a:t>double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0"/>
                        </a:lnSpc>
                      </a:pPr>
                      <a:r>
                        <a:rPr lang="en-US" sz="1200">
                          <a:effectLst/>
                        </a:rPr>
                        <a:t>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0"/>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0"/>
                        </a:lnSpc>
                      </a:pP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599270404"/>
                  </a:ext>
                </a:extLst>
              </a:tr>
              <a:tr h="425089">
                <a:tc>
                  <a:txBody>
                    <a:bodyPr/>
                    <a:lstStyle/>
                    <a:p>
                      <a:pPr marL="66675">
                        <a:lnSpc>
                          <a:spcPts val="1360"/>
                        </a:lnSpc>
                      </a:pPr>
                      <a:r>
                        <a:rPr lang="en-US" sz="1200" u="sng">
                          <a:effectLst/>
                        </a:rPr>
                        <a:t>status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340" marR="121285" algn="ctr">
                        <a:lnSpc>
                          <a:spcPts val="1360"/>
                        </a:lnSpc>
                        <a:spcAft>
                          <a:spcPts val="0"/>
                        </a:spcAft>
                      </a:pPr>
                      <a:r>
                        <a:rPr lang="en-US" sz="1200">
                          <a:effectLst/>
                        </a:rPr>
                        <a:t>varchar(20)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0"/>
                        </a:lnSpc>
                      </a:pPr>
                      <a:r>
                        <a:rPr lang="en-US" sz="1200">
                          <a:effectLst/>
                        </a:rPr>
                        <a:t>YES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0"/>
                        </a:lnSpc>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0"/>
                        </a:lnSpc>
                      </a:pP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65"/>
                        </a:lnSpc>
                      </a:pPr>
                      <a:r>
                        <a:rPr lang="en-US" sz="1200" dirty="0">
                          <a:effectLst/>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09080110"/>
                  </a:ext>
                </a:extLst>
              </a:tr>
            </a:tbl>
          </a:graphicData>
        </a:graphic>
      </p:graphicFrame>
      <p:sp>
        <p:nvSpPr>
          <p:cNvPr id="6" name="Rectangle 1">
            <a:extLst>
              <a:ext uri="{FF2B5EF4-FFF2-40B4-BE49-F238E27FC236}">
                <a16:creationId xmlns:a16="http://schemas.microsoft.com/office/drawing/2014/main" id="{28E69787-2068-48C9-84FB-5F7241FBAF30}"/>
              </a:ext>
            </a:extLst>
          </p:cNvPr>
          <p:cNvSpPr>
            <a:spLocks noChangeArrowheads="1"/>
          </p:cNvSpPr>
          <p:nvPr/>
        </p:nvSpPr>
        <p:spPr bwMode="auto">
          <a:xfrm>
            <a:off x="3230563" y="30797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58135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EEEF4-C6D3-4BCB-8962-65C5BA877705}"/>
              </a:ext>
            </a:extLst>
          </p:cNvPr>
          <p:cNvSpPr>
            <a:spLocks noGrp="1"/>
          </p:cNvSpPr>
          <p:nvPr>
            <p:ph type="title"/>
          </p:nvPr>
        </p:nvSpPr>
        <p:spPr>
          <a:xfrm>
            <a:off x="3781817" y="2607284"/>
            <a:ext cx="10515600" cy="1325563"/>
          </a:xfrm>
        </p:spPr>
        <p:txBody>
          <a:bodyPr>
            <a:normAutofit/>
          </a:bodyPr>
          <a:lstStyle/>
          <a:p>
            <a:r>
              <a:rPr lang="en-IN" sz="3200" dirty="0">
                <a:latin typeface="+mn-lt"/>
                <a:cs typeface="Times New Roman" panose="02020603050405020304" pitchFamily="18" charset="0"/>
              </a:rPr>
              <a:t>Customer login</a:t>
            </a:r>
          </a:p>
        </p:txBody>
      </p:sp>
    </p:spTree>
    <p:extLst>
      <p:ext uri="{BB962C8B-B14F-4D97-AF65-F5344CB8AC3E}">
        <p14:creationId xmlns:p14="http://schemas.microsoft.com/office/powerpoint/2010/main" val="3609234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950F98-775C-4DA6-9286-639979E42E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25954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7AFD43-571A-437D-8035-B9CF534CEC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22826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D383EB-A31A-4176-8277-39142ED06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537548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8DF35B-833C-43ED-84BF-91B5E827DD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01041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91EF55-2A1F-4481-897B-68D136E85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30380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C05090-37B7-4F95-8D43-CA60EA799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97642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277FB-8494-47B6-A70D-CA473E5D212C}"/>
              </a:ext>
            </a:extLst>
          </p:cNvPr>
          <p:cNvSpPr>
            <a:spLocks noGrp="1"/>
          </p:cNvSpPr>
          <p:nvPr>
            <p:ph type="title"/>
          </p:nvPr>
        </p:nvSpPr>
        <p:spPr/>
        <p:txBody>
          <a:bodyPr/>
          <a:lstStyle/>
          <a:p>
            <a:r>
              <a:rPr lang="en-IN" b="1" dirty="0"/>
              <a:t>Scope</a:t>
            </a:r>
          </a:p>
        </p:txBody>
      </p:sp>
      <p:sp>
        <p:nvSpPr>
          <p:cNvPr id="3" name="Content Placeholder 2">
            <a:extLst>
              <a:ext uri="{FF2B5EF4-FFF2-40B4-BE49-F238E27FC236}">
                <a16:creationId xmlns:a16="http://schemas.microsoft.com/office/drawing/2014/main" id="{8D4235D5-07B8-498D-AA67-57E48E8FEDE8}"/>
              </a:ext>
            </a:extLst>
          </p:cNvPr>
          <p:cNvSpPr>
            <a:spLocks noGrp="1"/>
          </p:cNvSpPr>
          <p:nvPr>
            <p:ph idx="1"/>
          </p:nvPr>
        </p:nvSpPr>
        <p:spPr/>
        <p:txBody>
          <a:bodyPr>
            <a:normAutofit fontScale="77500" lnSpcReduction="20000"/>
          </a:bodyPr>
          <a:lstStyle/>
          <a:p>
            <a:pPr marL="0" indent="0" algn="just">
              <a:buNone/>
            </a:pPr>
            <a:r>
              <a:rPr lang="en-US" sz="2400" b="0" dirty="0">
                <a:solidFill>
                  <a:srgbClr val="2C2C2E"/>
                </a:solidFill>
                <a:effectLst/>
                <a:latin typeface="Times New Roman" panose="02020603050405020304" pitchFamily="18" charset="0"/>
                <a:cs typeface="Times New Roman" panose="02020603050405020304" pitchFamily="18" charset="0"/>
              </a:rPr>
              <a:t>	</a:t>
            </a:r>
          </a:p>
          <a:p>
            <a:pPr marL="650875" marR="1086485" algn="just">
              <a:lnSpc>
                <a:spcPct val="151000"/>
              </a:lnSpc>
              <a:spcBef>
                <a:spcPts val="10"/>
              </a:spcBef>
              <a:spcAft>
                <a:spcPts val="0"/>
              </a:spcAft>
              <a:tabLst>
                <a:tab pos="1383030" algn="l"/>
                <a:tab pos="1384300" algn="l"/>
              </a:tabLst>
            </a:pPr>
            <a:r>
              <a:rPr lang="en-US" sz="1800" dirty="0">
                <a:effectLst/>
                <a:latin typeface="Times New Roman" panose="02020603050405020304" pitchFamily="18" charset="0"/>
                <a:ea typeface="Times New Roman" panose="02020603050405020304" pitchFamily="18" charset="0"/>
              </a:rPr>
              <a:t>For placing any orders customers have to visit hotels or restaurants to know about food items and then place order and pay. In this method time and manual work is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required.</a:t>
            </a:r>
            <a:endParaRPr lang="en-IN" sz="1800" dirty="0">
              <a:effectLst/>
              <a:latin typeface="Times New Roman" panose="02020603050405020304" pitchFamily="18" charset="0"/>
              <a:ea typeface="Times New Roman" panose="02020603050405020304" pitchFamily="18" charset="0"/>
            </a:endParaRPr>
          </a:p>
          <a:p>
            <a:pPr marL="650875" marR="1028700" algn="just">
              <a:lnSpc>
                <a:spcPct val="153000"/>
              </a:lnSpc>
              <a:spcBef>
                <a:spcPts val="75"/>
              </a:spcBef>
              <a:spcAft>
                <a:spcPts val="0"/>
              </a:spcAft>
              <a:tabLst>
                <a:tab pos="1383030" algn="l"/>
                <a:tab pos="1384300" algn="l"/>
              </a:tabLst>
            </a:pPr>
            <a:r>
              <a:rPr lang="en-US" sz="1800" dirty="0">
                <a:effectLst/>
                <a:latin typeface="Times New Roman" panose="02020603050405020304" pitchFamily="18" charset="0"/>
                <a:ea typeface="Times New Roman" panose="02020603050405020304" pitchFamily="18" charset="0"/>
              </a:rPr>
              <a:t>While placing an order over the phone, customer lacks the physical copy of the menu item, lack of visual confirmation that the order was placed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correctly. Every restaurant needs certain employees to take the order over phone or in-person, to offer a rich dining experience and process the payment. In today’s market, labor rates are increasing day by day making it difficult to find employees when</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needed.</a:t>
            </a:r>
            <a:endParaRPr lang="en-IN" sz="1800" dirty="0">
              <a:effectLst/>
              <a:latin typeface="Times New Roman" panose="02020603050405020304" pitchFamily="18" charset="0"/>
              <a:ea typeface="Times New Roman" panose="02020603050405020304" pitchFamily="18" charset="0"/>
            </a:endParaRPr>
          </a:p>
          <a:p>
            <a:pPr marL="650875" marR="1035685" algn="just">
              <a:lnSpc>
                <a:spcPct val="157000"/>
              </a:lnSpc>
              <a:spcAft>
                <a:spcPts val="0"/>
              </a:spcAft>
            </a:pPr>
            <a:r>
              <a:rPr lang="en-US" sz="1800" dirty="0">
                <a:effectLst/>
                <a:latin typeface="Times New Roman" panose="02020603050405020304" pitchFamily="18" charset="0"/>
                <a:ea typeface="Times New Roman" panose="02020603050405020304" pitchFamily="18" charset="0"/>
              </a:rPr>
              <a:t>Hence, to solve this issue, what we propose is an “Online Food Order System”. The main advantage of our system is that it greatly simplifies the ordering process for both the customer and the restaurant and also greatly lightens the load on the restaurant’s end, as the entire process of taking orders is automated.</a:t>
            </a:r>
            <a:endParaRPr lang="en-IN" sz="1800" dirty="0">
              <a:effectLst/>
              <a:latin typeface="Times New Roman" panose="02020603050405020304" pitchFamily="18" charset="0"/>
              <a:ea typeface="Times New Roman" panose="02020603050405020304" pitchFamily="18" charset="0"/>
            </a:endParaRPr>
          </a:p>
          <a:p>
            <a:pPr marL="0" lvl="0" indent="0">
              <a:buNone/>
            </a:pPr>
            <a:endParaRPr lang="en-IN" sz="2400" dirty="0"/>
          </a:p>
        </p:txBody>
      </p:sp>
    </p:spTree>
    <p:extLst>
      <p:ext uri="{BB962C8B-B14F-4D97-AF65-F5344CB8AC3E}">
        <p14:creationId xmlns:p14="http://schemas.microsoft.com/office/powerpoint/2010/main" val="3827186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35AB60-FFE0-42A4-9447-64D95DD125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708090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E7C041-78F5-4FC7-A5E3-3B96980B42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22720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67979E-199F-4025-9BF8-89E189C6B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2581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143400-1B2F-4831-86D5-93DFEE396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009525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3A7559-0AC0-4B5E-A0D8-62FBFA699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73896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09A2AF-2952-4F26-BA48-31BBABB373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413608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BD5A00-9909-40CE-92D2-F0E3225234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086153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D9123C-5B4F-419B-AB04-2AA136E2E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882559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08D6DE-82FE-4E40-B908-B15C8A2AAB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044924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C74EE2-F36D-40EE-B2C9-657AD711BA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60554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9E5C6-6193-407F-B858-3CF4A3A4EC90}"/>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Technology</a:t>
            </a:r>
          </a:p>
        </p:txBody>
      </p:sp>
      <p:sp>
        <p:nvSpPr>
          <p:cNvPr id="3" name="Content Placeholder 2">
            <a:extLst>
              <a:ext uri="{FF2B5EF4-FFF2-40B4-BE49-F238E27FC236}">
                <a16:creationId xmlns:a16="http://schemas.microsoft.com/office/drawing/2014/main" id="{E2DD226F-E906-4F35-AA8F-1F725093CEFE}"/>
              </a:ext>
            </a:extLst>
          </p:cNvPr>
          <p:cNvSpPr>
            <a:spLocks noGrp="1"/>
          </p:cNvSpPr>
          <p:nvPr>
            <p:ph idx="1"/>
          </p:nvPr>
        </p:nvSpPr>
        <p:spPr/>
        <p:txBody>
          <a:bodyPr>
            <a:normAutofit lnSpcReduction="10000"/>
          </a:bodyPr>
          <a:lstStyle/>
          <a:p>
            <a:pPr marL="0" indent="0" algn="just">
              <a:buNone/>
            </a:pPr>
            <a:r>
              <a:rPr lang="en-IN" sz="2400" dirty="0">
                <a:latin typeface="Times New Roman" panose="02020603050405020304" pitchFamily="18" charset="0"/>
                <a:cs typeface="Times New Roman" panose="02020603050405020304" pitchFamily="18" charset="0"/>
              </a:rPr>
              <a:t>    </a:t>
            </a:r>
            <a:r>
              <a:rPr lang="en-IN" sz="1700" dirty="0">
                <a:latin typeface="Times New Roman" panose="02020603050405020304" pitchFamily="18" charset="0"/>
                <a:cs typeface="Times New Roman" panose="02020603050405020304" pitchFamily="18" charset="0"/>
              </a:rPr>
              <a:t>We used Java Spring-Boot as backend and React JS as Frontend in our Project.</a:t>
            </a:r>
          </a:p>
          <a:p>
            <a:pPr marL="0" indent="0" algn="just">
              <a:buNone/>
            </a:pPr>
            <a:endParaRPr lang="en-IN" sz="17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1700" b="0" i="0" dirty="0">
                <a:solidFill>
                  <a:srgbClr val="202124"/>
                </a:solidFill>
                <a:effectLst/>
                <a:latin typeface="Times New Roman" panose="02020603050405020304" pitchFamily="18" charset="0"/>
                <a:cs typeface="Times New Roman" panose="02020603050405020304" pitchFamily="18" charset="0"/>
              </a:rPr>
              <a:t> </a:t>
            </a:r>
            <a:r>
              <a:rPr lang="en-US" sz="1700" b="1" i="0" dirty="0">
                <a:solidFill>
                  <a:srgbClr val="202124"/>
                </a:solidFill>
                <a:effectLst/>
                <a:latin typeface="Times New Roman" panose="02020603050405020304" pitchFamily="18" charset="0"/>
                <a:cs typeface="Times New Roman" panose="02020603050405020304" pitchFamily="18" charset="0"/>
              </a:rPr>
              <a:t>Spring-Boot :–</a:t>
            </a:r>
            <a:r>
              <a:rPr lang="en-US" sz="1700" b="0" i="0" dirty="0">
                <a:solidFill>
                  <a:srgbClr val="202124"/>
                </a:solidFill>
                <a:effectLst/>
                <a:latin typeface="Times New Roman" panose="02020603050405020304" pitchFamily="18" charset="0"/>
                <a:cs typeface="Times New Roman" panose="02020603050405020304" pitchFamily="18" charset="0"/>
              </a:rPr>
              <a:t> </a:t>
            </a:r>
          </a:p>
          <a:p>
            <a:pPr marL="594360" lvl="2" indent="0" algn="just">
              <a:buNone/>
            </a:pPr>
            <a:r>
              <a:rPr lang="en-US" sz="1700" b="0" i="0" dirty="0">
                <a:solidFill>
                  <a:srgbClr val="202124"/>
                </a:solidFill>
                <a:effectLst/>
                <a:latin typeface="Times New Roman" panose="02020603050405020304" pitchFamily="18" charset="0"/>
                <a:cs typeface="Times New Roman" panose="02020603050405020304" pitchFamily="18" charset="0"/>
              </a:rPr>
              <a:t>	</a:t>
            </a:r>
            <a:r>
              <a:rPr lang="en-US" sz="1700" b="0" i="0" dirty="0">
                <a:effectLst/>
                <a:latin typeface="Times New Roman" panose="02020603050405020304" pitchFamily="18" charset="0"/>
                <a:cs typeface="Times New Roman" panose="02020603050405020304" pitchFamily="18" charset="0"/>
              </a:rPr>
              <a:t>The main goal of the </a:t>
            </a:r>
            <a:r>
              <a:rPr lang="en-US" sz="1700" b="1" i="0" dirty="0">
                <a:effectLst/>
                <a:latin typeface="Times New Roman" panose="02020603050405020304" pitchFamily="18" charset="0"/>
                <a:cs typeface="Times New Roman" panose="02020603050405020304" pitchFamily="18" charset="0"/>
              </a:rPr>
              <a:t>Spring Boot</a:t>
            </a:r>
            <a:r>
              <a:rPr lang="en-US" sz="1700" b="0" i="0" dirty="0">
                <a:effectLst/>
                <a:latin typeface="Times New Roman" panose="02020603050405020304" pitchFamily="18" charset="0"/>
                <a:cs typeface="Times New Roman" panose="02020603050405020304" pitchFamily="18" charset="0"/>
              </a:rPr>
              <a:t> framework is to reduce overall development 	time and increase efficiency</a:t>
            </a:r>
            <a:r>
              <a:rPr lang="en-US" sz="1700" b="0" i="0" dirty="0">
                <a:solidFill>
                  <a:srgbClr val="202124"/>
                </a:solidFill>
                <a:effectLst/>
                <a:latin typeface="Times New Roman" panose="02020603050405020304" pitchFamily="18" charset="0"/>
                <a:cs typeface="Times New Roman" panose="02020603050405020304" pitchFamily="18" charset="0"/>
              </a:rPr>
              <a:t>.</a:t>
            </a:r>
            <a:r>
              <a:rPr lang="en-US" sz="1700" dirty="0">
                <a:solidFill>
                  <a:schemeClr val="bg1"/>
                </a:solidFill>
                <a:latin typeface="arial" panose="020B0604020202020204" pitchFamily="34" charset="0"/>
              </a:rPr>
              <a:t> </a:t>
            </a:r>
            <a:r>
              <a:rPr lang="en-US" sz="1700" dirty="0">
                <a:latin typeface="arial" panose="020B0604020202020204" pitchFamily="34" charset="0"/>
              </a:rPr>
              <a:t>React has become the first choice for frontend because it gives developers the ability to work with a virtual browser (more friendly than the real browser). Also, a JavaScript developer can become a productive developer in a few hours because there is a small API to learn, a few functions, and how to use them…</a:t>
            </a:r>
          </a:p>
          <a:p>
            <a:pPr marL="594360" lvl="2" indent="0" algn="just">
              <a:buNone/>
            </a:pPr>
            <a:endParaRPr lang="en-US" sz="1700" dirty="0">
              <a:solidFill>
                <a:srgbClr val="202124"/>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1700" dirty="0">
                <a:solidFill>
                  <a:srgbClr val="202124"/>
                </a:solidFill>
                <a:latin typeface="Times New Roman" panose="02020603050405020304" pitchFamily="18" charset="0"/>
                <a:cs typeface="Times New Roman" panose="02020603050405020304" pitchFamily="18" charset="0"/>
              </a:rPr>
              <a:t> </a:t>
            </a:r>
            <a:r>
              <a:rPr lang="en-US" sz="1700" b="1" dirty="0">
                <a:solidFill>
                  <a:srgbClr val="202124"/>
                </a:solidFill>
                <a:latin typeface="Times New Roman" panose="02020603050405020304" pitchFamily="18" charset="0"/>
                <a:cs typeface="Times New Roman" panose="02020603050405020304" pitchFamily="18" charset="0"/>
              </a:rPr>
              <a:t>React</a:t>
            </a:r>
            <a:r>
              <a:rPr lang="en-US" sz="1700" dirty="0">
                <a:solidFill>
                  <a:srgbClr val="202124"/>
                </a:solidFill>
                <a:latin typeface="Times New Roman" panose="02020603050405020304" pitchFamily="18" charset="0"/>
                <a:cs typeface="Times New Roman" panose="02020603050405020304" pitchFamily="18" charset="0"/>
              </a:rPr>
              <a:t> </a:t>
            </a:r>
            <a:r>
              <a:rPr lang="en-US" sz="1700" b="1" dirty="0">
                <a:solidFill>
                  <a:srgbClr val="202124"/>
                </a:solidFill>
                <a:latin typeface="Times New Roman" panose="02020603050405020304" pitchFamily="18" charset="0"/>
                <a:cs typeface="Times New Roman" panose="02020603050405020304" pitchFamily="18" charset="0"/>
              </a:rPr>
              <a:t>:–</a:t>
            </a:r>
            <a:r>
              <a:rPr lang="en-US" sz="1700" dirty="0">
                <a:solidFill>
                  <a:srgbClr val="202124"/>
                </a:solidFill>
                <a:latin typeface="Times New Roman" panose="02020603050405020304" pitchFamily="18" charset="0"/>
                <a:cs typeface="Times New Roman" panose="02020603050405020304" pitchFamily="18" charset="0"/>
              </a:rPr>
              <a:t> </a:t>
            </a:r>
          </a:p>
          <a:p>
            <a:pPr marL="0" indent="0" algn="just">
              <a:buNone/>
            </a:pPr>
            <a:r>
              <a:rPr lang="en-US" sz="1700" b="1" i="0" dirty="0">
                <a:solidFill>
                  <a:srgbClr val="202124"/>
                </a:solidFill>
                <a:effectLst/>
                <a:latin typeface="Times New Roman" panose="02020603050405020304" pitchFamily="18" charset="0"/>
                <a:cs typeface="Times New Roman" panose="02020603050405020304" pitchFamily="18" charset="0"/>
              </a:rPr>
              <a:t>	</a:t>
            </a:r>
            <a:r>
              <a:rPr lang="en-US" sz="1700" b="1" i="0" dirty="0">
                <a:effectLst/>
                <a:latin typeface="Times New Roman" panose="02020603050405020304" pitchFamily="18" charset="0"/>
                <a:cs typeface="Times New Roman" panose="02020603050405020304" pitchFamily="18" charset="0"/>
              </a:rPr>
              <a:t>React</a:t>
            </a:r>
            <a:r>
              <a:rPr lang="en-US" sz="1700" b="0" i="0" dirty="0">
                <a:effectLst/>
                <a:latin typeface="Times New Roman" panose="02020603050405020304" pitchFamily="18" charset="0"/>
                <a:cs typeface="Times New Roman" panose="02020603050405020304" pitchFamily="18" charset="0"/>
              </a:rPr>
              <a:t> allows developers to create large web applications that can change data, 	without       	reloading the page. The main purpose of </a:t>
            </a:r>
            <a:r>
              <a:rPr lang="en-US" sz="1700" b="1" i="0" dirty="0">
                <a:effectLst/>
                <a:latin typeface="Times New Roman" panose="02020603050405020304" pitchFamily="18" charset="0"/>
                <a:cs typeface="Times New Roman" panose="02020603050405020304" pitchFamily="18" charset="0"/>
              </a:rPr>
              <a:t>React</a:t>
            </a:r>
            <a:r>
              <a:rPr lang="en-US" sz="1700" b="0" i="0" dirty="0">
                <a:effectLst/>
                <a:latin typeface="Times New Roman" panose="02020603050405020304" pitchFamily="18" charset="0"/>
                <a:cs typeface="Times New Roman" panose="02020603050405020304" pitchFamily="18" charset="0"/>
              </a:rPr>
              <a:t> is to be fast, scalable, and simple.</a:t>
            </a:r>
            <a:r>
              <a:rPr lang="en-US" sz="1700" dirty="0">
                <a:latin typeface="arial" panose="020B0604020202020204" pitchFamily="34" charset="0"/>
              </a:rPr>
              <a:t> Spring 	</a:t>
            </a: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30689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119E58-C669-48E2-9BA9-0224E209FF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F0EC5354-6616-4413-A0F5-4851C7F993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074B4C09-8E0F-46C2-A8E7-914631D915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6B957908-CCA4-4515-91B5-3A6615E76C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612563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5BE2C1-5904-4025-B786-EFCB91C284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513400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A617B9-CEFA-4149-A9AB-A472316D31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929626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0C8C68-88B2-41DB-9F0D-2AAD00F788C9}"/>
              </a:ext>
            </a:extLst>
          </p:cNvPr>
          <p:cNvSpPr txBox="1"/>
          <p:nvPr/>
        </p:nvSpPr>
        <p:spPr>
          <a:xfrm>
            <a:off x="3097601" y="2721114"/>
            <a:ext cx="8655269" cy="707886"/>
          </a:xfrm>
          <a:prstGeom prst="rect">
            <a:avLst/>
          </a:prstGeom>
          <a:noFill/>
        </p:spPr>
        <p:txBody>
          <a:bodyPr wrap="square" rtlCol="0">
            <a:spAutoFit/>
          </a:bodyPr>
          <a:lstStyle/>
          <a:p>
            <a:r>
              <a:rPr lang="en-IN" sz="4000" dirty="0"/>
              <a:t>Restaurant Employee Login</a:t>
            </a:r>
          </a:p>
        </p:txBody>
      </p:sp>
    </p:spTree>
    <p:extLst>
      <p:ext uri="{BB962C8B-B14F-4D97-AF65-F5344CB8AC3E}">
        <p14:creationId xmlns:p14="http://schemas.microsoft.com/office/powerpoint/2010/main" val="32816974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98707B-CAFA-4CB8-8FDB-393E90F602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442254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A081A0-9CBA-46DB-BA64-A5F3C74505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449478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4BE3DC-BCCF-4B5B-A084-4CB5B0B44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409858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587ED7-CD34-4BF8-A1EC-752EE98BE0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3153619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36EC22-E8A3-40E2-AA51-ED240107B8DD}"/>
              </a:ext>
            </a:extLst>
          </p:cNvPr>
          <p:cNvSpPr txBox="1"/>
          <p:nvPr/>
        </p:nvSpPr>
        <p:spPr>
          <a:xfrm>
            <a:off x="4622102" y="2844225"/>
            <a:ext cx="7114784" cy="584775"/>
          </a:xfrm>
          <a:prstGeom prst="rect">
            <a:avLst/>
          </a:prstGeom>
          <a:noFill/>
        </p:spPr>
        <p:txBody>
          <a:bodyPr wrap="square" rtlCol="0">
            <a:spAutoFit/>
          </a:bodyPr>
          <a:lstStyle/>
          <a:p>
            <a:r>
              <a:rPr lang="en-IN" sz="3200" dirty="0"/>
              <a:t>Admin Login</a:t>
            </a:r>
          </a:p>
        </p:txBody>
      </p:sp>
    </p:spTree>
    <p:extLst>
      <p:ext uri="{BB962C8B-B14F-4D97-AF65-F5344CB8AC3E}">
        <p14:creationId xmlns:p14="http://schemas.microsoft.com/office/powerpoint/2010/main" val="41693257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80A44E-EE13-4B87-A6C2-561B071B1B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09337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665F5-04FF-4ADD-8190-B5AD3C496F8F}"/>
              </a:ext>
            </a:extLst>
          </p:cNvPr>
          <p:cNvSpPr>
            <a:spLocks noGrp="1"/>
          </p:cNvSpPr>
          <p:nvPr>
            <p:ph type="title"/>
          </p:nvPr>
        </p:nvSpPr>
        <p:spPr/>
        <p:txBody>
          <a:bodyPr/>
          <a:lstStyle/>
          <a:p>
            <a:r>
              <a:rPr lang="en-IN" b="1" dirty="0"/>
              <a:t>Modules </a:t>
            </a:r>
          </a:p>
        </p:txBody>
      </p:sp>
      <p:graphicFrame>
        <p:nvGraphicFramePr>
          <p:cNvPr id="13" name="Content Placeholder 12">
            <a:extLst>
              <a:ext uri="{FF2B5EF4-FFF2-40B4-BE49-F238E27FC236}">
                <a16:creationId xmlns:a16="http://schemas.microsoft.com/office/drawing/2014/main" id="{48F5C8EA-CAA2-450A-AE01-2FDCB2A9FBAD}"/>
              </a:ext>
            </a:extLst>
          </p:cNvPr>
          <p:cNvGraphicFramePr>
            <a:graphicFrameLocks noGrp="1"/>
          </p:cNvGraphicFramePr>
          <p:nvPr>
            <p:ph idx="1"/>
            <p:extLst>
              <p:ext uri="{D42A27DB-BD31-4B8C-83A1-F6EECF244321}">
                <p14:modId xmlns:p14="http://schemas.microsoft.com/office/powerpoint/2010/main" val="3847319258"/>
              </p:ext>
            </p:extLst>
          </p:nvPr>
        </p:nvGraphicFramePr>
        <p:xfrm>
          <a:off x="1097280" y="2352890"/>
          <a:ext cx="7478626" cy="29234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Rounded Corners 4">
            <a:extLst>
              <a:ext uri="{FF2B5EF4-FFF2-40B4-BE49-F238E27FC236}">
                <a16:creationId xmlns:a16="http://schemas.microsoft.com/office/drawing/2014/main" id="{4E1B74B3-870F-43D4-8B5C-3AB0978BE4C0}"/>
              </a:ext>
            </a:extLst>
          </p:cNvPr>
          <p:cNvSpPr txBox="1"/>
          <p:nvPr/>
        </p:nvSpPr>
        <p:spPr>
          <a:xfrm>
            <a:off x="-3872264" y="7952629"/>
            <a:ext cx="517163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7872" tIns="0" rIns="197872" bIns="0" numCol="1" spcCol="1270" anchor="ctr" anchorCtr="0">
            <a:noAutofit/>
          </a:bodyPr>
          <a:lstStyle/>
          <a:p>
            <a:pPr marL="0" lvl="0" indent="0" algn="l" defTabSz="977900">
              <a:lnSpc>
                <a:spcPct val="90000"/>
              </a:lnSpc>
              <a:spcBef>
                <a:spcPct val="0"/>
              </a:spcBef>
              <a:spcAft>
                <a:spcPct val="35000"/>
              </a:spcAft>
              <a:buNone/>
            </a:pPr>
            <a:r>
              <a:rPr lang="en-US" sz="2200" dirty="0"/>
              <a:t>Delivery Boy</a:t>
            </a:r>
            <a:endParaRPr lang="en-IN" sz="2200" kern="1200" dirty="0"/>
          </a:p>
        </p:txBody>
      </p:sp>
      <p:sp>
        <p:nvSpPr>
          <p:cNvPr id="8" name="Rectangle 7">
            <a:extLst>
              <a:ext uri="{FF2B5EF4-FFF2-40B4-BE49-F238E27FC236}">
                <a16:creationId xmlns:a16="http://schemas.microsoft.com/office/drawing/2014/main" id="{C0641D2A-7354-4E73-8BD4-BA1E53AD7BD3}"/>
              </a:ext>
            </a:extLst>
          </p:cNvPr>
          <p:cNvSpPr/>
          <p:nvPr/>
        </p:nvSpPr>
        <p:spPr>
          <a:xfrm>
            <a:off x="1097280" y="5661337"/>
            <a:ext cx="7478626" cy="554400"/>
          </a:xfrm>
          <a:prstGeom prst="rect">
            <a:avLst/>
          </a:prstGeom>
        </p:spPr>
        <p:style>
          <a:lnRef idx="1">
            <a:schemeClr val="accent4">
              <a:hueOff val="9800891"/>
              <a:satOff val="-40777"/>
              <a:lumOff val="960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9" name="Group 8">
            <a:extLst>
              <a:ext uri="{FF2B5EF4-FFF2-40B4-BE49-F238E27FC236}">
                <a16:creationId xmlns:a16="http://schemas.microsoft.com/office/drawing/2014/main" id="{607E4D29-31C0-4BFB-96E3-65E7DEED5904}"/>
              </a:ext>
            </a:extLst>
          </p:cNvPr>
          <p:cNvGrpSpPr/>
          <p:nvPr/>
        </p:nvGrpSpPr>
        <p:grpSpPr>
          <a:xfrm>
            <a:off x="1524421" y="5336617"/>
            <a:ext cx="5235038" cy="649440"/>
            <a:chOff x="373931" y="2020082"/>
            <a:chExt cx="5235038" cy="649440"/>
          </a:xfrm>
          <a:solidFill>
            <a:schemeClr val="accent5">
              <a:lumMod val="40000"/>
              <a:lumOff val="60000"/>
            </a:schemeClr>
          </a:solidFill>
        </p:grpSpPr>
        <p:sp>
          <p:nvSpPr>
            <p:cNvPr id="10" name="Rectangle: Rounded Corners 9">
              <a:extLst>
                <a:ext uri="{FF2B5EF4-FFF2-40B4-BE49-F238E27FC236}">
                  <a16:creationId xmlns:a16="http://schemas.microsoft.com/office/drawing/2014/main" id="{D2A49D01-B347-4867-A9B8-C3254112FDC8}"/>
                </a:ext>
              </a:extLst>
            </p:cNvPr>
            <p:cNvSpPr/>
            <p:nvPr/>
          </p:nvSpPr>
          <p:spPr>
            <a:xfrm>
              <a:off x="373931" y="2020082"/>
              <a:ext cx="5235038" cy="649440"/>
            </a:xfrm>
            <a:prstGeom prst="roundRect">
              <a:avLst/>
            </a:prstGeom>
            <a:grpFill/>
            <a:ln>
              <a:solidFill>
                <a:srgbClr val="00B050"/>
              </a:solidFill>
            </a:ln>
          </p:spPr>
          <p:style>
            <a:lnRef idx="0">
              <a:scrgbClr r="0" g="0" b="0"/>
            </a:lnRef>
            <a:fillRef idx="3">
              <a:scrgbClr r="0" g="0" b="0"/>
            </a:fillRef>
            <a:effectRef idx="2">
              <a:schemeClr val="accent4">
                <a:hueOff val="9800891"/>
                <a:satOff val="-40777"/>
                <a:lumOff val="9608"/>
                <a:alphaOff val="0"/>
              </a:schemeClr>
            </a:effectRef>
            <a:fontRef idx="minor">
              <a:schemeClr val="lt1"/>
            </a:fontRef>
          </p:style>
        </p:sp>
        <p:sp>
          <p:nvSpPr>
            <p:cNvPr id="11" name="Rectangle: Rounded Corners 4">
              <a:extLst>
                <a:ext uri="{FF2B5EF4-FFF2-40B4-BE49-F238E27FC236}">
                  <a16:creationId xmlns:a16="http://schemas.microsoft.com/office/drawing/2014/main" id="{4B217AB2-EADF-43F5-8D93-A9C02BA052F4}"/>
                </a:ext>
              </a:extLst>
            </p:cNvPr>
            <p:cNvSpPr txBox="1"/>
            <p:nvPr/>
          </p:nvSpPr>
          <p:spPr>
            <a:xfrm>
              <a:off x="405634" y="2051785"/>
              <a:ext cx="5171632" cy="58603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7872" tIns="0" rIns="197872" bIns="0" numCol="1" spcCol="1270" anchor="ctr" anchorCtr="0">
              <a:noAutofit/>
            </a:bodyPr>
            <a:lstStyle/>
            <a:p>
              <a:pPr marL="0" lvl="0" indent="0" algn="l" defTabSz="977900">
                <a:lnSpc>
                  <a:spcPct val="90000"/>
                </a:lnSpc>
                <a:spcBef>
                  <a:spcPct val="0"/>
                </a:spcBef>
                <a:spcAft>
                  <a:spcPct val="35000"/>
                </a:spcAft>
                <a:buNone/>
              </a:pPr>
              <a:r>
                <a:rPr lang="en-IN" sz="2200" kern="1200" dirty="0"/>
                <a:t>Delivery Boy</a:t>
              </a:r>
            </a:p>
          </p:txBody>
        </p:sp>
      </p:grpSp>
    </p:spTree>
    <p:extLst>
      <p:ext uri="{BB962C8B-B14F-4D97-AF65-F5344CB8AC3E}">
        <p14:creationId xmlns:p14="http://schemas.microsoft.com/office/powerpoint/2010/main" val="9965252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8F831F-9DCA-4E95-82ED-D9334AF5AF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128645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19DB89-7445-47E0-9D22-96DDB2AE65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307018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2F77BA-7953-47B8-93F2-748F005A52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958358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927C5C-3F4A-4ED1-AF35-ACC4625946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681393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F9496B-C9E7-4876-A98C-D32CBC4D48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446663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379BDB-33B0-40A3-958C-C83A50B6DA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596224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99FEC0-1494-41B5-A1E9-12777B6E9865}"/>
              </a:ext>
            </a:extLst>
          </p:cNvPr>
          <p:cNvSpPr txBox="1"/>
          <p:nvPr/>
        </p:nvSpPr>
        <p:spPr>
          <a:xfrm>
            <a:off x="4208745" y="2844225"/>
            <a:ext cx="3250185" cy="584775"/>
          </a:xfrm>
          <a:prstGeom prst="rect">
            <a:avLst/>
          </a:prstGeom>
          <a:noFill/>
        </p:spPr>
        <p:txBody>
          <a:bodyPr wrap="none" rtlCol="0">
            <a:spAutoFit/>
          </a:bodyPr>
          <a:lstStyle/>
          <a:p>
            <a:r>
              <a:rPr lang="en-IN" sz="3200" dirty="0"/>
              <a:t>Delivery Boy Login</a:t>
            </a:r>
          </a:p>
        </p:txBody>
      </p:sp>
    </p:spTree>
    <p:extLst>
      <p:ext uri="{BB962C8B-B14F-4D97-AF65-F5344CB8AC3E}">
        <p14:creationId xmlns:p14="http://schemas.microsoft.com/office/powerpoint/2010/main" val="31883707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BF2457-E023-4B59-918C-551246122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488163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30784-DD29-44E3-8E52-02746A7A54BC}"/>
              </a:ext>
            </a:extLst>
          </p:cNvPr>
          <p:cNvSpPr>
            <a:spLocks noGrp="1"/>
          </p:cNvSpPr>
          <p:nvPr>
            <p:ph type="ctrTitle"/>
          </p:nvPr>
        </p:nvSpPr>
        <p:spPr>
          <a:xfrm>
            <a:off x="914400" y="2365975"/>
            <a:ext cx="10363200" cy="1752600"/>
          </a:xfrm>
        </p:spPr>
        <p:txBody>
          <a:bodyPr>
            <a:normAutofit/>
          </a:bodyPr>
          <a:lstStyle/>
          <a:p>
            <a:r>
              <a:rPr lang="en-IN" sz="9600" b="1" dirty="0">
                <a:latin typeface="Times New Roman" panose="02020603050405020304" pitchFamily="18" charset="0"/>
                <a:cs typeface="Times New Roman" panose="02020603050405020304" pitchFamily="18" charset="0"/>
              </a:rPr>
              <a:t>Thank</a:t>
            </a:r>
            <a:r>
              <a:rPr lang="en-IN" sz="9600" dirty="0">
                <a:latin typeface="Stencil" pitchFamily="82" charset="0"/>
                <a:cs typeface="Times New Roman" panose="02020603050405020304" pitchFamily="18" charset="0"/>
              </a:rPr>
              <a:t> </a:t>
            </a:r>
            <a:r>
              <a:rPr lang="en-IN" sz="9600" b="1" dirty="0">
                <a:latin typeface="Times New Roman" panose="02020603050405020304" pitchFamily="18" charset="0"/>
                <a:cs typeface="Times New Roman" panose="02020603050405020304" pitchFamily="18" charset="0"/>
              </a:rPr>
              <a:t>You</a:t>
            </a:r>
          </a:p>
        </p:txBody>
      </p:sp>
    </p:spTree>
    <p:extLst>
      <p:ext uri="{BB962C8B-B14F-4D97-AF65-F5344CB8AC3E}">
        <p14:creationId xmlns:p14="http://schemas.microsoft.com/office/powerpoint/2010/main" val="4033037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E7864D0-F4F1-4A05-AA93-6CA36D95599A}"/>
              </a:ext>
            </a:extLst>
          </p:cNvPr>
          <p:cNvSpPr txBox="1"/>
          <p:nvPr/>
        </p:nvSpPr>
        <p:spPr>
          <a:xfrm>
            <a:off x="415636" y="1392382"/>
            <a:ext cx="11280963" cy="1749197"/>
          </a:xfrm>
          <a:prstGeom prst="rect">
            <a:avLst/>
          </a:prstGeom>
          <a:noFill/>
        </p:spPr>
        <p:txBody>
          <a:bodyPr wrap="square" rtlCol="0">
            <a:spAutoFit/>
          </a:bodyPr>
          <a:lstStyle/>
          <a:p>
            <a:pPr marL="342900" lvl="0" indent="-342900">
              <a:spcBef>
                <a:spcPts val="670"/>
              </a:spcBef>
              <a:spcAft>
                <a:spcPts val="0"/>
              </a:spcAft>
              <a:buSzPts val="1200"/>
              <a:buFont typeface="Symbol" panose="05050102010706020507" pitchFamily="18" charset="2"/>
              <a:buChar char=""/>
              <a:tabLst>
                <a:tab pos="325755" algn="l"/>
                <a:tab pos="326390"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Add, Modify and Delete Category: Allows to add or update and delete food Category name .</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spcBef>
                <a:spcPts val="670"/>
              </a:spcBef>
              <a:spcAft>
                <a:spcPts val="0"/>
              </a:spcAft>
              <a:buSzPts val="1200"/>
              <a:buFont typeface="Symbol" panose="05050102010706020507" pitchFamily="18" charset="2"/>
              <a:buChar char=""/>
              <a:tabLst>
                <a:tab pos="325755" algn="l"/>
                <a:tab pos="326390"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Add, Modify and Delete Product: Allows  to add or update and delete Product Name, Description, Price and choose particular Category .</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spcBef>
                <a:spcPts val="670"/>
              </a:spcBef>
              <a:spcAft>
                <a:spcPts val="0"/>
              </a:spcAft>
              <a:buSzPts val="1200"/>
              <a:buFont typeface="Symbol" panose="05050102010706020507" pitchFamily="18" charset="2"/>
              <a:buChar char=""/>
              <a:tabLst>
                <a:tab pos="325755" algn="l"/>
                <a:tab pos="326390"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Manages Restaurant Employee and Delivery Boy : Provides User Id and Password.</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algn="just"/>
            <a:endParaRPr lang="en-IN"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158576" y="381511"/>
            <a:ext cx="2006995" cy="600164"/>
          </a:xfrm>
          <a:prstGeom prst="rect">
            <a:avLst/>
          </a:prstGeom>
          <a:noFill/>
        </p:spPr>
        <p:txBody>
          <a:bodyPr wrap="square" rtlCol="0">
            <a:spAutoFit/>
          </a:bodyPr>
          <a:lstStyle/>
          <a:p>
            <a:r>
              <a:rPr lang="en-IN" sz="3300" b="1" dirty="0">
                <a:solidFill>
                  <a:schemeClr val="bg2">
                    <a:lumMod val="75000"/>
                  </a:schemeClr>
                </a:solidFill>
              </a:rPr>
              <a:t>ADMIN</a:t>
            </a:r>
          </a:p>
        </p:txBody>
      </p:sp>
      <p:pic>
        <p:nvPicPr>
          <p:cNvPr id="7" name="Picture 6">
            <a:extLst>
              <a:ext uri="{FF2B5EF4-FFF2-40B4-BE49-F238E27FC236}">
                <a16:creationId xmlns:a16="http://schemas.microsoft.com/office/drawing/2014/main" id="{F2BD3D66-D140-4EA1-85A4-CC22C3FC138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1702" y="3425192"/>
            <a:ext cx="7124798" cy="2912978"/>
          </a:xfrm>
          <a:prstGeom prst="rect">
            <a:avLst/>
          </a:prstGeom>
          <a:noFill/>
          <a:ln>
            <a:noFill/>
          </a:ln>
        </p:spPr>
      </p:pic>
    </p:spTree>
    <p:extLst>
      <p:ext uri="{BB962C8B-B14F-4D97-AF65-F5344CB8AC3E}">
        <p14:creationId xmlns:p14="http://schemas.microsoft.com/office/powerpoint/2010/main" val="1507235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73036" y="381511"/>
            <a:ext cx="7730835" cy="600164"/>
          </a:xfrm>
          <a:prstGeom prst="rect">
            <a:avLst/>
          </a:prstGeom>
          <a:noFill/>
        </p:spPr>
        <p:txBody>
          <a:bodyPr wrap="square" rtlCol="0">
            <a:spAutoFit/>
          </a:bodyPr>
          <a:lstStyle/>
          <a:p>
            <a:r>
              <a:rPr lang="en-IN" sz="3300" b="1" dirty="0">
                <a:solidFill>
                  <a:schemeClr val="bg2">
                    <a:lumMod val="75000"/>
                  </a:schemeClr>
                </a:solidFill>
              </a:rPr>
              <a:t>USE CASE DIAGRAM FOR ADMIN</a:t>
            </a:r>
          </a:p>
        </p:txBody>
      </p:sp>
      <p:pic>
        <p:nvPicPr>
          <p:cNvPr id="4" name="Picture 3">
            <a:extLst>
              <a:ext uri="{FF2B5EF4-FFF2-40B4-BE49-F238E27FC236}">
                <a16:creationId xmlns:a16="http://schemas.microsoft.com/office/drawing/2014/main" id="{CF343C00-387B-4A9F-B284-0067AF0195C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17940" y="1089766"/>
            <a:ext cx="4809994" cy="5525118"/>
          </a:xfrm>
          <a:prstGeom prst="rect">
            <a:avLst/>
          </a:prstGeom>
          <a:noFill/>
          <a:ln>
            <a:noFill/>
          </a:ln>
        </p:spPr>
      </p:pic>
    </p:spTree>
    <p:extLst>
      <p:ext uri="{BB962C8B-B14F-4D97-AF65-F5344CB8AC3E}">
        <p14:creationId xmlns:p14="http://schemas.microsoft.com/office/powerpoint/2010/main" val="3688789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E7864D0-F4F1-4A05-AA93-6CA36D95599A}"/>
              </a:ext>
            </a:extLst>
          </p:cNvPr>
          <p:cNvSpPr txBox="1"/>
          <p:nvPr/>
        </p:nvSpPr>
        <p:spPr>
          <a:xfrm>
            <a:off x="689810" y="1411705"/>
            <a:ext cx="11069053" cy="2392963"/>
          </a:xfrm>
          <a:prstGeom prst="rect">
            <a:avLst/>
          </a:prstGeom>
          <a:noFill/>
        </p:spPr>
        <p:txBody>
          <a:bodyPr wrap="square" rtlCol="0">
            <a:spAutoFit/>
          </a:bodyPr>
          <a:lstStyle/>
          <a:p>
            <a:pPr marL="342900" lvl="0" indent="-342900">
              <a:spcBef>
                <a:spcPts val="670"/>
              </a:spcBef>
              <a:spcAft>
                <a:spcPts val="0"/>
              </a:spcAft>
              <a:buFont typeface="Symbol" panose="05050102010706020507" pitchFamily="18" charset="2"/>
              <a:buChar char=""/>
              <a:tabLst>
                <a:tab pos="325755" algn="l"/>
                <a:tab pos="326390" algn="l"/>
              </a:tabLst>
            </a:pPr>
            <a:r>
              <a:rPr lang="en-US" sz="1800" dirty="0">
                <a:effectLst/>
                <a:latin typeface="Times New Roman" panose="02020603050405020304" pitchFamily="18" charset="0"/>
                <a:ea typeface="Times New Roman" panose="02020603050405020304" pitchFamily="18" charset="0"/>
              </a:rPr>
              <a:t>Manages Delivery Boy: Allows to add or update and delete Delivery  Boy profile. Also provides Id and password to the Delivery Boy.</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670"/>
              </a:spcBef>
              <a:spcAft>
                <a:spcPts val="0"/>
              </a:spcAft>
              <a:buFont typeface="Symbol" panose="05050102010706020507" pitchFamily="18" charset="2"/>
              <a:buChar char=""/>
              <a:tabLst>
                <a:tab pos="325755" algn="l"/>
                <a:tab pos="326390" algn="l"/>
              </a:tabLst>
            </a:pPr>
            <a:r>
              <a:rPr lang="en-US" sz="1800" dirty="0">
                <a:effectLst/>
                <a:latin typeface="Times New Roman" panose="02020603050405020304" pitchFamily="18" charset="0"/>
                <a:ea typeface="Times New Roman" panose="02020603050405020304" pitchFamily="18" charset="0"/>
              </a:rPr>
              <a:t>Update Delivery status: Allows to change the delivery status from Pending to Delivered after the order is delivered.</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670"/>
              </a:spcBef>
              <a:spcAft>
                <a:spcPts val="0"/>
              </a:spcAft>
              <a:buFont typeface="Symbol" panose="05050102010706020507" pitchFamily="18" charset="2"/>
              <a:buChar char=""/>
              <a:tabLst>
                <a:tab pos="325755" algn="l"/>
                <a:tab pos="326390" algn="l"/>
              </a:tabLst>
            </a:pPr>
            <a:r>
              <a:rPr lang="en-US" sz="1800" dirty="0">
                <a:effectLst/>
                <a:latin typeface="Times New Roman" panose="02020603050405020304" pitchFamily="18" charset="0"/>
                <a:ea typeface="Times New Roman" panose="02020603050405020304" pitchFamily="18" charset="0"/>
              </a:rPr>
              <a:t>Monitor the Orders : Keeps the track of all the orders.</a:t>
            </a:r>
            <a:endParaRPr lang="en-IN" sz="1800" dirty="0">
              <a:effectLst/>
              <a:latin typeface="Times New Roman" panose="02020603050405020304" pitchFamily="18" charset="0"/>
              <a:ea typeface="Times New Roman" panose="02020603050405020304" pitchFamily="18" charset="0"/>
            </a:endParaRPr>
          </a:p>
          <a:p>
            <a:pPr marL="1356360" indent="-229235">
              <a:spcBef>
                <a:spcPts val="670"/>
              </a:spcBef>
              <a:spcAft>
                <a:spcPts val="0"/>
              </a:spcAft>
              <a:tabLst>
                <a:tab pos="325755" algn="l"/>
                <a:tab pos="326390"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738526" y="302590"/>
            <a:ext cx="2971619" cy="600164"/>
          </a:xfrm>
          <a:prstGeom prst="rect">
            <a:avLst/>
          </a:prstGeom>
          <a:noFill/>
        </p:spPr>
        <p:txBody>
          <a:bodyPr wrap="square" rtlCol="0">
            <a:spAutoFit/>
          </a:bodyPr>
          <a:lstStyle/>
          <a:p>
            <a:r>
              <a:rPr lang="en-IN" sz="3300" b="1" dirty="0">
                <a:solidFill>
                  <a:schemeClr val="bg2">
                    <a:lumMod val="75000"/>
                  </a:schemeClr>
                </a:solidFill>
              </a:rPr>
              <a:t>EMPLOYEE</a:t>
            </a:r>
          </a:p>
        </p:txBody>
      </p:sp>
      <p:pic>
        <p:nvPicPr>
          <p:cNvPr id="5" name="Picture 4">
            <a:extLst>
              <a:ext uri="{FF2B5EF4-FFF2-40B4-BE49-F238E27FC236}">
                <a16:creationId xmlns:a16="http://schemas.microsoft.com/office/drawing/2014/main" id="{D6E75BEE-15FA-4141-A666-BAB263C25B9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30778" y="3209816"/>
            <a:ext cx="5928360" cy="2968625"/>
          </a:xfrm>
          <a:prstGeom prst="rect">
            <a:avLst/>
          </a:prstGeom>
          <a:noFill/>
          <a:ln>
            <a:noFill/>
          </a:ln>
        </p:spPr>
      </p:pic>
    </p:spTree>
    <p:extLst>
      <p:ext uri="{BB962C8B-B14F-4D97-AF65-F5344CB8AC3E}">
        <p14:creationId xmlns:p14="http://schemas.microsoft.com/office/powerpoint/2010/main" val="3745755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80935" y="302590"/>
            <a:ext cx="8686800" cy="600164"/>
          </a:xfrm>
          <a:prstGeom prst="rect">
            <a:avLst/>
          </a:prstGeom>
          <a:noFill/>
        </p:spPr>
        <p:txBody>
          <a:bodyPr wrap="square" rtlCol="0">
            <a:spAutoFit/>
          </a:bodyPr>
          <a:lstStyle/>
          <a:p>
            <a:r>
              <a:rPr lang="en-IN" sz="3300" b="1" dirty="0">
                <a:solidFill>
                  <a:schemeClr val="bg2">
                    <a:lumMod val="75000"/>
                  </a:schemeClr>
                </a:solidFill>
              </a:rPr>
              <a:t>USE CASE DIAGRAM FOR EMPLOYEE</a:t>
            </a:r>
          </a:p>
        </p:txBody>
      </p:sp>
      <p:pic>
        <p:nvPicPr>
          <p:cNvPr id="5" name="Picture 4">
            <a:extLst>
              <a:ext uri="{FF2B5EF4-FFF2-40B4-BE49-F238E27FC236}">
                <a16:creationId xmlns:a16="http://schemas.microsoft.com/office/drawing/2014/main" id="{A30610D8-0899-434D-9855-8BB295CB18E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97823" y="1186215"/>
            <a:ext cx="3393440" cy="5212080"/>
          </a:xfrm>
          <a:prstGeom prst="rect">
            <a:avLst/>
          </a:prstGeom>
          <a:noFill/>
          <a:ln>
            <a:noFill/>
          </a:ln>
        </p:spPr>
      </p:pic>
    </p:spTree>
    <p:extLst>
      <p:ext uri="{BB962C8B-B14F-4D97-AF65-F5344CB8AC3E}">
        <p14:creationId xmlns:p14="http://schemas.microsoft.com/office/powerpoint/2010/main" val="170390174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1744</TotalTime>
  <Words>1373</Words>
  <Application>Microsoft Office PowerPoint</Application>
  <PresentationFormat>Widescreen</PresentationFormat>
  <Paragraphs>353</Paragraphs>
  <Slides>58</Slides>
  <Notes>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9" baseType="lpstr">
      <vt:lpstr>arial</vt:lpstr>
      <vt:lpstr>arial</vt:lpstr>
      <vt:lpstr>Calibri</vt:lpstr>
      <vt:lpstr>Century Gothic</vt:lpstr>
      <vt:lpstr>Stencil</vt:lpstr>
      <vt:lpstr>Symbol</vt:lpstr>
      <vt:lpstr>Times New Roman</vt:lpstr>
      <vt:lpstr>Wingdings</vt:lpstr>
      <vt:lpstr>Wingdings 3</vt:lpstr>
      <vt:lpstr>Wisp</vt:lpstr>
      <vt:lpstr>Picture</vt:lpstr>
      <vt:lpstr>PowerPoint Presentation</vt:lpstr>
      <vt:lpstr>Introduction</vt:lpstr>
      <vt:lpstr>Scope</vt:lpstr>
      <vt:lpstr>Technology</vt:lpstr>
      <vt:lpstr>Modules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Table 1: Addresses </vt:lpstr>
      <vt:lpstr>Table 2: Users </vt:lpstr>
      <vt:lpstr>Table 3: Cart </vt:lpstr>
      <vt:lpstr>Table 4: Order_details </vt:lpstr>
      <vt:lpstr>Table 5: Orders </vt:lpstr>
      <vt:lpstr>Table 5: Payment </vt:lpstr>
      <vt:lpstr>Table 5: Products </vt:lpstr>
      <vt:lpstr>Customer login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MAHI</dc:creator>
  <cp:lastModifiedBy>Krutika Rangari</cp:lastModifiedBy>
  <cp:revision>59</cp:revision>
  <dcterms:created xsi:type="dcterms:W3CDTF">2021-03-12T11:48:47Z</dcterms:created>
  <dcterms:modified xsi:type="dcterms:W3CDTF">2022-04-13T05:18:44Z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2054898</vt:lpwstr>
  </property>
  <property fmtid="{D5CDD505-2E9C-101B-9397-08002B2CF9AE}" name="NXPowerLiteSettings" pid="3">
    <vt:lpwstr>F7000400038000</vt:lpwstr>
  </property>
  <property fmtid="{D5CDD505-2E9C-101B-9397-08002B2CF9AE}" name="NXPowerLiteVersion" pid="4">
    <vt:lpwstr>S9.1.4</vt:lpwstr>
  </property>
</Properties>
</file>