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54" d="100"/>
          <a:sy n="54" d="100"/>
        </p:scale>
        <p:origin x="4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5429D-1AD1-4FE8-9DAE-4FD40594CDD0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F2E23-4AEC-4D02-9C51-66E87360C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41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Sale Men by Gross Profit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ScrollingTextVisual1448795304508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Revenue by Year and ProductName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Product by Gross Profit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d55538-27fa-47e8-a2c5-17d54e5a659c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d55538-27fa-47e8-a2c5-17d54e5a659c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d55538-27fa-47e8-a2c5-17d54e5a659c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d55538-27fa-47e8-a2c5-17d54e5a659c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Analysis Report 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3/16/2023 7:36:56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3/15/2023 12:34:26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slicer ,slicer ,slicer ,shape ,shape ,card ,card ,card ,pieChart ,donutChart ,Top 5 Sale Men by Gross Profit ,ScrollingTextVisual1448795304508 ,Total Revenue by Year and ProductName ,columnChart ,Top 5 Product by Gross Profit ,shape ,lineChart ,lineChart ,tableE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0"/>
            <a:ext cx="8372475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tableE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Quarter Report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total revenue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160</Words>
  <Application>Microsoft Office PowerPoint</Application>
  <PresentationFormat>Widescreen</PresentationFormat>
  <Paragraphs>75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Sales Analysis Report </vt:lpstr>
      <vt:lpstr>Sale Report</vt:lpstr>
      <vt:lpstr>Quarter Report </vt:lpstr>
      <vt:lpstr>Avg total revenue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krutikar2514@outlook.com</cp:lastModifiedBy>
  <cp:revision>5</cp:revision>
  <dcterms:created xsi:type="dcterms:W3CDTF">2016-09-04T11:54:55Z</dcterms:created>
  <dcterms:modified xsi:type="dcterms:W3CDTF">2023-03-16T07:39:12Z</dcterms:modified>
</cp:coreProperties>
</file>