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3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4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notesSlides/notesSlide5.xml" ContentType="application/vnd.openxmlformats-officedocument.presentationml.notesSlide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notesSlides/notesSlide6.xml" ContentType="application/vnd.openxmlformats-officedocument.presentationml.notesSlide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notesSlides/notesSlide7.xml" ContentType="application/vnd.openxmlformats-officedocument.presentationml.notesSlide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notesSlides/notesSlide8.xml" ContentType="application/vnd.openxmlformats-officedocument.presentationml.notesSlide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notesSlides/notesSlide9.xml" ContentType="application/vnd.openxmlformats-officedocument.presentationml.notesSlide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notesSlides/notesSlide10.xml" ContentType="application/vnd.openxmlformats-officedocument.presentationml.notesSlide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notesSlides/notesSlide11.xml" ContentType="application/vnd.openxmlformats-officedocument.presentationml.notesSlide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8"/>
  </p:notesMasterIdLst>
  <p:handoutMasterIdLst>
    <p:handoutMasterId r:id="rId29"/>
  </p:handoutMasterIdLst>
  <p:sldIdLst>
    <p:sldId id="335" r:id="rId5"/>
    <p:sldId id="351" r:id="rId6"/>
    <p:sldId id="343" r:id="rId7"/>
    <p:sldId id="348" r:id="rId8"/>
    <p:sldId id="354" r:id="rId9"/>
    <p:sldId id="344" r:id="rId10"/>
    <p:sldId id="355" r:id="rId11"/>
    <p:sldId id="378" r:id="rId12"/>
    <p:sldId id="356" r:id="rId13"/>
    <p:sldId id="358" r:id="rId14"/>
    <p:sldId id="357" r:id="rId15"/>
    <p:sldId id="374" r:id="rId16"/>
    <p:sldId id="375" r:id="rId17"/>
    <p:sldId id="363" r:id="rId18"/>
    <p:sldId id="361" r:id="rId19"/>
    <p:sldId id="362" r:id="rId20"/>
    <p:sldId id="365" r:id="rId21"/>
    <p:sldId id="364" r:id="rId22"/>
    <p:sldId id="369" r:id="rId23"/>
    <p:sldId id="370" r:id="rId24"/>
    <p:sldId id="376" r:id="rId25"/>
    <p:sldId id="377" r:id="rId26"/>
    <p:sldId id="350" r:id="rId2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26" autoAdjust="0"/>
  </p:normalViewPr>
  <p:slideViewPr>
    <p:cSldViewPr snapToGrid="0">
      <p:cViewPr varScale="1">
        <p:scale>
          <a:sx n="60" d="100"/>
          <a:sy n="60" d="100"/>
        </p:scale>
        <p:origin x="90" y="1212"/>
      </p:cViewPr>
      <p:guideLst>
        <p:guide orient="horz" pos="3672"/>
        <p:guide pos="3840"/>
      </p:guideLst>
    </p:cSldViewPr>
  </p:slideViewPr>
  <p:outlineViewPr>
    <p:cViewPr>
      <p:scale>
        <a:sx n="33" d="100"/>
        <a:sy n="33" d="100"/>
      </p:scale>
      <p:origin x="0" y="-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12A462D-2CD7-4119-8379-8F7BD79ADC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A200AE-0F4E-4C3B-AB0E-3E1AB02D37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1D5EF1-2728-44A7-8D2B-24608357EF03}" type="datetime1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F38FD6-0223-4EA8-A593-2430127516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7D1CFA-5557-42F6-AF76-1530D8B266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2EA09B-6DF3-4C2B-B587-9178CE67EF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4356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45.07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818 0,'0'3,"-1"-1,0 1,1 0,-1-1,0 1,0-1,-1 1,1-1,0 1,-1-1,1 0,-1 0,0 0,0 0,0 0,0 0,0 0,0-1,-4 3,-53 29,35-21,-133 75,153-81,14-2,31 0,-17-2,20 0,-17-1,-25 1,-12 2,-63 18,125-16,-17-8,-24 1,1 0,-1 0,0 1,0 1,0 0,17 4,-105-1,24 6,40-7,0 0,0-1,-18 0,49-1,-9 0,1-1,-1 1,0-2,18-2,-92-2,30 4,20 0,0 1,-1 0,1 1,0 0,-1 2,-18 4,-104 34,28 0,94-32,-1 2,2-1,-1 2,2 0,-17 17,-5 3,10-12,26-20,15-11,19-8,-34 20,0-1,0 0,0 0,0 0,0 0,0 0,0 0,0 0,0 0,0 0,0 0,0 0,0 1,0-1,0 0,0 0,0 0,0 0,0 0,0 0,0 0,0 0,0 0,0 0,0 0,0 0,0 0,0 0,0 0,1 1,-1-1,0 0,0 0,0 0,0 0,0 0,0 0,0 0,0 0,0 0,0 0,0 0,1 0,-1 0,0 0,0 0,0 0,0 0,0 0,0 0,0 0,0 0,0-1,-17 16,3-3,11-9,1 0,0-1,-1 0,1 1,-1-1,0 0,0 0,0-1,0 1,0-1,0 1,0-1,-4 1,5-7,10-6,12-5,148-70,-140 69,-21 13,0-1,0 1,0 1,0-1,10-2,77-26,-73 25,0 1,1 0,37-4,74-9,19 12,-128 7,0 1,0 0,41 10,-29-5,-11-2,-3-2,0 2,0 0,0 2,0 0,-1 2,25 12,-37-15,0-1,0 0,1 0,14 3,-21-8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45.08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41,'4'17,"17"-14,-10-3,0-1,0 0,-1-1,1 0,-1-1,1 0,18-9,-19 7,0 0,0 1,1 1,0-1,-1 2,1-1,0 2,0-1,0 2,16 0,-88 13,77-12,1-2,-1 1,0-2,21-4,-109-6,65 12,1 1,-1 1,1-1,-1 1,1 0,-1 1,1 0,-8 4,-3 1,36-7,17 1,-33-2,-5 1,-22-1,8 2,0 0,0 1,1 0,-1 1,-28 13,34-12,16-5,29-8,0 0,-48 10,-1 0,1 1,-1 1,1 0,-21 10,15-5,28-12,33-18,-13 3,-26 16,-19 9,15-6,-10 4,-42 13,48-17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8:41.09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144 226,'-1'-7,"-1"0,1 0,-1 0,0 1,0-1,-1 1,0 0,0 0,0 0,-1 0,0 0,0 1,0-1,-10-7,14 13,-1 0,1 1,-1-1,1 0,-1 1,1-1,-1 0,1 1,0-1,-1 1,1-1,0 1,-1-1,1 1,0-1,-1 1,1 0,0-1,0 1,0-1,0 1,0-1,0 1,0 0,0-1,0 1,0-1,0 1,0 0,0-1,0 1,0-1,1 2,-4 17,-2-19,-4-13,-7-36,28 76,6 17,-19-45,-9-17,4 10,4 10,1 29,2-54,-1 19,1-1,-1 1,-1 0,1-1,-1 1,1 0,-1-1,0 1,-1 0,1 0,-1 0,0 0,0 0,0 0,-5-6,0 3,5 10,7 19,-4-18,23 103,-24-156,1 42,0 1,-1 0,0 0,0-1,0 1,-1 0,0 0,0-1,0 1,-1 0,0 0,0 0,-1 1,-5-11,-5-4,12 16,-1 1,1 0,-1 0,0 0,0 0,0 0,-1 0,1 1,-1-1,1 1,-1 0,-3-3,24 41,12 27,-28-69,-2 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8:41.09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15,'0'-1,"1"0,0 0,-1 0,1 0,0 0,-1 1,1-1,0 0,0 0,0 1,-1-1,1 0,0 1,0-1,0 1,0-1,0 1,0 0,0-1,0 1,0 0,1 0,-1 0,0 0,0 0,0 0,0 0,0 0,1 0,34 3,-16 3,-1 1,37 17,-33-10,-16-9,1-1,-1 1,1-1,0-1,14 5,39 20,-9-4,-34-14,0 0,-1 1,0 0,-1 2,0 0,-1 0,14 18,-7-9,49 55,-62-64,0 1,-1 0,-1 1,0 0,5 17,17 36,-14-23,-6-15,-7-23,1 1,-1 0,1-1,1 1,7 12,-9-22,-1-2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8:41.09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97 4,'-27'-2,"20"1,0 1,-1-1,1 1,-1 1,1-1,-14 4,17 1,14-2,21 1,-24-3,-2 0,-1 1,1-1,0 1,-1-1,0 1,1 1,-1-1,0 1,0-1,5 6,-6-6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8:41.09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35 2,'30'0,"-52"0,0 0,48 0,-4 0,-55 0,25 2,-14-2,17-2,7 1,19 1,-17 0,0 1,0-1,0 1,0 0,0 0,-1 0,1 0,0 1,0 0,-1 0,1 0,3 2,-6-2,19 18,-20-19,1 0,-1-1,1 1,-1-1,1 1,0-1,-1 1,1-1,0 1,-1-1,1 1,0-1,-1 0,1 1,0-1,0 0,-1 0,1 1,0-1,0 0,0 0,-1 0,1 0,0 0,0 0,1-1,-2 1,0-1,0 1,-1-1,1 1,0-1,0 1,-1-1,1 1,0-1,-1 1,1-1,0 1,-1-1,1 1,-1 0,1-1,0 1,-1 0,1-1,-1 1,1 0,-1 0,0 0,1-1,-1 1,1 0,-1 0,1 0,-1 0,1 0,-2 0,-23-7,23 6,-19-5,21 3,30 5,-12 0,-38-8,-35-11,126 34,-82-17,-22 0,33 1,-1-1,1 0,-1 0,1 0,-1 0,1 0,-1 1,1-1,-1 0,1 0,-1 0,1 0,-1-1,1 1,-1 0,1 0,-1 0,1 0,-1 0,1-1,-1 1,1 0,0 0,-1-1,1 1,-1 0,1-1,0 1,-1 0,1-1,0 1,0 0,-1-1,1 1,0-1,1 0,0-1,1 1,-1 0,1 0,-1 1,1-1,-1 0,1 1,0-1,-1 0,1 1,0 0,-1-1,1 1,0 0,0 0,-1 0,1 0,0 0,0 1,2 0,44 9,-38-7,-2-1,0 1,1 0,-1 0,0 1,-1 0,1 1,-1-1,1 1,-1 1,7 7,-13-13,-1 0,0 1,0-1,0 0,0 0,0 0,0 0,0 0,0 0,0 1,0-1,1 0,-1 0,0 0,0 0,0 1,0-1,0 0,0 0,0 0,0 0,0 1,0-1,0 0,0 0,-1 0,1 0,0 0,0 1,0-1,0 0,0 0,0 0,0 0,0 0,0 1,0-1,-1 0,1 0,0 0,0 0,0 0,0 0,0 0,-1 0,1 0,0 0,0 0,0 1,0-1,0 0,-1 0,1 0,0 0,-15-2,-13-6,5 0,24 11,13 4,7 3,-39-13,-7-9,44 21,65 34,-50-16,-14-9,-20-20,-1 0,0 1,1-1,-1 1,0-1,0 1,0 0,0-1,0 1,0 0,0 0,-1 0,1-1,0 1,-1 1,1-1,-1 0,-1-1,-5 0,8 5,14 9,-5-4,-20-13,-6-8,12 7,-3-2,2 2,15 11,7 6,0 0,-1 1,-1 0,26 29,-23-20,-11-15,-12-15,-5-4,-1 1,0 0,-19-15,18 16,4 5,5 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8:41.10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383 41,'-39'-21,"23"21,-15-2,31-3,18-3,4 3,-34 19,11-14,1 0,-1 1,1-1,0 0,-1 1,1-1,0 0,-1 1,1-1,0 1,-1-1,1 1,0-1,0 1,-1-1,1 1,0-1,0 1,0-1,0 1,0-1,0 1,0-1,0 1,0 0,0 0,0-1,0 0,0 1,0-1,0 1,0-1,-1 0,1 1,0-1,0 1,0-1,-1 0,1 1,0-1,0 0,-1 1,1-1,0 0,0 1,-1-1,1 0,0 1,-1-1,1 0,-1 0,1 0,0 1,-1-1,1 0,-1 0,1 0,0 0,-1 0,1 0,-1 0,1 0,0 0,-1 0,1 0,-1 0,1 0,-1 0,97 19,-138-24,24-2,0 2,0 0,-1 1,0 1,0 0,-19 1,12 3,44-2,12 4,-31 1,-17 1,32-5,-1 0,1 0,0 2,-1-1,1 2,12 3,10 1,-11-4,-22-4,1 1,0 0,-1 0,1 0,-1 1,1-1,-1 1,1 0,-1 0,1 0,-1 1,0-1,0 1,0 0,0 0,0 0,0 0,5 5,-64-25,-95-3,142 20,-39-3,1 1,-54 5,68 4,27-5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8:41.10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41,'4'17,"17"-14,-10-3,0-1,0 0,-1-1,1 0,-1-1,1 0,18-9,-19 7,0 0,0 1,1 1,0-1,-1 2,1-1,0 2,0-1,0 2,16 0,-88 13,77-12,1-2,-1 1,0-2,21-4,-109-6,65 12,1 1,-1 1,1-1,-1 1,1 0,-1 1,1 0,-8 4,-3 1,36-7,17 1,-33-2,-5 1,-22-1,8 2,0 0,0 1,1 0,-1 1,-28 13,34-12,16-5,29-8,0 0,-48 10,-1 0,1 1,-1 1,1 0,-21 10,15-5,28-12,33-18,-13 3,-26 16,-19 9,15-6,-10 4,-42 13,48-17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8:41.10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67,'0'-1,"1"0,0 1,-1-1,1 0,0 1,0-1,0 1,-1-1,1 1,0 0,0-1,0 1,0 0,0 0,0-1,0 1,0 0,0 0,0 0,0 0,0 0,1 1,31-1,-28 0,88 4,-53-1,72-3,-89-5,-36 1,-37-1,-60 12,155-4,-28-2,0 0,0 0,-1-2,1 0,0-1,16-4,28-3,-77 10,-17 1,26-4,16-4,-2 3,1 0,-1 1,1 0,0 0,0 1,9-1,-10 2,0 0,-1-1,1 0,-1-1,0 1,1-1,-1-1,0 1,9-6,5 2,-15 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8:41.10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46 188,'9'0,"-11"-1,-11-3,13 4,0 0,0 0,0 0,0 0,-1-1,1 1,0 0,0 0,0 0,0 0,0-1,0 1,0 0,-1 0,1 0,0 0,0-1,0 1,0 0,0 0,0 0,0-1,0 1,0 0,0 0,0 0,0-1,0 1,0 0,0 0,0 0,0-1,1 1,-1 0,0 0,0 0,0 0,0-1,0 1,0 0,0 0,1 0,-1 0,0 0,0-1,0 1,0 0,1 0,-1 0,0 0,0 0,0 0,0 0,1 0,-1 0,0 0,0 0,0 0,1 0,-1 0,0 0,1 0,9-7,-17 7,-15-3,23 2,-1 0,1 1,0-1,0 0,0 0,0 1,-1-1,1 1,0-1,0 1,0-1,0 1,0-1,0 1,0 0,1 0,-1-1,0 1,1 0,13-2,-15 2,0 0,0 0,0 0,0 0,-1 0,1 0,0 0,0 1,0-1,0 0,0 0,0 0,0 0,0 0,0 0,0 0,0 0,0 0,0 1,0-1,0 0,0 0,0 0,0 0,0 0,0 0,0 0,0 0,0 0,0 1,0-1,0 0,0 0,0 0,0 0,0 0,0 0,0 0,1 0,-1 0,0 0,0 0,0 0,0 1,0-1,0 0,0 0,0 0,0 0,0 0,0 0,1 0,-1 0,0 0,0 0,0 0,0 0,0 0,0 0,0 0,-3 1,-1 1,0-1,0 0,-1 0,1 0,0 0,0-1,0 0,0 0,-6 0,0-2,40 0,-22 2,0-1,0-1,0 1,-1-1,14-5,33-7,-37 11,1-1,26-9,-40 11,23-6,0-2,0-1,31-19,3 3,-7 3,-51 22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8:41.10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13 26,'3'14,"0"1,-11-27,6 9,1-1,-1 0,1 0,0 1,0-1,0 0,-1-7,2 11,0 0,0 0,0-1,0 1,0 0,0 0,0 0,0 0,0-1,0 1,0 0,0 0,0 0,0 0,0-1,1 1,-1 0,0 0,0 0,0 0,0 0,0-1,0 1,0 0,0 0,1 0,-1 0,0 0,0 0,0 0,0-1,0 1,1 0,-1 0,0 0,0 0,0 0,0 0,1 0,-1 0,0 0,0 0,0 0,0 0,1 0,-1 0,0 0,0 0,0 0,1 0,15 16,-12-11,0-1,0 2,-1-1,0 0,0 1,0-1,-1 1,0 0,3 11,-5-17,-1 0,1 0,0 0,0 1,0-1,0 0,0 0,-1 0,1 1,0-1,0 0,0 0,-1 0,1 0,0 0,0 0,0 1,-1-1,1 0,0 0,0 0,-1 0,1 0,0 0,0 0,-1 0,1 0,0 0,0 0,-1 0,1 0,0 0,0 0,0 0,-1-1,1 1,0 0,0 0,-1 0,1 0,0 0,0 0,0-1,0 1,-1 0,1 0,0 0,0-1,0 1,0 0,0 0,-1 0,1-1,0 1,0 0,0 0,0-1,0 1,0 0,0 0,0 0,0-1,0 1,0-1,-2 0,8 13,5 10,0 1,-2 0,-1 1,0 0,-2 0,6 44,-6-34,1 9,-7-70,0 49,-2 23,3 38,0-54,0-1,-5 35,0 15,3-64,-1 1,0-1,-1 0,-1 1,-6 15,-7 34,15-58,1 1,-1-1,-1 1,1-1,-1 0,-3 7,17-48,-10 33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8:41.10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1 157,'0'0,"0"-1,0 1,0 0,-1-1,1 1,0 0,0-1,0 1,0 0,0 0,0-1,0 1,0 0,0-1,0 1,1 0,-1-1,0 1,0 0,0 0,0-1,0 1,0 0,1 0,-1-1,0 1,0 0,0 0,1-1,-1 1,0 0,0 0,1 0,-1 0,0-1,0 1,1 0,-1 0,1 0,-1 0,1-1,-1 1,1 0,-1 0,1-1,0 1,-1 0,1-1,-1 1,0 0,1-1,-1 1,1-1,-1 1,0-1,1 1,-1-1,0 1,1-1,-1 0,0 1,0-1,0 1,1-1,-1 0,0 1,0-1,0 0,6-12,-3 14,0-16,-8-27,4 33,0 1,0-1,0 0,1 0,2-11,-1 25,1 1,-1-1,-1 0,1 0,-1 1,0-1,0 0,-1 8,-3 1,1-5,0 1,0 0,1 1,1-1,-1 12,5-20,-3-1,0-1,0 0,0 1,0-1,0 0,0 1,0-1,0 0,0 1,0-1,0 0,0 1,0-1,0 0,1 1,-1-1,0 0,0 0,0 1,0-1,1 0,-1 1,0-1,0 0,1 0,-1 0,0 1,0-1,1 0,-1 0,0 0,1 0,-1 1,0-1,1 0,-1 0,0 0,1 0,-1 0,0 0,1 0,-1 0,0 0,1 0,-1 0,0 0,1 0,-1 0,0-1,1 1,-1 0,0 0,-4 23,0 1,1 0,1 42,8-44,-6-22,0 0,0 1,0-1,0 0,0 0,1 0,-1 1,0-1,0 0,0 0,0 0,1 0,-1 1,0-1,0 0,0 0,1 0,-1 0,0 0,0 0,1 0,-1 0,0 0,0 0,1 0,-1 0,0 0,0 0,1 0,-1 0,0 0,0 0,1 0,-1 0,0 0,0 0,0 0,1 0,0-2,0 1,-1 0,1-1,0 1,-1-1,1 1,-1 0,1-1,-1 1,0-1,0 1,0-1,0 1,0-1,0 1,0-1,0 1,0-1,-1 1,1-1,-1 1,0-2,0-6,-1 0,1 0,1 0,-1 0,2 1,-1-1,1 0,3-12,-3 13,-7 55,-1 67,9-125,3 14,2 19,-8-67,1 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45.08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67,'0'-1,"1"0,0 1,-1-1,1 0,0 1,0-1,0 1,-1-1,1 1,0 0,0-1,0 1,0 0,0 0,0-1,0 1,0 0,0 0,0 0,0 0,0 0,1 1,31-1,-28 0,88 4,-53-1,72-3,-89-5,-36 1,-37-1,-60 12,155-4,-28-2,0 0,0 0,-1-2,1 0,0-1,16-4,28-3,-77 10,-17 1,26-4,16-4,-2 3,1 0,-1 1,1 0,0 0,0 1,9-1,-10 2,0 0,-1-1,1 0,-1-1,0 1,1-1,-1-1,0 1,9-6,5 2,-15 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8:41.10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1202 0,'-2'4,"0"-1,0 1,1-1,-1 1,1-1,0 1,0 0,0 0,0 5,-3 5,2-10,0-1,0 1,0-1,-1 1,1-1,-1 0,0 0,0 0,0 0,0-1,-1 1,1-1,-1 0,0 0,1 0,-1 0,0-1,0 1,0-1,-4 1,7-2,1 0,-1 0,1 0,-1 0,1 0,0 0,-1 0,1 0,-1 0,1 0,-1 0,1 0,-1-1,1 1,0 0,-1 0,1 0,0-1,-1 1,1 0,-1 0,1-1,0 1,-1 0,1-1,0 1,0 0,-1-1,1 1,0 0,0-1,0 1,-1-1,1 1,0-1,0 1,0 0,0-1,0 1,0-1,0 1,0-1,0 1,0 0,0-1,0 1,0-1,1 0,-4-8,-10 16,5-2,10-13,10-14,-21 33,1-1,1 1,-11 21,6-13,0 1,-2-2,0 0,-19 19,17-18,1-5,-1 1,0-2,-20 12,16-10,2-2,0-1,-1 0,0-2,-30 12,-38 17,66-30,-1 0,0-2,0-1,-1 0,1-2,-1 0,-37 0,43-3,0 1,0 0,-18 5,23-4,0 0,-1-1,1 0,-1-1,1-1,-1 0,-14-1,-130-14,94-5,76 25,17 4,-15-8,0 0,0 1,22 7,-25-6,0 0,1 0,-1-1,0-1,24 0,6-7,29-2,-47 7,44-8,25 0,-66 2,-24 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8:41.10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79 146,'-6'-7,"5"6,0 0,-1 0,1 0,0 0,0 0,0 0,0 0,0-1,1 1,-1 0,0-1,0 1,0-3,1 4,0 0,1-1,-1 1,0 0,0-1,0 1,0 0,0-1,0 1,0 0,0-1,0 1,0-1,0 1,0 0,0-1,0 1,-1 0,1-1,0 1,0 0,0 0,0-1,-1 1,1 0,0-1,0 1,-1 0,1 0,0-1,0 1,-1 0,1 0,0 0,-1-1,1 1,0 0,-1 0,0 0,-8 14,-3 29,12-39,0-1,-1 1,0 0,0-1,0 1,0-1,0 1,-1-1,0 0,1 1,-5 3,-9 24,30-73,12-24,-24 58,0 1,0-1,-1 0,0 0,1-11,-2 12,0 1,0-1,0 1,1-1,0 1,1 0,-1 0,8-12,-8 14,0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8:41.10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187 151,'-6'-1,"0"0,0-1,0 1,0-1,0 0,1-1,-1 0,1 0,-1 0,1 0,0-1,0 0,1 0,-1 0,1-1,0 1,0-1,0 0,0 0,-3-7,8 12,-1 0,0 0,0 0,0 0,0 0,0 0,0 0,0 0,0 0,0 0,0 0,1 0,-1 0,0 0,0 0,0 0,0 0,0 0,0 0,0 0,0 0,0 0,1 0,-1 0,0 0,0 0,0 0,0-1,0 1,0 0,0 0,0 0,0 0,0 0,0 0,0 0,0 0,0 0,1 0,-1 0,0-1,0 1,0 0,0 0,0 0,0 0,0 0,0 0,0 0,0 0,0 0,0 0,0-1,0 1,0 0,0 0,0 0,0 0,-1 0,1 0,0 0,0 0,0 0,0 0,0-1,0 1,0 0,0 0,0 0,11 5,11 12,-8-1,-9-11,0 0,-1 0,1 0,-2 1,1-1,0 1,-1 0,4 10,-33-61,24 42,1 0,-1 0,1-1,-1 1,0 0,0 0,0 1,-1-1,1 0,-1 1,1-1,-1 1,-3-2,-44-25,32 19,13 8,0-1,1-1,0 1,0 0,0-1,-7-8,11 11,0 1,-1 0,1 0,0 0,0-1,-1 1,1 0,0 0,0-1,0 1,0 0,0 0,-1-1,1 1,0 0,0-1,0 1,0 0,0-1,0 1,0 0,0-1,0 1,0 0,0 0,0-1,0 1,0 0,0-1,1 1,-1 0,0-1,0 1,0 0,0 0,1-1,-1 1,0-1,26 5,-20-2,1 0,-1 1,0 0,-1 0,1 0,-1 1,1 0,-1 0,0 1,-1-1,6 7,2 4,-1 2,13 23,-1-2,-22-36,3 4,0-1,-1 1,0-1,-1 1,1 0,3 12,-5-14,1 1,0 0,1-1,-1 0,1 0,0 0,4 5,-4-5,0 0,0-1,0 1,0 1,-1-1,0 0,0 1,0-1,2 8,1 39,-5-36,1-1,1 0,0 0,6 19,-1-9,-2 0,-1 1,-1 0,-1-1,-1 1,-1 0,-4 25,2 23,-11 20,11-54,-4 26,4-61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8:41.10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155 1,'-33'14,"22"-11,-1 0,1 1,0 0,-16 8,43-8,-6-3,-29 0,19-1,-31 2,30-2,-1 0,1 0,0 0,-1 1,1-1,0 0,0 1,-1-1,1 1,0-1,0 1,0-1,0 1,0 0,-1 0,1 0,1-1,-1 1,0 0,0 0,-1 1,57-4,157 9,-86 6,-47 1,-74-14,-1 1,0 0,1 0,-1 0,0 1,1-1,-1 1,0 0,0 0,-1 1,1-1,0 1,-1 0,5 4,-61-35,60 31,-1 1,-22-1,22-3,0-1,-1 1,1 0,-1 1,1 0,-1 0,1 0,-1 0,1 1,-1 0,0 0,0 0,0 1,0-1,0 1,5 5,26 9,7 5,-25-10,9 10,-23-18,0-1,-1 0,1 0,0 0,0 0,1-1,4 3,-4-3,0 1,-1 0,1 0,-1 0,0 0,6 6,-5-4,1-1,-1 0,1 0,0 0,0-1,0 0,1 0,-1 0,10 1,-12-3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818 0,'0'3,"-1"-1,0 1,1 0,-1-1,0 1,0-1,-1 1,1-1,0 1,-1-1,1 0,-1 0,0 0,0 0,0 0,0 0,0 0,0-1,-4 3,-53 29,35-21,-133 75,153-81,14-2,31 0,-17-2,20 0,-17-1,-25 1,-12 2,-63 18,125-16,-17-8,-24 1,1 0,-1 0,0 1,0 1,0 0,17 4,-105-1,24 6,40-7,0 0,0-1,-18 0,49-1,-9 0,1-1,-1 1,0-2,18-2,-92-2,30 4,20 0,0 1,-1 0,1 1,0 0,-1 2,-18 4,-104 34,28 0,94-32,-1 2,2-1,-1 2,2 0,-17 17,-5 3,10-12,26-20,15-11,19-8,-34 20,0-1,0 0,0 0,0 0,0 0,0 0,0 0,0 0,0 0,0 0,0 0,0 0,0 1,0-1,0 0,0 0,0 0,0 0,0 0,0 0,0 0,0 0,0 0,0 0,0 0,0 0,0 0,0 0,0 0,1 1,-1-1,0 0,0 0,0 0,0 0,0 0,0 0,0 0,0 0,0 0,0 0,0 0,1 0,-1 0,0 0,0 0,0 0,0 0,0 0,0 0,0 0,0 0,0-1,-17 16,3-3,11-9,1 0,0-1,-1 0,1 1,-1-1,0 0,0 0,0-1,0 1,0-1,0 1,0-1,-4 1,5-7,10-6,12-5,148-70,-140 69,-21 13,0-1,0 1,0 1,0-1,10-2,77-26,-73 25,0 1,1 0,37-4,74-9,19 12,-128 7,0 1,0 0,41 10,-29-5,-11-2,-3-2,0 2,0 0,0 2,0 0,-1 2,25 12,-37-15,0-1,0 0,1 0,14 3,-21-8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155 430,'0'0,"-1"1,0-1,1 1,-1-1,1 1,-1-1,0 1,0-1,1 0,-1 0,0 1,0-1,1 0,-1 0,0 0,0 0,0 0,1 0,-1 0,0 0,0 0,0 0,1 0,-1 0,0-1,0 1,1 0,-1-1,0 1,-1-1,-26-9,26 9,0 0,0-1,1 0,-1 1,0-1,1 0,-1 0,1 0,0 0,0 0,-1 0,1 0,1 0,-1 0,0-1,0 1,1 0,0-1,-1 1,1 0,0-1,0 1,0 0,0-1,1 1,-1 0,2-5,-2-7,0 89,-3-101,1 22,1 21,-3 7,1-44,3 39,0-16,0-1,-1 1,1-1,0 1,-1-1,1 1,-1-1,0 0,0 1,0-1,0 0,-1 2,-2-51,4 41,1 0,0 0,0 0,1 0,0 0,4-9,-3 9,-1 0,0 0,0 0,-1 0,1 0,-1 0,0-7,-1-8,-1 29,-7 50,5-62,1-14,2-23,7 64,-5-9,-5-17,-1 5,0 12,-1 13,-1 112,3-126,-1-15,3 1,1-1,-1 1,1-1,-1 0,1 1,0-1,0 0,0 1,0-1,0 0,1 1,-1-1,1-2,15-39,-15 41,-10 26,-16 22,20-38,0 0,0 0,1 1,0 0,-3 13,17-41,-7 17,-1-1,0 0,-1 0,1 1,0-1,-1 0,0 0,1-1,-1 1,1-5,7-38,-6 38,-1 0,0-1,0 0,0-16,-2 7,2 0,6-29,2-16,-5 9,-2 33,-1 0,-1 0,0 0,-2 0,0-1,-7-31,4 41,-5-19,7 33,1 21,14 124,-8-108,-4-33,0 0,0 0,0 0,-1 0,0 0,0 0,-1 1,-1 9,-10-88,13 26,0 38,0 0,-1 1,0-1,-1 0,1 0,-3-9,-3 75,7-2,1-23,-5 49,3-79,-1-1,1 1,0 0,0 0,0-1,0 1,0 0,1 0,-1-1,3 5,3-8,2-20,-3-18,-5 37,0 1,0-1,0 1,0-1,0 0,0 1,0-1,0 0,-1 1,1-1,-1 1,1-1,-1 1,0-1,1 1,-1-1,0 1,0-1,0 1,-2-2,3 3,-1 0,1 0,0 0,-1 0,1 1,-1-1,1 0,0 0,-1 0,1 0,-1 1,1-1,0 0,-1 0,1 1,0-1,0 0,-1 1,1-1,0 0,-1 1,1-1,0 0,0 1,0-1,0 1,-1-1,1 1,-2 2,2-17,-1 8,1 3,-1-1,1 1,0 0,0 0,0-1,0 1,1 0,-1 0,1 0,0 0,0-1,0 1,2-5,-2 9,0-1,-1 1,1-1,0 1,-1 0,1-1,-1 1,0 0,1 0,-1-1,1 1,-1 0,0 0,0 0,1-1,-1 1,0 0,0 0,0 0,0 0,0 0,0-1,0 1,0 1,0 29,-1-27,1 7,1-2,-2 0,1 1,-1-1,-4 14,6-29,-1 0,1 0,-2 0,1 0,-1 0,-2-11,-5 53,7-31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4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0 385,'3'-5,"-1"1,1-1,0 1,0 0,1 0,-1 0,1 0,0 0,0 1,6-4,-5 3,54-58,-50 50,2 0,-1 1,2 0,-1 1,2 0,17-11,15 2,-43 18,0 0,0 0,0 1,0-1,0 1,0-1,1 1,-1 0,0 0,0 0,0 0,1 0,-1 0,0 1,0-1,0 1,0-1,0 1,3 1,-4-6,1 1,0-1,-1 1,0-1,1 0,-2 1,1-1,0 0,-1 0,0 0,0-4,9-40,-5 44,-2 14,-2 17,-1 60,1-9,-3-72,-2-16,-1-19,0-183,6 191,2 30,7 30,-9-62,1 19,0 22,-1-12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4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8 140,'-1'-19,"0"-10,2 24,3 13,5 16,-15-41,3 8,1 0,-1-1,2 1,-1 0,0-17,2 37,-1-6,1 0,0 0,0 0,1 0,-1 0,1 0,0 0,3 7,-6-39,6 18,4 21,-11-74,3 55,0 12,-2 25,6 40,-4-70,0 1,0-1,0 0,0 0,0 0,0 0,0 0,0 0,0 0,1 0,-1 0,0 0,0 0,0 0,0 0,0 0,0 0,0 0,0 0,0 0,0 0,0 0,0 0,0 0,0 0,0 0,0 0,1 0,-1 0,0 0,0 0,0-1,0 1,0 0,0 0,0 0,0 0,0 0,0 0,0 0,0 0,4 18,-5-46,2 51,-1-13,0 1,-1-1,0 0,0 0,-1-1,-5 18,8-50,-3 21,1 19,1-3,0-7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4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144 226,'-1'-7,"-1"0,1 0,-1 0,0 1,0-1,-1 1,0 0,0 0,0 0,-1 0,0 0,0 1,0-1,-10-7,14 13,-1 0,1 1,-1-1,1 0,-1 1,1-1,-1 0,1 1,0-1,-1 1,1-1,0 1,-1-1,1 1,0-1,-1 1,1 0,0-1,0 1,0-1,0 1,0-1,0 1,0 0,0-1,0 1,0-1,0 1,0 0,0-1,0 1,0-1,1 2,-4 17,-2-19,-4-13,-7-36,28 76,6 17,-19-45,-9-17,4 10,4 10,1 29,2-54,-1 19,1-1,-1 1,-1 0,1-1,-1 1,1 0,-1-1,0 1,-1 0,1 0,-1 0,0 0,0 0,0 0,-5-6,0 3,5 10,7 19,-4-18,23 103,-24-156,1 42,0 1,-1 0,0 0,0-1,0 1,-1 0,0 0,0-1,0 1,-1 0,0 0,0 0,-1 1,-5-11,-5-4,12 16,-1 1,1 0,-1 0,0 0,0 0,0 0,-1 0,1 1,-1-1,1 1,-1 0,-3-3,24 41,12 27,-28-69,-2 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4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15,'0'-1,"1"0,0 0,-1 0,1 0,0 0,-1 1,1-1,0 0,0 0,0 1,-1-1,1 0,0 1,0-1,0 1,0-1,0 1,0 0,0-1,0 1,0 0,1 0,-1 0,0 0,0 0,0 0,0 0,0 0,1 0,34 3,-16 3,-1 1,37 17,-33-10,-16-9,1-1,-1 1,1-1,0-1,14 5,39 20,-9-4,-34-14,0 0,-1 1,0 0,-1 2,0 0,-1 0,14 18,-7-9,49 55,-62-64,0 1,-1 0,-1 1,0 0,5 17,17 36,-14-23,-6-15,-7-23,1 1,-1 0,1-1,1 1,7 12,-9-22,-1-2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45.08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46 188,'9'0,"-11"-1,-11-3,13 4,0 0,0 0,0 0,0 0,-1-1,1 1,0 0,0 0,0 0,0 0,0-1,0 1,0 0,-1 0,1 0,0 0,0-1,0 1,0 0,0 0,0 0,0-1,0 1,0 0,0 0,0 0,0-1,0 1,0 0,0 0,0 0,0-1,1 1,-1 0,0 0,0 0,0 0,0-1,0 1,0 0,0 0,1 0,-1 0,0 0,0-1,0 1,0 0,1 0,-1 0,0 0,0 0,0 0,0 0,1 0,-1 0,0 0,0 0,0 0,1 0,-1 0,0 0,1 0,9-7,-17 7,-15-3,23 2,-1 0,1 1,0-1,0 0,0 0,0 1,-1-1,1 1,0-1,0 1,0-1,0 1,0-1,0 1,0 0,1 0,-1-1,0 1,1 0,13-2,-15 2,0 0,0 0,0 0,0 0,-1 0,1 0,0 0,0 1,0-1,0 0,0 0,0 0,0 0,0 0,0 0,0 0,0 0,0 0,0 1,0-1,0 0,0 0,0 0,0 0,0 0,0 0,0 0,0 0,0 0,0 1,0-1,0 0,0 0,0 0,0 0,0 0,0 0,0 0,1 0,-1 0,0 0,0 0,0 0,0 1,0-1,0 0,0 0,0 0,0 0,0 0,0 0,1 0,-1 0,0 0,0 0,0 0,0 0,0 0,0 0,0 0,-3 1,-1 1,0-1,0 0,-1 0,1 0,0 0,0-1,0 0,0 0,-6 0,0-2,40 0,-22 2,0-1,0-1,0 1,-1-1,14-5,33-7,-37 11,1-1,26-9,-40 11,23-6,0-2,0-1,31-19,3 3,-7 3,-51 22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4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97 4,'-27'-2,"20"1,0 1,-1-1,1 1,-1 1,1-1,-14 4,17 1,14-2,21 1,-24-3,-2 0,-1 1,1-1,0 1,-1-1,0 1,1 1,-1-1,0 1,0-1,5 6,-6-6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4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35 2,'30'0,"-52"0,0 0,48 0,-4 0,-55 0,25 2,-14-2,17-2,7 1,19 1,-17 0,0 1,0-1,0 1,0 0,0 0,-1 0,1 0,0 1,0 0,-1 0,1 0,3 2,-6-2,19 18,-20-19,1 0,-1-1,1 1,-1-1,1 1,0-1,-1 1,1-1,0 1,-1-1,1 1,0-1,-1 0,1 1,0-1,0 0,-1 0,1 1,0-1,0 0,0 0,-1 0,1 0,0 0,0 0,1-1,-2 1,0-1,0 1,-1-1,1 1,0-1,0 1,-1-1,1 1,0-1,-1 1,1-1,0 1,-1-1,1 1,-1 0,1-1,0 1,-1 0,1-1,-1 1,1 0,-1 0,0 0,1-1,-1 1,1 0,-1 0,1 0,-1 0,1 0,-2 0,-23-7,23 6,-19-5,21 3,30 5,-12 0,-38-8,-35-11,126 34,-82-17,-22 0,33 1,-1-1,1 0,-1 0,1 0,-1 0,1 0,-1 1,1-1,-1 0,1 0,-1 0,1 0,-1-1,1 1,-1 0,1 0,-1 0,1 0,-1 0,1-1,-1 1,1 0,0 0,-1-1,1 1,-1 0,1-1,0 1,-1 0,1-1,0 1,0 0,-1-1,1 1,0-1,1 0,0-1,1 1,-1 0,1 0,-1 1,1-1,-1 0,1 1,0-1,-1 0,1 1,0 0,-1-1,1 1,0 0,0 0,-1 0,1 0,0 0,0 1,2 0,44 9,-38-7,-2-1,0 1,1 0,-1 0,0 1,-1 0,1 1,-1-1,1 1,-1 1,7 7,-13-13,-1 0,0 1,0-1,0 0,0 0,0 0,0 0,0 0,0 0,0 1,0-1,1 0,-1 0,0 0,0 0,0 1,0-1,0 0,0 0,0 0,0 0,0 1,0-1,0 0,0 0,-1 0,1 0,0 0,0 1,0-1,0 0,0 0,0 0,0 0,0 0,0 1,0-1,-1 0,1 0,0 0,0 0,0 0,0 0,0 0,-1 0,1 0,0 0,0 0,0 1,0-1,0 0,-1 0,1 0,0 0,-15-2,-13-6,5 0,24 11,13 4,7 3,-39-13,-7-9,44 21,65 34,-50-16,-14-9,-20-20,-1 0,0 1,1-1,-1 1,0-1,0 1,0 0,0-1,0 1,0 0,0 0,-1 0,1-1,0 1,-1 1,1-1,-1 0,-1-1,-5 0,8 5,14 9,-5-4,-20-13,-6-8,12 7,-3-2,2 2,15 11,7 6,0 0,-1 1,-1 0,26 29,-23-20,-11-15,-12-15,-5-4,-1 1,0 0,-19-15,18 16,4 5,5 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5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383 41,'-39'-21,"23"21,-15-2,31-3,18-3,4 3,-34 19,11-14,1 0,-1 1,1-1,0 0,-1 1,1-1,0 0,-1 1,1-1,0 1,-1-1,1 1,0-1,0 1,-1-1,1 1,0-1,0 1,0-1,0 1,0-1,0 1,0-1,0 1,0 0,0 0,0-1,0 0,0 1,0-1,0 1,0-1,-1 0,1 1,0-1,0 1,0-1,-1 0,1 1,0-1,0 0,-1 1,1-1,0 0,0 1,-1-1,1 0,0 1,-1-1,1 0,-1 0,1 0,0 1,-1-1,1 0,-1 0,1 0,0 0,-1 0,1 0,-1 0,1 0,0 0,-1 0,1 0,-1 0,1 0,-1 0,97 19,-138-24,24-2,0 2,0 0,-1 1,0 1,0 0,-19 1,12 3,44-2,12 4,-31 1,-17 1,32-5,-1 0,1 0,0 2,-1-1,1 2,12 3,10 1,-11-4,-22-4,1 1,0 0,-1 0,1 0,-1 1,1-1,-1 1,1 0,-1 0,1 0,-1 1,0-1,0 1,0 0,0 0,0 0,0 0,5 5,-64-25,-95-3,142 20,-39-3,1 1,-54 5,68 4,27-5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5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41,'4'17,"17"-14,-10-3,0-1,0 0,-1-1,1 0,-1-1,1 0,18-9,-19 7,0 0,0 1,1 1,0-1,-1 2,1-1,0 2,0-1,0 2,16 0,-88 13,77-12,1-2,-1 1,0-2,21-4,-109-6,65 12,1 1,-1 1,1-1,-1 1,1 0,-1 1,1 0,-8 4,-3 1,36-7,17 1,-33-2,-5 1,-22-1,8 2,0 0,0 1,1 0,-1 1,-28 13,34-12,16-5,29-8,0 0,-48 10,-1 0,1 1,-1 1,1 0,-21 10,15-5,28-12,33-18,-13 3,-26 16,-19 9,15-6,-10 4,-42 13,48-17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5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67,'0'-1,"1"0,0 1,-1-1,1 0,0 1,0-1,0 1,-1-1,1 1,0 0,0-1,0 1,0 0,0 0,0-1,0 1,0 0,0 0,0 0,0 0,0 0,1 1,31-1,-28 0,88 4,-53-1,72-3,-89-5,-36 1,-37-1,-60 12,155-4,-28-2,0 0,0 0,-1-2,1 0,0-1,16-4,28-3,-77 10,-17 1,26-4,16-4,-2 3,1 0,-1 1,1 0,0 0,0 1,9-1,-10 2,0 0,-1-1,1 0,-1-1,0 1,1-1,-1-1,0 1,9-6,5 2,-15 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46 188,'9'0,"-11"-1,-11-3,13 4,0 0,0 0,0 0,0 0,-1-1,1 1,0 0,0 0,0 0,0 0,0-1,0 1,0 0,-1 0,1 0,0 0,0-1,0 1,0 0,0 0,0 0,0-1,0 1,0 0,0 0,0 0,0-1,0 1,0 0,0 0,0 0,0-1,1 1,-1 0,0 0,0 0,0 0,0-1,0 1,0 0,0 0,1 0,-1 0,0 0,0-1,0 1,0 0,1 0,-1 0,0 0,0 0,0 0,0 0,1 0,-1 0,0 0,0 0,0 0,1 0,-1 0,0 0,1 0,9-7,-17 7,-15-3,23 2,-1 0,1 1,0-1,0 0,0 0,0 1,-1-1,1 1,0-1,0 1,0-1,0 1,0-1,0 1,0 0,1 0,-1-1,0 1,1 0,13-2,-15 2,0 0,0 0,0 0,0 0,-1 0,1 0,0 0,0 1,0-1,0 0,0 0,0 0,0 0,0 0,0 0,0 0,0 0,0 0,0 1,0-1,0 0,0 0,0 0,0 0,0 0,0 0,0 0,0 0,0 0,0 1,0-1,0 0,0 0,0 0,0 0,0 0,0 0,0 0,1 0,-1 0,0 0,0 0,0 0,0 1,0-1,0 0,0 0,0 0,0 0,0 0,0 0,1 0,-1 0,0 0,0 0,0 0,0 0,0 0,0 0,0 0,-3 1,-1 1,0-1,0 0,-1 0,1 0,0 0,0-1,0 0,0 0,-6 0,0-2,40 0,-22 2,0-1,0-1,0 1,-1-1,14-5,33-7,-37 11,1-1,26-9,-40 11,23-6,0-2,0-1,31-19,3 3,-7 3,-51 22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5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13 26,'3'14,"0"1,-11-27,6 9,1-1,-1 0,1 0,0 1,0-1,0 0,-1-7,2 11,0 0,0 0,0-1,0 1,0 0,0 0,0 0,0 0,0-1,0 1,0 0,0 0,0 0,0 0,0-1,1 1,-1 0,0 0,0 0,0 0,0 0,0-1,0 1,0 0,0 0,1 0,-1 0,0 0,0 0,0 0,0-1,0 1,1 0,-1 0,0 0,0 0,0 0,0 0,1 0,-1 0,0 0,0 0,0 0,0 0,1 0,-1 0,0 0,0 0,0 0,1 0,15 16,-12-11,0-1,0 2,-1-1,0 0,0 1,0-1,-1 1,0 0,3 11,-5-17,-1 0,1 0,0 0,0 1,0-1,0 0,0 0,-1 0,1 1,0-1,0 0,0 0,-1 0,1 0,0 0,0 0,0 1,-1-1,1 0,0 0,0 0,-1 0,1 0,0 0,0 0,-1 0,1 0,0 0,0 0,-1 0,1 0,0 0,0 0,0 0,-1-1,1 1,0 0,0 0,-1 0,1 0,0 0,0 0,0-1,0 1,-1 0,1 0,0 0,0-1,0 1,0 0,0 0,-1 0,1-1,0 1,0 0,0 0,0-1,0 1,0 0,0 0,0 0,0-1,0 1,0-1,-2 0,8 13,5 10,0 1,-2 0,-1 1,0 0,-2 0,6 44,-6-34,1 9,-7-70,0 49,-2 23,3 38,0-54,0-1,-5 35,0 15,3-64,-1 1,0-1,-1 0,-1 1,-6 15,-7 34,15-58,1 1,-1-1,-1 1,1-1,-1 0,-3 7,17-48,-10 33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5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1 157,'0'0,"0"-1,0 1,0 0,-1-1,1 1,0 0,0-1,0 1,0 0,0 0,0-1,0 1,0 0,0-1,0 1,1 0,-1-1,0 1,0 0,0 0,0-1,0 1,0 0,1 0,-1-1,0 1,0 0,0 0,1-1,-1 1,0 0,0 0,1 0,-1 0,0-1,0 1,1 0,-1 0,1 0,-1 0,1-1,-1 1,1 0,-1 0,1-1,0 1,-1 0,1-1,-1 1,0 0,1-1,-1 1,1-1,-1 1,0-1,1 1,-1-1,0 1,1-1,-1 0,0 1,0-1,0 1,1-1,-1 0,0 1,0-1,0 0,6-12,-3 14,0-16,-8-27,4 33,0 1,0-1,0 0,1 0,2-11,-1 25,1 1,-1-1,-1 0,1 0,-1 1,0-1,0 0,-1 8,-3 1,1-5,0 1,0 0,1 1,1-1,-1 12,5-20,-3-1,0-1,0 0,0 1,0-1,0 0,0 1,0-1,0 0,0 1,0-1,0 0,0 1,0-1,0 0,1 1,-1-1,0 0,0 0,0 1,0-1,1 0,-1 1,0-1,0 0,1 0,-1 0,0 1,0-1,1 0,-1 0,0 0,1 0,-1 1,0-1,1 0,-1 0,0 0,1 0,-1 0,0 0,1 0,-1 0,0 0,1 0,-1 0,0 0,1 0,-1 0,0-1,1 1,-1 0,0 0,-4 23,0 1,1 0,1 42,8-44,-6-22,0 0,0 1,0-1,0 0,0 0,1 0,-1 1,0-1,0 0,0 0,0 0,1 0,-1 1,0-1,0 0,0 0,1 0,-1 0,0 0,0 0,1 0,-1 0,0 0,0 0,1 0,-1 0,0 0,0 0,1 0,-1 0,0 0,0 0,1 0,-1 0,0 0,0 0,0 0,1 0,0-2,0 1,-1 0,1-1,0 1,-1-1,1 1,-1 0,1-1,-1 1,0-1,0 1,0-1,0 1,0-1,0 1,0-1,0 1,0-1,-1 1,1-1,-1 1,0-2,0-6,-1 0,1 0,1 0,-1 0,2 1,-1-1,1 0,3-12,-3 13,-7 55,-1 67,9-125,3 14,2 19,-8-67,1 39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5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1202 0,'-2'4,"0"-1,0 1,1-1,-1 1,1-1,0 1,0 0,0 0,0 5,-3 5,2-10,0-1,0 1,0-1,-1 1,1-1,-1 0,0 0,0 0,0 0,0-1,-1 1,1-1,-1 0,0 0,1 0,-1 0,0-1,0 1,0-1,-4 1,7-2,1 0,-1 0,1 0,-1 0,1 0,0 0,-1 0,1 0,-1 0,1 0,-1 0,1 0,-1-1,1 1,0 0,-1 0,1 0,0-1,-1 1,1 0,-1 0,1-1,0 1,-1 0,1-1,0 1,0 0,-1-1,1 1,0 0,0-1,0 1,-1-1,1 1,0-1,0 1,0 0,0-1,0 1,0-1,0 1,0-1,0 1,0 0,0-1,0 1,0-1,1 0,-4-8,-10 16,5-2,10-13,10-14,-21 33,1-1,1 1,-11 21,6-13,0 1,-2-2,0 0,-19 19,17-18,1-5,-1 1,0-2,-20 12,16-10,2-2,0-1,-1 0,0-2,-30 12,-38 17,66-30,-1 0,0-2,0-1,-1 0,1-2,-1 0,-37 0,43-3,0 1,0 0,-18 5,23-4,0 0,-1-1,1 0,-1-1,1-1,-1 0,-14-1,-130-14,94-5,76 25,17 4,-15-8,0 0,0 1,22 7,-25-6,0 0,1 0,-1-1,0-1,24 0,6-7,29-2,-47 7,44-8,25 0,-66 2,-24 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5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79 146,'-6'-7,"5"6,0 0,-1 0,1 0,0 0,0 0,0 0,0 0,0-1,1 1,-1 0,0-1,0 1,0-3,1 4,0 0,1-1,-1 1,0 0,0-1,0 1,0 0,0-1,0 1,0 0,0-1,0 1,0-1,0 1,0 0,0-1,0 1,-1 0,1-1,0 1,0 0,0 0,0-1,-1 1,1 0,0-1,0 1,-1 0,1 0,0-1,0 1,-1 0,1 0,0 0,-1-1,1 1,0 0,-1 0,0 0,-8 14,-3 29,12-39,0-1,-1 1,0 0,0-1,0 1,0-1,0 1,-1-1,0 0,1 1,-5 3,-9 24,30-73,12-24,-24 58,0 1,0-1,-1 0,0 0,1-11,-2 12,0 1,0-1,0 1,1-1,0 1,1 0,-1 0,8-12,-8 14,0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45.08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13 26,'3'14,"0"1,-11-27,6 9,1-1,-1 0,1 0,0 1,0-1,0 0,-1-7,2 11,0 0,0 0,0-1,0 1,0 0,0 0,0 0,0 0,0-1,0 1,0 0,0 0,0 0,0 0,0-1,1 1,-1 0,0 0,0 0,0 0,0 0,0-1,0 1,0 0,0 0,1 0,-1 0,0 0,0 0,0 0,0-1,0 1,1 0,-1 0,0 0,0 0,0 0,0 0,1 0,-1 0,0 0,0 0,0 0,0 0,1 0,-1 0,0 0,0 0,0 0,1 0,15 16,-12-11,0-1,0 2,-1-1,0 0,0 1,0-1,-1 1,0 0,3 11,-5-17,-1 0,1 0,0 0,0 1,0-1,0 0,0 0,-1 0,1 1,0-1,0 0,0 0,-1 0,1 0,0 0,0 0,0 1,-1-1,1 0,0 0,0 0,-1 0,1 0,0 0,0 0,-1 0,1 0,0 0,0 0,-1 0,1 0,0 0,0 0,0 0,-1-1,1 1,0 0,0 0,-1 0,1 0,0 0,0 0,0-1,0 1,-1 0,1 0,0 0,0-1,0 1,0 0,0 0,-1 0,1-1,0 1,0 0,0 0,0-1,0 1,0 0,0 0,0 0,0-1,0 1,0-1,-2 0,8 13,5 10,0 1,-2 0,-1 1,0 0,-2 0,6 44,-6-34,1 9,-7-70,0 49,-2 23,3 38,0-54,0-1,-5 35,0 15,3-64,-1 1,0-1,-1 0,-1 1,-6 15,-7 34,15-58,1 1,-1-1,-1 1,1-1,-1 0,-3 7,17-48,-10 33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5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187 151,'-6'-1,"0"0,0-1,0 1,0-1,0 0,1-1,-1 0,1 0,-1 0,1 0,0-1,0 0,1 0,-1 0,1-1,0 1,0-1,0 0,0 0,-3-7,8 12,-1 0,0 0,0 0,0 0,0 0,0 0,0 0,0 0,0 0,0 0,0 0,1 0,-1 0,0 0,0 0,0 0,0 0,0 0,0 0,0 0,0 0,0 0,1 0,-1 0,0 0,0 0,0 0,0-1,0 1,0 0,0 0,0 0,0 0,0 0,0 0,0 0,0 0,0 0,1 0,-1 0,0-1,0 1,0 0,0 0,0 0,0 0,0 0,0 0,0 0,0 0,0 0,0 0,0-1,0 1,0 0,0 0,0 0,0 0,-1 0,1 0,0 0,0 0,0 0,0 0,0-1,0 1,0 0,0 0,0 0,11 5,11 12,-8-1,-9-11,0 0,-1 0,1 0,-2 1,1-1,0 1,-1 0,4 10,-33-61,24 42,1 0,-1 0,1-1,-1 1,0 0,0 0,0 1,-1-1,1 0,-1 1,1-1,-1 1,-3-2,-44-25,32 19,13 8,0-1,1-1,0 1,0 0,0-1,-7-8,11 11,0 1,-1 0,1 0,0 0,0-1,-1 1,1 0,0 0,0-1,0 1,0 0,0 0,-1-1,1 1,0 0,0-1,0 1,0 0,0-1,0 1,0 0,0-1,0 1,0 0,0 0,0-1,0 1,0 0,0-1,1 1,-1 0,0-1,0 1,0 0,0 0,1-1,-1 1,0-1,26 5,-20-2,1 0,-1 1,0 0,-1 0,1 0,-1 1,1 0,-1 0,0 1,-1-1,6 7,2 4,-1 2,13 23,-1-2,-22-36,3 4,0-1,-1 1,0-1,-1 1,1 0,3 12,-5-14,1 1,0 0,1-1,-1 0,1 0,0 0,4 5,-4-5,0 0,0-1,0 1,0 1,-1-1,0 0,0 1,0-1,2 8,1 39,-5-36,1-1,1 0,0 0,6 19,-1-9,-2 0,-1 1,-1 0,-1-1,-1 1,-1 0,-4 25,2 23,-11 20,11-54,-4 26,4-61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5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155 1,'-33'14,"22"-11,-1 0,1 1,0 0,-16 8,43-8,-6-3,-29 0,19-1,-31 2,30-2,-1 0,1 0,0 0,-1 1,1-1,0 0,0 1,-1-1,1 1,0-1,0 1,0-1,0 1,0 0,-1 0,1 0,1-1,-1 1,0 0,0 0,-1 1,57-4,157 9,-86 6,-47 1,-74-14,-1 1,0 0,1 0,-1 0,0 1,1-1,-1 1,0 0,0 0,-1 1,1-1,0 1,-1 0,5 4,-61-35,60 31,-1 1,-22-1,22-3,0-1,-1 1,1 0,-1 1,1 0,-1 0,1 0,-1 0,1 1,-1 0,0 0,0 0,0 1,0-1,0 1,5 5,26 9,7 5,-25-10,9 10,-23-18,0-1,-1 0,1 0,0 0,0 0,1-1,4 3,-4-3,0 1,-1 0,1 0,-1 0,0 0,6 6,-5-4,1-1,-1 0,1 0,0 0,0-1,0 0,1 0,-1 0,10 1,-12-3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818 0,'0'3,"-1"-1,0 1,1 0,-1-1,0 1,0-1,-1 1,1-1,0 1,-1-1,1 0,-1 0,0 0,0 0,0 0,0 0,0 0,0-1,-4 3,-53 29,35-21,-133 75,153-81,14-2,31 0,-17-2,20 0,-17-1,-25 1,-12 2,-63 18,125-16,-17-8,-24 1,1 0,-1 0,0 1,0 1,0 0,17 4,-105-1,24 6,40-7,0 0,0-1,-18 0,49-1,-9 0,1-1,-1 1,0-2,18-2,-92-2,30 4,20 0,0 1,-1 0,1 1,0 0,-1 2,-18 4,-104 34,28 0,94-32,-1 2,2-1,-1 2,2 0,-17 17,-5 3,10-12,26-20,15-11,19-8,-34 20,0-1,0 0,0 0,0 0,0 0,0 0,0 0,0 0,0 0,0 0,0 0,0 0,0 1,0-1,0 0,0 0,0 0,0 0,0 0,0 0,0 0,0 0,0 0,0 0,0 0,0 0,0 0,0 0,0 0,1 1,-1-1,0 0,0 0,0 0,0 0,0 0,0 0,0 0,0 0,0 0,0 0,0 0,1 0,-1 0,0 0,0 0,0 0,0 0,0 0,0 0,0 0,0 0,0-1,-17 16,3-3,11-9,1 0,0-1,-1 0,1 1,-1-1,0 0,0 0,0-1,0 1,0-1,0 1,0-1,-4 1,5-7,10-6,12-5,148-70,-140 69,-21 13,0-1,0 1,0 1,0-1,10-2,77-26,-73 25,0 1,1 0,37-4,74-9,19 12,-128 7,0 1,0 0,41 10,-29-5,-11-2,-3-2,0 2,0 0,0 2,0 0,-1 2,25 12,-37-15,0-1,0 0,1 0,14 3,-21-8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155 430,'0'0,"-1"1,0-1,1 1,-1-1,1 1,-1-1,0 1,0-1,1 0,-1 0,0 1,0-1,1 0,-1 0,0 0,0 0,0 0,1 0,-1 0,0 0,0 0,0 0,1 0,-1 0,0-1,0 1,1 0,-1-1,0 1,-1-1,-26-9,26 9,0 0,0-1,1 0,-1 1,0-1,1 0,-1 0,1 0,0 0,0 0,-1 0,1 0,1 0,-1 0,0-1,0 1,1 0,0-1,-1 1,1 0,0-1,0 1,0 0,0-1,1 1,-1 0,2-5,-2-7,0 89,-3-101,1 22,1 21,-3 7,1-44,3 39,0-16,0-1,-1 1,1-1,0 1,-1-1,1 1,-1-1,0 0,0 1,0-1,0 0,-1 2,-2-51,4 41,1 0,0 0,0 0,1 0,0 0,4-9,-3 9,-1 0,0 0,0 0,-1 0,1 0,-1 0,0-7,-1-8,-1 29,-7 50,5-62,1-14,2-23,7 64,-5-9,-5-17,-1 5,0 12,-1 13,-1 112,3-126,-1-15,3 1,1-1,-1 1,1-1,-1 0,1 1,0-1,0 0,0 1,0-1,0 0,1 1,-1-1,1-2,15-39,-15 41,-10 26,-16 22,20-38,0 0,0 0,1 1,0 0,-3 13,17-41,-7 17,-1-1,0 0,-1 0,1 1,0-1,-1 0,0 0,1-1,-1 1,1-5,7-38,-6 38,-1 0,0-1,0 0,0-16,-2 7,2 0,6-29,2-16,-5 9,-2 33,-1 0,-1 0,0 0,-2 0,0-1,-7-31,4 41,-5-19,7 33,1 21,14 124,-8-108,-4-33,0 0,0 0,0 0,-1 0,0 0,0 0,-1 1,-1 9,-10-88,13 26,0 38,0 0,-1 1,0-1,-1 0,1 0,-3-9,-3 75,7-2,1-23,-5 49,3-79,-1-1,1 1,0 0,0 0,0-1,0 1,0 0,1 0,-1-1,3 5,3-8,2-20,-3-18,-5 37,0 1,0-1,0 1,0-1,0 0,0 1,0-1,0 0,-1 1,1-1,-1 1,1-1,-1 1,0-1,1 1,-1-1,0 1,0-1,0 1,-2-2,3 3,-1 0,1 0,0 0,-1 0,1 1,-1-1,1 0,0 0,-1 0,1 0,-1 1,1-1,0 0,-1 0,1 1,0-1,0 0,-1 1,1-1,0 0,-1 1,1-1,0 0,0 1,0-1,0 1,-1-1,1 1,-2 2,2-17,-1 8,1 3,-1-1,1 1,0 0,0 0,0-1,0 1,1 0,-1 0,1 0,0 0,0-1,0 1,2-5,-2 9,0-1,-1 1,1-1,0 1,-1 0,1-1,-1 1,0 0,1 0,-1-1,1 1,-1 0,0 0,0 0,1-1,-1 1,0 0,0 0,0 0,0 0,0 0,0-1,0 1,0 1,0 29,-1-27,1 7,1-2,-2 0,1 1,-1-1,-4 14,6-29,-1 0,1 0,-2 0,1 0,-1 0,-2-11,-5 53,7-31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4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0 385,'3'-5,"-1"1,1-1,0 1,0 0,1 0,-1 0,1 0,0 0,0 1,6-4,-5 3,54-58,-50 50,2 0,-1 1,2 0,-1 1,2 0,17-11,15 2,-43 18,0 0,0 0,0 1,0-1,0 1,0-1,1 1,-1 0,0 0,0 0,0 0,1 0,-1 0,0 1,0-1,0 1,0-1,0 1,3 1,-4-6,1 1,0-1,-1 1,0-1,1 0,-2 1,1-1,0 0,-1 0,0 0,0-4,9-40,-5 44,-2 14,-2 17,-1 60,1-9,-3-72,-2-16,-1-19,0-183,6 191,2 30,7 30,-9-62,1 19,0 22,-1-12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4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8 140,'-1'-19,"0"-10,2 24,3 13,5 16,-15-41,3 8,1 0,-1-1,2 1,-1 0,0-17,2 37,-1-6,1 0,0 0,0 0,1 0,-1 0,1 0,0 0,3 7,-6-39,6 18,4 21,-11-74,3 55,0 12,-2 25,6 40,-4-70,0 1,0-1,0 0,0 0,0 0,0 0,0 0,0 0,0 0,1 0,-1 0,0 0,0 0,0 0,0 0,0 0,0 0,0 0,0 0,0 0,0 0,0 0,0 0,0 0,0 0,0 0,0 0,1 0,-1 0,0 0,0 0,0-1,0 1,0 0,0 0,0 0,0 0,0 0,0 0,0 0,0 0,4 18,-5-46,2 51,-1-13,0 1,-1-1,0 0,0 0,-1-1,-5 18,8-50,-3 21,1 19,1-3,0-7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4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144 226,'-1'-7,"-1"0,1 0,-1 0,0 1,0-1,-1 1,0 0,0 0,0 0,-1 0,0 0,0 1,0-1,-10-7,14 13,-1 0,1 1,-1-1,1 0,-1 1,1-1,-1 0,1 1,0-1,-1 1,1-1,0 1,-1-1,1 1,0-1,-1 1,1 0,0-1,0 1,0-1,0 1,0-1,0 1,0 0,0-1,0 1,0-1,0 1,0 0,0-1,0 1,0-1,1 2,-4 17,-2-19,-4-13,-7-36,28 76,6 17,-19-45,-9-17,4 10,4 10,1 29,2-54,-1 19,1-1,-1 1,-1 0,1-1,-1 1,1 0,-1-1,0 1,-1 0,1 0,-1 0,0 0,0 0,0 0,-5-6,0 3,5 10,7 19,-4-18,23 103,-24-156,1 42,0 1,-1 0,0 0,0-1,0 1,-1 0,0 0,0-1,0 1,-1 0,0 0,0 0,-1 1,-5-11,-5-4,12 16,-1 1,1 0,-1 0,0 0,0 0,0 0,-1 0,1 1,-1-1,1 1,-1 0,-3-3,24 41,12 27,-28-69,-2 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4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15,'0'-1,"1"0,0 0,-1 0,1 0,0 0,-1 1,1-1,0 0,0 0,0 1,-1-1,1 0,0 1,0-1,0 1,0-1,0 1,0 0,0-1,0 1,0 0,1 0,-1 0,0 0,0 0,0 0,0 0,0 0,1 0,34 3,-16 3,-1 1,37 17,-33-10,-16-9,1-1,-1 1,1-1,0-1,14 5,39 20,-9-4,-34-14,0 0,-1 1,0 0,-1 2,0 0,-1 0,14 18,-7-9,49 55,-62-64,0 1,-1 0,-1 1,0 0,5 17,17 36,-14-23,-6-15,-7-23,1 1,-1 0,1-1,1 1,7 12,-9-22,-1-2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4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97 4,'-27'-2,"20"1,0 1,-1-1,1 1,-1 1,1-1,-14 4,17 1,14-2,21 1,-24-3,-2 0,-1 1,1-1,0 1,-1-1,0 1,1 1,-1-1,0 1,0-1,5 6,-6-6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4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35 2,'30'0,"-52"0,0 0,48 0,-4 0,-55 0,25 2,-14-2,17-2,7 1,19 1,-17 0,0 1,0-1,0 1,0 0,0 0,-1 0,1 0,0 1,0 0,-1 0,1 0,3 2,-6-2,19 18,-20-19,1 0,-1-1,1 1,-1-1,1 1,0-1,-1 1,1-1,0 1,-1-1,1 1,0-1,-1 0,1 1,0-1,0 0,-1 0,1 1,0-1,0 0,0 0,-1 0,1 0,0 0,0 0,1-1,-2 1,0-1,0 1,-1-1,1 1,0-1,0 1,-1-1,1 1,0-1,-1 1,1-1,0 1,-1-1,1 1,-1 0,1-1,0 1,-1 0,1-1,-1 1,1 0,-1 0,0 0,1-1,-1 1,1 0,-1 0,1 0,-1 0,1 0,-2 0,-23-7,23 6,-19-5,21 3,30 5,-12 0,-38-8,-35-11,126 34,-82-17,-22 0,33 1,-1-1,1 0,-1 0,1 0,-1 0,1 0,-1 1,1-1,-1 0,1 0,-1 0,1 0,-1-1,1 1,-1 0,1 0,-1 0,1 0,-1 0,1-1,-1 1,1 0,0 0,-1-1,1 1,-1 0,1-1,0 1,-1 0,1-1,0 1,0 0,-1-1,1 1,0-1,1 0,0-1,1 1,-1 0,1 0,-1 1,1-1,-1 0,1 1,0-1,-1 0,1 1,0 0,-1-1,1 1,0 0,0 0,-1 0,1 0,0 0,0 1,2 0,44 9,-38-7,-2-1,0 1,1 0,-1 0,0 1,-1 0,1 1,-1-1,1 1,-1 1,7 7,-13-13,-1 0,0 1,0-1,0 0,0 0,0 0,0 0,0 0,0 0,0 1,0-1,1 0,-1 0,0 0,0 0,0 1,0-1,0 0,0 0,0 0,0 0,0 1,0-1,0 0,0 0,-1 0,1 0,0 0,0 1,0-1,0 0,0 0,0 0,0 0,0 0,0 1,0-1,-1 0,1 0,0 0,0 0,0 0,0 0,0 0,-1 0,1 0,0 0,0 0,0 1,0-1,0 0,-1 0,1 0,0 0,-15-2,-13-6,5 0,24 11,13 4,7 3,-39-13,-7-9,44 21,65 34,-50-16,-14-9,-20-20,-1 0,0 1,1-1,-1 1,0-1,0 1,0 0,0-1,0 1,0 0,0 0,-1 0,1-1,0 1,-1 1,1-1,-1 0,-1-1,-5 0,8 5,14 9,-5-4,-20-13,-6-8,12 7,-3-2,2 2,15 11,7 6,0 0,-1 1,-1 0,26 29,-23-20,-11-15,-12-15,-5-4,-1 1,0 0,-19-15,18 16,4 5,5 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45.09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1 157,'0'0,"0"-1,0 1,0 0,-1-1,1 1,0 0,0-1,0 1,0 0,0 0,0-1,0 1,0 0,0-1,0 1,1 0,-1-1,0 1,0 0,0 0,0-1,0 1,0 0,1 0,-1-1,0 1,0 0,0 0,1-1,-1 1,0 0,0 0,1 0,-1 0,0-1,0 1,1 0,-1 0,1 0,-1 0,1-1,-1 1,1 0,-1 0,1-1,0 1,-1 0,1-1,-1 1,0 0,1-1,-1 1,1-1,-1 1,0-1,1 1,-1-1,0 1,1-1,-1 0,0 1,0-1,0 1,1-1,-1 0,0 1,0-1,0 0,6-12,-3 14,0-16,-8-27,4 33,0 1,0-1,0 0,1 0,2-11,-1 25,1 1,-1-1,-1 0,1 0,-1 1,0-1,0 0,-1 8,-3 1,1-5,0 1,0 0,1 1,1-1,-1 12,5-20,-3-1,0-1,0 0,0 1,0-1,0 0,0 1,0-1,0 0,0 1,0-1,0 0,0 1,0-1,0 0,1 1,-1-1,0 0,0 0,0 1,0-1,1 0,-1 1,0-1,0 0,1 0,-1 0,0 1,0-1,1 0,-1 0,0 0,1 0,-1 1,0-1,1 0,-1 0,0 0,1 0,-1 0,0 0,1 0,-1 0,0 0,1 0,-1 0,0 0,1 0,-1 0,0-1,1 1,-1 0,0 0,-4 23,0 1,1 0,1 42,8-44,-6-22,0 0,0 1,0-1,0 0,0 0,1 0,-1 1,0-1,0 0,0 0,0 0,1 0,-1 1,0-1,0 0,0 0,1 0,-1 0,0 0,0 0,1 0,-1 0,0 0,0 0,1 0,-1 0,0 0,0 0,1 0,-1 0,0 0,0 0,1 0,-1 0,0 0,0 0,0 0,1 0,0-2,0 1,-1 0,1-1,0 1,-1-1,1 1,-1 0,1-1,-1 1,0-1,0 1,0-1,0 1,0-1,0 1,0-1,0 1,0-1,-1 1,1-1,-1 1,0-2,0-6,-1 0,1 0,1 0,-1 0,2 1,-1-1,1 0,3-12,-3 13,-7 55,-1 67,9-125,3 14,2 19,-8-67,1 39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5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383 41,'-39'-21,"23"21,-15-2,31-3,18-3,4 3,-34 19,11-14,1 0,-1 1,1-1,0 0,-1 1,1-1,0 0,-1 1,1-1,0 1,-1-1,1 1,0-1,0 1,-1-1,1 1,0-1,0 1,0-1,0 1,0-1,0 1,0-1,0 1,0 0,0 0,0-1,0 0,0 1,0-1,0 1,0-1,-1 0,1 1,0-1,0 1,0-1,-1 0,1 1,0-1,0 0,-1 1,1-1,0 0,0 1,-1-1,1 0,0 1,-1-1,1 0,-1 0,1 0,0 1,-1-1,1 0,-1 0,1 0,0 0,-1 0,1 0,-1 0,1 0,0 0,-1 0,1 0,-1 0,1 0,-1 0,97 19,-138-24,24-2,0 2,0 0,-1 1,0 1,0 0,-19 1,12 3,44-2,12 4,-31 1,-17 1,32-5,-1 0,1 0,0 2,-1-1,1 2,12 3,10 1,-11-4,-22-4,1 1,0 0,-1 0,1 0,-1 1,1-1,-1 1,1 0,-1 0,1 0,-1 1,0-1,0 1,0 0,0 0,0 0,0 0,5 5,-64-25,-95-3,142 20,-39-3,1 1,-54 5,68 4,27-5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5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41,'4'17,"17"-14,-10-3,0-1,0 0,-1-1,1 0,-1-1,1 0,18-9,-19 7,0 0,0 1,1 1,0-1,-1 2,1-1,0 2,0-1,0 2,16 0,-88 13,77-12,1-2,-1 1,0-2,21-4,-109-6,65 12,1 1,-1 1,1-1,-1 1,1 0,-1 1,1 0,-8 4,-3 1,36-7,17 1,-33-2,-5 1,-22-1,8 2,0 0,0 1,1 0,-1 1,-28 13,34-12,16-5,29-8,0 0,-48 10,-1 0,1 1,-1 1,1 0,-21 10,15-5,28-12,33-18,-13 3,-26 16,-19 9,15-6,-10 4,-42 13,48-17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5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67,'0'-1,"1"0,0 1,-1-1,1 0,0 1,0-1,0 1,-1-1,1 1,0 0,0-1,0 1,0 0,0 0,0-1,0 1,0 0,0 0,0 0,0 0,0 0,1 1,31-1,-28 0,88 4,-53-1,72-3,-89-5,-36 1,-37-1,-60 12,155-4,-28-2,0 0,0 0,-1-2,1 0,0-1,16-4,28-3,-77 10,-17 1,26-4,16-4,-2 3,1 0,-1 1,1 0,0 0,0 1,9-1,-10 2,0 0,-1-1,1 0,-1-1,0 1,1-1,-1-1,0 1,9-6,5 2,-15 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46 188,'9'0,"-11"-1,-11-3,13 4,0 0,0 0,0 0,0 0,-1-1,1 1,0 0,0 0,0 0,0 0,0-1,0 1,0 0,-1 0,1 0,0 0,0-1,0 1,0 0,0 0,0 0,0-1,0 1,0 0,0 0,0 0,0-1,0 1,0 0,0 0,0 0,0-1,1 1,-1 0,0 0,0 0,0 0,0-1,0 1,0 0,0 0,1 0,-1 0,0 0,0-1,0 1,0 0,1 0,-1 0,0 0,0 0,0 0,0 0,1 0,-1 0,0 0,0 0,0 0,1 0,-1 0,0 0,1 0,9-7,-17 7,-15-3,23 2,-1 0,1 1,0-1,0 0,0 0,0 1,-1-1,1 1,0-1,0 1,0-1,0 1,0-1,0 1,0 0,1 0,-1-1,0 1,1 0,13-2,-15 2,0 0,0 0,0 0,0 0,-1 0,1 0,0 0,0 1,0-1,0 0,0 0,0 0,0 0,0 0,0 0,0 0,0 0,0 0,0 1,0-1,0 0,0 0,0 0,0 0,0 0,0 0,0 0,0 0,0 0,0 1,0-1,0 0,0 0,0 0,0 0,0 0,0 0,0 0,1 0,-1 0,0 0,0 0,0 0,0 1,0-1,0 0,0 0,0 0,0 0,0 0,0 0,1 0,-1 0,0 0,0 0,0 0,0 0,0 0,0 0,0 0,-3 1,-1 1,0-1,0 0,-1 0,1 0,0 0,0-1,0 0,0 0,-6 0,0-2,40 0,-22 2,0-1,0-1,0 1,-1-1,14-5,33-7,-37 11,1-1,26-9,-40 11,23-6,0-2,0-1,31-19,3 3,-7 3,-51 22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5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13 26,'3'14,"0"1,-11-27,6 9,1-1,-1 0,1 0,0 1,0-1,0 0,-1-7,2 11,0 0,0 0,0-1,0 1,0 0,0 0,0 0,0 0,0-1,0 1,0 0,0 0,0 0,0 0,0-1,1 1,-1 0,0 0,0 0,0 0,0 0,0-1,0 1,0 0,0 0,1 0,-1 0,0 0,0 0,0 0,0-1,0 1,1 0,-1 0,0 0,0 0,0 0,0 0,1 0,-1 0,0 0,0 0,0 0,0 0,1 0,-1 0,0 0,0 0,0 0,1 0,15 16,-12-11,0-1,0 2,-1-1,0 0,0 1,0-1,-1 1,0 0,3 11,-5-17,-1 0,1 0,0 0,0 1,0-1,0 0,0 0,-1 0,1 1,0-1,0 0,0 0,-1 0,1 0,0 0,0 0,0 1,-1-1,1 0,0 0,0 0,-1 0,1 0,0 0,0 0,-1 0,1 0,0 0,0 0,-1 0,1 0,0 0,0 0,0 0,-1-1,1 1,0 0,0 0,-1 0,1 0,0 0,0 0,0-1,0 1,-1 0,1 0,0 0,0-1,0 1,0 0,0 0,-1 0,1-1,0 1,0 0,0 0,0-1,0 1,0 0,0 0,0 0,0-1,0 1,0-1,-2 0,8 13,5 10,0 1,-2 0,-1 1,0 0,-2 0,6 44,-6-34,1 9,-7-70,0 49,-2 23,3 38,0-54,0-1,-5 35,0 15,3-64,-1 1,0-1,-1 0,-1 1,-6 15,-7 34,15-58,1 1,-1-1,-1 1,1-1,-1 0,-3 7,17-48,-10 33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5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1 157,'0'0,"0"-1,0 1,0 0,-1-1,1 1,0 0,0-1,0 1,0 0,0 0,0-1,0 1,0 0,0-1,0 1,1 0,-1-1,0 1,0 0,0 0,0-1,0 1,0 0,1 0,-1-1,0 1,0 0,0 0,1-1,-1 1,0 0,0 0,1 0,-1 0,0-1,0 1,1 0,-1 0,1 0,-1 0,1-1,-1 1,1 0,-1 0,1-1,0 1,-1 0,1-1,-1 1,0 0,1-1,-1 1,1-1,-1 1,0-1,1 1,-1-1,0 1,1-1,-1 0,0 1,0-1,0 1,1-1,-1 0,0 1,0-1,0 0,6-12,-3 14,0-16,-8-27,4 33,0 1,0-1,0 0,1 0,2-11,-1 25,1 1,-1-1,-1 0,1 0,-1 1,0-1,0 0,-1 8,-3 1,1-5,0 1,0 0,1 1,1-1,-1 12,5-20,-3-1,0-1,0 0,0 1,0-1,0 0,0 1,0-1,0 0,0 1,0-1,0 0,0 1,0-1,0 0,1 1,-1-1,0 0,0 0,0 1,0-1,1 0,-1 1,0-1,0 0,1 0,-1 0,0 1,0-1,1 0,-1 0,0 0,1 0,-1 1,0-1,1 0,-1 0,0 0,1 0,-1 0,0 0,1 0,-1 0,0 0,1 0,-1 0,0 0,1 0,-1 0,0-1,1 1,-1 0,0 0,-4 23,0 1,1 0,1 42,8-44,-6-22,0 0,0 1,0-1,0 0,0 0,1 0,-1 1,0-1,0 0,0 0,0 0,1 0,-1 1,0-1,0 0,0 0,1 0,-1 0,0 0,0 0,1 0,-1 0,0 0,0 0,1 0,-1 0,0 0,0 0,1 0,-1 0,0 0,0 0,1 0,-1 0,0 0,0 0,0 0,1 0,0-2,0 1,-1 0,1-1,0 1,-1-1,1 1,-1 0,1-1,-1 1,0-1,0 1,0-1,0 1,0-1,0 1,0-1,0 1,0-1,-1 1,1-1,-1 1,0-2,0-6,-1 0,1 0,1 0,-1 0,2 1,-1-1,1 0,3-12,-3 13,-7 55,-1 67,9-125,3 14,2 19,-8-67,1 39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5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1202 0,'-2'4,"0"-1,0 1,1-1,-1 1,1-1,0 1,0 0,0 0,0 5,-3 5,2-10,0-1,0 1,0-1,-1 1,1-1,-1 0,0 0,0 0,0 0,0-1,-1 1,1-1,-1 0,0 0,1 0,-1 0,0-1,0 1,0-1,-4 1,7-2,1 0,-1 0,1 0,-1 0,1 0,0 0,-1 0,1 0,-1 0,1 0,-1 0,1 0,-1-1,1 1,0 0,-1 0,1 0,0-1,-1 1,1 0,-1 0,1-1,0 1,-1 0,1-1,0 1,0 0,-1-1,1 1,0 0,0-1,0 1,-1-1,1 1,0-1,0 1,0 0,0-1,0 1,0-1,0 1,0-1,0 1,0 0,0-1,0 1,0-1,1 0,-4-8,-10 16,5-2,10-13,10-14,-21 33,1-1,1 1,-11 21,6-13,0 1,-2-2,0 0,-19 19,17-18,1-5,-1 1,0-2,-20 12,16-10,2-2,0-1,-1 0,0-2,-30 12,-38 17,66-30,-1 0,0-2,0-1,-1 0,1-2,-1 0,-37 0,43-3,0 1,0 0,-18 5,23-4,0 0,-1-1,1 0,-1-1,1-1,-1 0,-14-1,-130-14,94-5,76 25,17 4,-15-8,0 0,0 1,22 7,-25-6,0 0,1 0,-1-1,0-1,24 0,6-7,29-2,-47 7,44-8,25 0,-66 2,-24 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5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79 146,'-6'-7,"5"6,0 0,-1 0,1 0,0 0,0 0,0 0,0 0,0-1,1 1,-1 0,0-1,0 1,0-3,1 4,0 0,1-1,-1 1,0 0,0-1,0 1,0 0,0-1,0 1,0 0,0-1,0 1,0-1,0 1,0 0,0-1,0 1,-1 0,1-1,0 1,0 0,0 0,0-1,-1 1,1 0,0-1,0 1,-1 0,1 0,0-1,0 1,-1 0,1 0,0 0,-1-1,1 1,0 0,-1 0,0 0,-8 14,-3 29,12-39,0-1,-1 1,0 0,0-1,0 1,0-1,0 1,-1-1,0 0,1 1,-5 3,-9 24,30-73,12-24,-24 58,0 1,0-1,-1 0,0 0,1-11,-2 12,0 1,0-1,0 1,1-1,0 1,1 0,-1 0,8-12,-8 14,0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5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187 151,'-6'-1,"0"0,0-1,0 1,0-1,0 0,1-1,-1 0,1 0,-1 0,1 0,0-1,0 0,1 0,-1 0,1-1,0 1,0-1,0 0,0 0,-3-7,8 12,-1 0,0 0,0 0,0 0,0 0,0 0,0 0,0 0,0 0,0 0,0 0,1 0,-1 0,0 0,0 0,0 0,0 0,0 0,0 0,0 0,0 0,0 0,1 0,-1 0,0 0,0 0,0 0,0-1,0 1,0 0,0 0,0 0,0 0,0 0,0 0,0 0,0 0,0 0,1 0,-1 0,0-1,0 1,0 0,0 0,0 0,0 0,0 0,0 0,0 0,0 0,0 0,0 0,0-1,0 1,0 0,0 0,0 0,0 0,-1 0,1 0,0 0,0 0,0 0,0 0,0-1,0 1,0 0,0 0,0 0,11 5,11 12,-8-1,-9-11,0 0,-1 0,1 0,-2 1,1-1,0 1,-1 0,4 10,-33-61,24 42,1 0,-1 0,1-1,-1 1,0 0,0 0,0 1,-1-1,1 0,-1 1,1-1,-1 1,-3-2,-44-25,32 19,13 8,0-1,1-1,0 1,0 0,0-1,-7-8,11 11,0 1,-1 0,1 0,0 0,0-1,-1 1,1 0,0 0,0-1,0 1,0 0,0 0,-1-1,1 1,0 0,0-1,0 1,0 0,0-1,0 1,0 0,0-1,0 1,0 0,0 0,0-1,0 1,0 0,0-1,1 1,-1 0,0-1,0 1,0 0,0 0,1-1,-1 1,0-1,26 5,-20-2,1 0,-1 1,0 0,-1 0,1 0,-1 1,1 0,-1 0,0 1,-1-1,6 7,2 4,-1 2,13 23,-1-2,-22-36,3 4,0-1,-1 1,0-1,-1 1,1 0,3 12,-5-14,1 1,0 0,1-1,-1 0,1 0,0 0,4 5,-4-5,0 0,0-1,0 1,0 1,-1-1,0 0,0 1,0-1,2 8,1 39,-5-36,1-1,1 0,0 0,6 19,-1-9,-2 0,-1 1,-1 0,-1-1,-1 1,-1 0,-4 25,2 23,-11 20,11-54,-4 26,4-61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52:53.05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155 1,'-33'14,"22"-11,-1 0,1 1,0 0,-16 8,43-8,-6-3,-29 0,19-1,-31 2,30-2,-1 0,1 0,0 0,-1 1,1-1,0 0,0 1,-1-1,1 1,0-1,0 1,0-1,0 1,0 0,-1 0,1 0,1-1,-1 1,0 0,0 0,-1 1,57-4,157 9,-86 6,-47 1,-74-14,-1 1,0 0,1 0,-1 0,0 1,1-1,-1 1,0 0,0 0,-1 1,1-1,0 1,-1 0,5 4,-61-35,60 31,-1 1,-22-1,22-3,0-1,-1 1,1 0,-1 1,1 0,-1 0,1 0,-1 0,1 1,-1 0,0 0,0 0,0 1,0-1,0 1,5 5,26 9,7 5,-25-10,9 10,-23-18,0-1,-1 0,1 0,0 0,0 0,1-1,4 3,-4-3,0 1,-1 0,1 0,-1 0,0 0,6 6,-5-4,1-1,-1 0,1 0,0 0,0-1,0 0,1 0,-1 0,10 1,-12-3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45.09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1202 0,'-2'4,"0"-1,0 1,1-1,-1 1,1-1,0 1,0 0,0 0,0 5,-3 5,2-10,0-1,0 1,0-1,-1 1,1-1,-1 0,0 0,0 0,0 0,0-1,-1 1,1-1,-1 0,0 0,1 0,-1 0,0-1,0 1,0-1,-4 1,7-2,1 0,-1 0,1 0,-1 0,1 0,0 0,-1 0,1 0,-1 0,1 0,-1 0,1 0,-1-1,1 1,0 0,-1 0,1 0,0-1,-1 1,1 0,-1 0,1-1,0 1,-1 0,1-1,0 1,0 0,-1-1,1 1,0 0,0-1,0 1,-1-1,1 1,0-1,0 1,0 0,0-1,0 1,0-1,0 1,0-1,0 1,0 0,0-1,0 1,0-1,1 0,-4-8,-10 16,5-2,10-13,10-14,-21 33,1-1,1 1,-11 21,6-13,0 1,-2-2,0 0,-19 19,17-18,1-5,-1 1,0-2,-20 12,16-10,2-2,0-1,-1 0,0-2,-30 12,-38 17,66-30,-1 0,0-2,0-1,-1 0,1-2,-1 0,-37 0,43-3,0 1,0 0,-18 5,23-4,0 0,-1-1,1 0,-1-1,1-1,-1 0,-14-1,-130-14,94-5,76 25,17 4,-15-8,0 0,0 1,22 7,-25-6,0 0,1 0,-1-1,0-1,24 0,6-7,29-2,-47 7,44-8,25 0,-66 2,-24 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6:28.66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818 0,'0'3,"-1"-1,0 1,1 0,-1-1,0 1,0-1,-1 1,1-1,0 1,-1-1,1 0,-1 0,0 0,0 0,0 0,0 0,0 0,0-1,-4 3,-53 29,35-21,-133 75,153-81,14-2,31 0,-17-2,20 0,-17-1,-25 1,-12 2,-63 18,125-16,-17-8,-24 1,1 0,-1 0,0 1,0 1,0 0,17 4,-105-1,24 6,40-7,0 0,0-1,-18 0,49-1,-9 0,1-1,-1 1,0-2,18-2,-92-2,30 4,20 0,0 1,-1 0,1 1,0 0,-1 2,-18 4,-104 34,28 0,94-32,-1 2,2-1,-1 2,2 0,-17 17,-5 3,10-12,26-20,15-11,19-8,-34 20,0-1,0 0,0 0,0 0,0 0,0 0,0 0,0 0,0 0,0 0,0 0,0 0,0 1,0-1,0 0,0 0,0 0,0 0,0 0,0 0,0 0,0 0,0 0,0 0,0 0,0 0,0 0,0 0,0 0,1 1,-1-1,0 0,0 0,0 0,0 0,0 0,0 0,0 0,0 0,0 0,0 0,0 0,1 0,-1 0,0 0,0 0,0 0,0 0,0 0,0 0,0 0,0 0,0-1,-17 16,3-3,11-9,1 0,0-1,-1 0,1 1,-1-1,0 0,0 0,0-1,0 1,0-1,0 1,0-1,-4 1,5-7,10-6,12-5,148-70,-140 69,-21 13,0-1,0 1,0 1,0-1,10-2,77-26,-73 25,0 1,1 0,37-4,74-9,19 12,-128 7,0 1,0 0,41 10,-29-5,-11-2,-3-2,0 2,0 0,0 2,0 0,-1 2,25 12,-37-15,0-1,0 0,1 0,14 3,-21-8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6:28.66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155 430,'0'0,"-1"1,0-1,1 1,-1-1,1 1,-1-1,0 1,0-1,1 0,-1 0,0 1,0-1,1 0,-1 0,0 0,0 0,0 0,1 0,-1 0,0 0,0 0,0 0,1 0,-1 0,0-1,0 1,1 0,-1-1,0 1,-1-1,-26-9,26 9,0 0,0-1,1 0,-1 1,0-1,1 0,-1 0,1 0,0 0,0 0,-1 0,1 0,1 0,-1 0,0-1,0 1,1 0,0-1,-1 1,1 0,0-1,0 1,0 0,0-1,1 1,-1 0,2-5,-2-7,0 89,-3-101,1 22,1 21,-3 7,1-44,3 39,0-16,0-1,-1 1,1-1,0 1,-1-1,1 1,-1-1,0 0,0 1,0-1,0 0,-1 2,-2-51,4 41,1 0,0 0,0 0,1 0,0 0,4-9,-3 9,-1 0,0 0,0 0,-1 0,1 0,-1 0,0-7,-1-8,-1 29,-7 50,5-62,1-14,2-23,7 64,-5-9,-5-17,-1 5,0 12,-1 13,-1 112,3-126,-1-15,3 1,1-1,-1 1,1-1,-1 0,1 1,0-1,0 0,0 1,0-1,0 0,1 1,-1-1,1-2,15-39,-15 41,-10 26,-16 22,20-38,0 0,0 0,1 1,0 0,-3 13,17-41,-7 17,-1-1,0 0,-1 0,1 1,0-1,-1 0,0 0,1-1,-1 1,1-5,7-38,-6 38,-1 0,0-1,0 0,0-16,-2 7,2 0,6-29,2-16,-5 9,-2 33,-1 0,-1 0,0 0,-2 0,0-1,-7-31,4 41,-5-19,7 33,1 21,14 124,-8-108,-4-33,0 0,0 0,0 0,-1 0,0 0,0 0,-1 1,-1 9,-10-88,13 26,0 38,0 0,-1 1,0-1,-1 0,1 0,-3-9,-3 75,7-2,1-23,-5 49,3-79,-1-1,1 1,0 0,0 0,0-1,0 1,0 0,1 0,-1-1,3 5,3-8,2-20,-3-18,-5 37,0 1,0-1,0 1,0-1,0 0,0 1,0-1,0 0,-1 1,1-1,-1 1,1-1,-1 1,0-1,1 1,-1-1,0 1,0-1,0 1,-2-2,3 3,-1 0,1 0,0 0,-1 0,1 1,-1-1,1 0,0 0,-1 0,1 0,-1 1,1-1,0 0,-1 0,1 1,0-1,0 0,-1 1,1-1,0 0,-1 1,1-1,0 0,0 1,0-1,0 1,-1-1,1 1,-2 2,2-17,-1 8,1 3,-1-1,1 1,0 0,0 0,0-1,0 1,1 0,-1 0,1 0,0 0,0-1,0 1,2-5,-2 9,0-1,-1 1,1-1,0 1,-1 0,1-1,-1 1,0 0,1 0,-1-1,1 1,-1 0,0 0,0 0,1-1,-1 1,0 0,0 0,0 0,0 0,0 0,0-1,0 1,0 1,0 29,-1-27,1 7,1-2,-2 0,1 1,-1-1,-4 14,6-29,-1 0,1 0,-2 0,1 0,-1 0,-2-11,-5 53,7-31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6:28.66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0 385,'3'-5,"-1"1,1-1,0 1,0 0,1 0,-1 0,1 0,0 0,0 1,6-4,-5 3,54-58,-50 50,2 0,-1 1,2 0,-1 1,2 0,17-11,15 2,-43 18,0 0,0 0,0 1,0-1,0 1,0-1,1 1,-1 0,0 0,0 0,0 0,1 0,-1 0,0 1,0-1,0 1,0-1,0 1,3 1,-4-6,1 1,0-1,-1 1,0-1,1 0,-2 1,1-1,0 0,-1 0,0 0,0-4,9-40,-5 44,-2 14,-2 17,-1 60,1-9,-3-72,-2-16,-1-19,0-183,6 191,2 30,7 30,-9-62,1 19,0 22,-1-12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6:28.67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8 140,'-1'-19,"0"-10,2 24,3 13,5 16,-15-41,3 8,1 0,-1-1,2 1,-1 0,0-17,2 37,-1-6,1 0,0 0,0 0,1 0,-1 0,1 0,0 0,3 7,-6-39,6 18,4 21,-11-74,3 55,0 12,-2 25,6 40,-4-70,0 1,0-1,0 0,0 0,0 0,0 0,0 0,0 0,0 0,1 0,-1 0,0 0,0 0,0 0,0 0,0 0,0 0,0 0,0 0,0 0,0 0,0 0,0 0,0 0,0 0,0 0,0 0,1 0,-1 0,0 0,0 0,0-1,0 1,0 0,0 0,0 0,0 0,0 0,0 0,0 0,0 0,4 18,-5-46,2 51,-1-13,0 1,-1-1,0 0,0 0,-1-1,-5 18,8-50,-3 21,1 19,1-3,0-7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6:28.67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144 226,'-1'-7,"-1"0,1 0,-1 0,0 1,0-1,-1 1,0 0,0 0,0 0,-1 0,0 0,0 1,0-1,-10-7,14 13,-1 0,1 1,-1-1,1 0,-1 1,1-1,-1 0,1 1,0-1,-1 1,1-1,0 1,-1-1,1 1,0-1,-1 1,1 0,0-1,0 1,0-1,0 1,0-1,0 1,0 0,0-1,0 1,0-1,0 1,0 0,0-1,0 1,0-1,1 2,-4 17,-2-19,-4-13,-7-36,28 76,6 17,-19-45,-9-17,4 10,4 10,1 29,2-54,-1 19,1-1,-1 1,-1 0,1-1,-1 1,1 0,-1-1,0 1,-1 0,1 0,-1 0,0 0,0 0,0 0,-5-6,0 3,5 10,7 19,-4-18,23 103,-24-156,1 42,0 1,-1 0,0 0,0-1,0 1,-1 0,0 0,0-1,0 1,-1 0,0 0,0 0,-1 1,-5-11,-5-4,12 16,-1 1,1 0,-1 0,0 0,0 0,0 0,-1 0,1 1,-1-1,1 1,-1 0,-3-3,24 41,12 27,-28-69,-2 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6:28.67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15,'0'-1,"1"0,0 0,-1 0,1 0,0 0,-1 1,1-1,0 0,0 0,0 1,-1-1,1 0,0 1,0-1,0 1,0-1,0 1,0 0,0-1,0 1,0 0,1 0,-1 0,0 0,0 0,0 0,0 0,0 0,1 0,34 3,-16 3,-1 1,37 17,-33-10,-16-9,1-1,-1 1,1-1,0-1,14 5,39 20,-9-4,-34-14,0 0,-1 1,0 0,-1 2,0 0,-1 0,14 18,-7-9,49 55,-62-64,0 1,-1 0,-1 1,0 0,5 17,17 36,-14-23,-6-15,-7-23,1 1,-1 0,1-1,1 1,7 12,-9-22,-1-2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6:28.67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97 4,'-27'-2,"20"1,0 1,-1-1,1 1,-1 1,1-1,-14 4,17 1,14-2,21 1,-24-3,-2 0,-1 1,1-1,0 1,-1-1,0 1,1 1,-1-1,0 1,0-1,5 6,-6-6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6:28.67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35 2,'30'0,"-52"0,0 0,48 0,-4 0,-55 0,25 2,-14-2,17-2,7 1,19 1,-17 0,0 1,0-1,0 1,0 0,0 0,-1 0,1 0,0 1,0 0,-1 0,1 0,3 2,-6-2,19 18,-20-19,1 0,-1-1,1 1,-1-1,1 1,0-1,-1 1,1-1,0 1,-1-1,1 1,0-1,-1 0,1 1,0-1,0 0,-1 0,1 1,0-1,0 0,0 0,-1 0,1 0,0 0,0 0,1-1,-2 1,0-1,0 1,-1-1,1 1,0-1,0 1,-1-1,1 1,0-1,-1 1,1-1,0 1,-1-1,1 1,-1 0,1-1,0 1,-1 0,1-1,-1 1,1 0,-1 0,0 0,1-1,-1 1,1 0,-1 0,1 0,-1 0,1 0,-2 0,-23-7,23 6,-19-5,21 3,30 5,-12 0,-38-8,-35-11,126 34,-82-17,-22 0,33 1,-1-1,1 0,-1 0,1 0,-1 0,1 0,-1 1,1-1,-1 0,1 0,-1 0,1 0,-1-1,1 1,-1 0,1 0,-1 0,1 0,-1 0,1-1,-1 1,1 0,0 0,-1-1,1 1,-1 0,1-1,0 1,-1 0,1-1,0 1,0 0,-1-1,1 1,0-1,1 0,0-1,1 1,-1 0,1 0,-1 1,1-1,-1 0,1 1,0-1,-1 0,1 1,0 0,-1-1,1 1,0 0,0 0,-1 0,1 0,0 0,0 1,2 0,44 9,-38-7,-2-1,0 1,1 0,-1 0,0 1,-1 0,1 1,-1-1,1 1,-1 1,7 7,-13-13,-1 0,0 1,0-1,0 0,0 0,0 0,0 0,0 0,0 0,0 1,0-1,1 0,-1 0,0 0,0 0,0 1,0-1,0 0,0 0,0 0,0 0,0 1,0-1,0 0,0 0,-1 0,1 0,0 0,0 1,0-1,0 0,0 0,0 0,0 0,0 0,0 1,0-1,-1 0,1 0,0 0,0 0,0 0,0 0,0 0,-1 0,1 0,0 0,0 0,0 1,0-1,0 0,-1 0,1 0,0 0,-15-2,-13-6,5 0,24 11,13 4,7 3,-39-13,-7-9,44 21,65 34,-50-16,-14-9,-20-20,-1 0,0 1,1-1,-1 1,0-1,0 1,0 0,0-1,0 1,0 0,0 0,-1 0,1-1,0 1,-1 1,1-1,-1 0,-1-1,-5 0,8 5,14 9,-5-4,-20-13,-6-8,12 7,-3-2,2 2,15 11,7 6,0 0,-1 1,-1 0,26 29,-23-20,-11-15,-12-15,-5-4,-1 1,0 0,-19-15,18 16,4 5,5 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6:28.67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383 41,'-39'-21,"23"21,-15-2,31-3,18-3,4 3,-34 19,11-14,1 0,-1 1,1-1,0 0,-1 1,1-1,0 0,-1 1,1-1,0 1,-1-1,1 1,0-1,0 1,-1-1,1 1,0-1,0 1,0-1,0 1,0-1,0 1,0-1,0 1,0 0,0 0,0-1,0 0,0 1,0-1,0 1,0-1,-1 0,1 1,0-1,0 1,0-1,-1 0,1 1,0-1,0 0,-1 1,1-1,0 0,0 1,-1-1,1 0,0 1,-1-1,1 0,-1 0,1 0,0 1,-1-1,1 0,-1 0,1 0,0 0,-1 0,1 0,-1 0,1 0,0 0,-1 0,1 0,-1 0,1 0,-1 0,97 19,-138-24,24-2,0 2,0 0,-1 1,0 1,0 0,-19 1,12 3,44-2,12 4,-31 1,-17 1,32-5,-1 0,1 0,0 2,-1-1,1 2,12 3,10 1,-11-4,-22-4,1 1,0 0,-1 0,1 0,-1 1,1-1,-1 1,1 0,-1 0,1 0,-1 1,0-1,0 1,0 0,0 0,0 0,0 0,5 5,-64-25,-95-3,142 20,-39-3,1 1,-54 5,68 4,27-5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6:28.67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41,'4'17,"17"-14,-10-3,0-1,0 0,-1-1,1 0,-1-1,1 0,18-9,-19 7,0 0,0 1,1 1,0-1,-1 2,1-1,0 2,0-1,0 2,16 0,-88 13,77-12,1-2,-1 1,0-2,21-4,-109-6,65 12,1 1,-1 1,1-1,-1 1,1 0,-1 1,1 0,-8 4,-3 1,36-7,17 1,-33-2,-5 1,-22-1,8 2,0 0,0 1,1 0,-1 1,-28 13,34-12,16-5,29-8,0 0,-48 10,-1 0,1 1,-1 1,1 0,-21 10,15-5,28-12,33-18,-13 3,-26 16,-19 9,15-6,-10 4,-42 13,48-17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45.09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79 146,'-6'-7,"5"6,0 0,-1 0,1 0,0 0,0 0,0 0,0 0,0-1,1 1,-1 0,0-1,0 1,0-3,1 4,0 0,1-1,-1 1,0 0,0-1,0 1,0 0,0-1,0 1,0 0,0-1,0 1,0-1,0 1,0 0,0-1,0 1,-1 0,1-1,0 1,0 0,0 0,0-1,-1 1,1 0,0-1,0 1,-1 0,1 0,0-1,0 1,-1 0,1 0,0 0,-1-1,1 1,0 0,-1 0,0 0,-8 14,-3 29,12-39,0-1,-1 1,0 0,0-1,0 1,0-1,0 1,-1-1,0 0,1 1,-5 3,-9 24,30-73,12-24,-24 58,0 1,0-1,-1 0,0 0,1-11,-2 12,0 1,0-1,0 1,1-1,0 1,1 0,-1 0,8-12,-8 14,0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6:28.67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67,'0'-1,"1"0,0 1,-1-1,1 0,0 1,0-1,0 1,-1-1,1 1,0 0,0-1,0 1,0 0,0 0,0-1,0 1,0 0,0 0,0 0,0 0,0 0,1 1,31-1,-28 0,88 4,-53-1,72-3,-89-5,-36 1,-37-1,-60 12,155-4,-28-2,0 0,0 0,-1-2,1 0,0-1,16-4,28-3,-77 10,-17 1,26-4,16-4,-2 3,1 0,-1 1,1 0,0 0,0 1,9-1,-10 2,0 0,-1-1,1 0,-1-1,0 1,1-1,-1-1,0 1,9-6,5 2,-15 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6:28.67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46 188,'9'0,"-11"-1,-11-3,13 4,0 0,0 0,0 0,0 0,-1-1,1 1,0 0,0 0,0 0,0 0,0-1,0 1,0 0,-1 0,1 0,0 0,0-1,0 1,0 0,0 0,0 0,0-1,0 1,0 0,0 0,0 0,0-1,0 1,0 0,0 0,0 0,0-1,1 1,-1 0,0 0,0 0,0 0,0-1,0 1,0 0,0 0,1 0,-1 0,0 0,0-1,0 1,0 0,1 0,-1 0,0 0,0 0,0 0,0 0,1 0,-1 0,0 0,0 0,0 0,1 0,-1 0,0 0,1 0,9-7,-17 7,-15-3,23 2,-1 0,1 1,0-1,0 0,0 0,0 1,-1-1,1 1,0-1,0 1,0-1,0 1,0-1,0 1,0 0,1 0,-1-1,0 1,1 0,13-2,-15 2,0 0,0 0,0 0,0 0,-1 0,1 0,0 0,0 1,0-1,0 0,0 0,0 0,0 0,0 0,0 0,0 0,0 0,0 0,0 1,0-1,0 0,0 0,0 0,0 0,0 0,0 0,0 0,0 0,0 0,0 1,0-1,0 0,0 0,0 0,0 0,0 0,0 0,0 0,1 0,-1 0,0 0,0 0,0 0,0 1,0-1,0 0,0 0,0 0,0 0,0 0,0 0,1 0,-1 0,0 0,0 0,0 0,0 0,0 0,0 0,0 0,-3 1,-1 1,0-1,0 0,-1 0,1 0,0 0,0-1,0 0,0 0,-6 0,0-2,40 0,-22 2,0-1,0-1,0 1,-1-1,14-5,33-7,-37 11,1-1,26-9,-40 11,23-6,0-2,0-1,31-19,3 3,-7 3,-51 22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6:28.67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13 26,'3'14,"0"1,-11-27,6 9,1-1,-1 0,1 0,0 1,0-1,0 0,-1-7,2 11,0 0,0 0,0-1,0 1,0 0,0 0,0 0,0 0,0-1,0 1,0 0,0 0,0 0,0 0,0-1,1 1,-1 0,0 0,0 0,0 0,0 0,0-1,0 1,0 0,0 0,1 0,-1 0,0 0,0 0,0 0,0-1,0 1,1 0,-1 0,0 0,0 0,0 0,0 0,1 0,-1 0,0 0,0 0,0 0,0 0,1 0,-1 0,0 0,0 0,0 0,1 0,15 16,-12-11,0-1,0 2,-1-1,0 0,0 1,0-1,-1 1,0 0,3 11,-5-17,-1 0,1 0,0 0,0 1,0-1,0 0,0 0,-1 0,1 1,0-1,0 0,0 0,-1 0,1 0,0 0,0 0,0 1,-1-1,1 0,0 0,0 0,-1 0,1 0,0 0,0 0,-1 0,1 0,0 0,0 0,-1 0,1 0,0 0,0 0,0 0,-1-1,1 1,0 0,0 0,-1 0,1 0,0 0,0 0,0-1,0 1,-1 0,1 0,0 0,0-1,0 1,0 0,0 0,-1 0,1-1,0 1,0 0,0 0,0-1,0 1,0 0,0 0,0 0,0-1,0 1,0-1,-2 0,8 13,5 10,0 1,-2 0,-1 1,0 0,-2 0,6 44,-6-34,1 9,-7-70,0 49,-2 23,3 38,0-54,0-1,-5 35,0 15,3-64,-1 1,0-1,-1 0,-1 1,-6 15,-7 34,15-58,1 1,-1-1,-1 1,1-1,-1 0,-3 7,17-48,-10 33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6:28.68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1 157,'0'0,"0"-1,0 1,0 0,-1-1,1 1,0 0,0-1,0 1,0 0,0 0,0-1,0 1,0 0,0-1,0 1,1 0,-1-1,0 1,0 0,0 0,0-1,0 1,0 0,1 0,-1-1,0 1,0 0,0 0,1-1,-1 1,0 0,0 0,1 0,-1 0,0-1,0 1,1 0,-1 0,1 0,-1 0,1-1,-1 1,1 0,-1 0,1-1,0 1,-1 0,1-1,-1 1,0 0,1-1,-1 1,1-1,-1 1,0-1,1 1,-1-1,0 1,1-1,-1 0,0 1,0-1,0 1,1-1,-1 0,0 1,0-1,0 0,6-12,-3 14,0-16,-8-27,4 33,0 1,0-1,0 0,1 0,2-11,-1 25,1 1,-1-1,-1 0,1 0,-1 1,0-1,0 0,-1 8,-3 1,1-5,0 1,0 0,1 1,1-1,-1 12,5-20,-3-1,0-1,0 0,0 1,0-1,0 0,0 1,0-1,0 0,0 1,0-1,0 0,0 1,0-1,0 0,1 1,-1-1,0 0,0 0,0 1,0-1,1 0,-1 1,0-1,0 0,1 0,-1 0,0 1,0-1,1 0,-1 0,0 0,1 0,-1 1,0-1,1 0,-1 0,0 0,1 0,-1 0,0 0,1 0,-1 0,0 0,1 0,-1 0,0 0,1 0,-1 0,0-1,1 1,-1 0,0 0,-4 23,0 1,1 0,1 42,8-44,-6-22,0 0,0 1,0-1,0 0,0 0,1 0,-1 1,0-1,0 0,0 0,0 0,1 0,-1 1,0-1,0 0,0 0,1 0,-1 0,0 0,0 0,1 0,-1 0,0 0,0 0,1 0,-1 0,0 0,0 0,1 0,-1 0,0 0,0 0,1 0,-1 0,0 0,0 0,0 0,1 0,0-2,0 1,-1 0,1-1,0 1,-1-1,1 1,-1 0,1-1,-1 1,0-1,0 1,0-1,0 1,0-1,0 1,0-1,0 1,0-1,-1 1,1-1,-1 1,0-2,0-6,-1 0,1 0,1 0,-1 0,2 1,-1-1,1 0,3-12,-3 13,-7 55,-1 67,9-125,3 14,2 19,-8-67,1 39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6:28.68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1202 0,'-2'4,"0"-1,0 1,1-1,-1 1,1-1,0 1,0 0,0 0,0 5,-3 5,2-10,0-1,0 1,0-1,-1 1,1-1,-1 0,0 0,0 0,0 0,0-1,-1 1,1-1,-1 0,0 0,1 0,-1 0,0-1,0 1,0-1,-4 1,7-2,1 0,-1 0,1 0,-1 0,1 0,0 0,-1 0,1 0,-1 0,1 0,-1 0,1 0,-1-1,1 1,0 0,-1 0,1 0,0-1,-1 1,1 0,-1 0,1-1,0 1,-1 0,1-1,0 1,0 0,-1-1,1 1,0 0,0-1,0 1,-1-1,1 1,0-1,0 1,0 0,0-1,0 1,0-1,0 1,0-1,0 1,0 0,0-1,0 1,0-1,1 0,-4-8,-10 16,5-2,10-13,10-14,-21 33,1-1,1 1,-11 21,6-13,0 1,-2-2,0 0,-19 19,17-18,1-5,-1 1,0-2,-20 12,16-10,2-2,0-1,-1 0,0-2,-30 12,-38 17,66-30,-1 0,0-2,0-1,-1 0,1-2,-1 0,-37 0,43-3,0 1,0 0,-18 5,23-4,0 0,-1-1,1 0,-1-1,1-1,-1 0,-14-1,-130-14,94-5,76 25,17 4,-15-8,0 0,0 1,22 7,-25-6,0 0,1 0,-1-1,0-1,24 0,6-7,29-2,-47 7,44-8,25 0,-66 2,-24 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6:28.68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79 146,'-6'-7,"5"6,0 0,-1 0,1 0,0 0,0 0,0 0,0 0,0-1,1 1,-1 0,0-1,0 1,0-3,1 4,0 0,1-1,-1 1,0 0,0-1,0 1,0 0,0-1,0 1,0 0,0-1,0 1,0-1,0 1,0 0,0-1,0 1,-1 0,1-1,0 1,0 0,0 0,0-1,-1 1,1 0,0-1,0 1,-1 0,1 0,0-1,0 1,-1 0,1 0,0 0,-1-1,1 1,0 0,-1 0,0 0,-8 14,-3 29,12-39,0-1,-1 1,0 0,0-1,0 1,0-1,0 1,-1-1,0 0,1 1,-5 3,-9 24,30-73,12-24,-24 58,0 1,0-1,-1 0,0 0,1-11,-2 12,0 1,0-1,0 1,1-1,0 1,1 0,-1 0,8-12,-8 14,0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6:28.68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187 151,'-6'-1,"0"0,0-1,0 1,0-1,0 0,1-1,-1 0,1 0,-1 0,1 0,0-1,0 0,1 0,-1 0,1-1,0 1,0-1,0 0,0 0,-3-7,8 12,-1 0,0 0,0 0,0 0,0 0,0 0,0 0,0 0,0 0,0 0,0 0,1 0,-1 0,0 0,0 0,0 0,0 0,0 0,0 0,0 0,0 0,0 0,1 0,-1 0,0 0,0 0,0 0,0-1,0 1,0 0,0 0,0 0,0 0,0 0,0 0,0 0,0 0,0 0,1 0,-1 0,0-1,0 1,0 0,0 0,0 0,0 0,0 0,0 0,0 0,0 0,0 0,0 0,0-1,0 1,0 0,0 0,0 0,0 0,-1 0,1 0,0 0,0 0,0 0,0 0,0-1,0 1,0 0,0 0,0 0,11 5,11 12,-8-1,-9-11,0 0,-1 0,1 0,-2 1,1-1,0 1,-1 0,4 10,-33-61,24 42,1 0,-1 0,1-1,-1 1,0 0,0 0,0 1,-1-1,1 0,-1 1,1-1,-1 1,-3-2,-44-25,32 19,13 8,0-1,1-1,0 1,0 0,0-1,-7-8,11 11,0 1,-1 0,1 0,0 0,0-1,-1 1,1 0,0 0,0-1,0 1,0 0,0 0,-1-1,1 1,0 0,0-1,0 1,0 0,0-1,0 1,0 0,0-1,0 1,0 0,0 0,0-1,0 1,0 0,0-1,1 1,-1 0,0-1,0 1,0 0,0 0,1-1,-1 1,0-1,26 5,-20-2,1 0,-1 1,0 0,-1 0,1 0,-1 1,1 0,-1 0,0 1,-1-1,6 7,2 4,-1 2,13 23,-1-2,-22-36,3 4,0-1,-1 1,0-1,-1 1,1 0,3 12,-5-14,1 1,0 0,1-1,-1 0,1 0,0 0,4 5,-4-5,0 0,0-1,0 1,0 1,-1-1,0 0,0 1,0-1,2 8,1 39,-5-36,1-1,1 0,0 0,6 19,-1-9,-2 0,-1 1,-1 0,-1-1,-1 1,-1 0,-4 25,2 23,-11 20,11-54,-4 26,4-61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6:28.68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155 1,'-33'14,"22"-11,-1 0,1 1,0 0,-16 8,43-8,-6-3,-29 0,19-1,-31 2,30-2,-1 0,1 0,0 0,-1 1,1-1,0 0,0 1,-1-1,1 1,0-1,0 1,0-1,0 1,0 0,-1 0,1 0,1-1,-1 1,0 0,0 0,-1 1,57-4,157 9,-86 6,-47 1,-74-14,-1 1,0 0,1 0,-1 0,0 1,1-1,-1 1,0 0,0 0,-1 1,1-1,0 1,-1 0,5 4,-61-35,60 31,-1 1,-22-1,22-3,0-1,-1 1,1 0,-1 1,1 0,-1 0,1 0,-1 0,1 1,-1 0,0 0,0 0,0 1,0-1,0 1,5 5,26 9,7 5,-25-10,9 10,-23-18,0-1,-1 0,1 0,0 0,0 0,1-1,4 3,-4-3,0 1,-1 0,1 0,-1 0,0 0,6 6,-5-4,1-1,-1 0,1 0,0 0,0-1,0 0,1 0,-1 0,10 1,-12-3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8:32.67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818 0,'0'3,"-1"-1,0 1,1 0,-1-1,0 1,0-1,-1 1,1-1,0 1,-1-1,1 0,-1 0,0 0,0 0,0 0,0 0,0 0,0-1,-4 3,-53 29,35-21,-133 75,153-81,14-2,31 0,-17-2,20 0,-17-1,-25 1,-12 2,-63 18,125-16,-17-8,-24 1,1 0,-1 0,0 1,0 1,0 0,17 4,-105-1,24 6,40-7,0 0,0-1,-18 0,49-1,-9 0,1-1,-1 1,0-2,18-2,-92-2,30 4,20 0,0 1,-1 0,1 1,0 0,-1 2,-18 4,-104 34,28 0,94-32,-1 2,2-1,-1 2,2 0,-17 17,-5 3,10-12,26-20,15-11,19-8,-34 20,0-1,0 0,0 0,0 0,0 0,0 0,0 0,0 0,0 0,0 0,0 0,0 0,0 1,0-1,0 0,0 0,0 0,0 0,0 0,0 0,0 0,0 0,0 0,0 0,0 0,0 0,0 0,0 0,0 0,1 1,-1-1,0 0,0 0,0 0,0 0,0 0,0 0,0 0,0 0,0 0,0 0,0 0,1 0,-1 0,0 0,0 0,0 0,0 0,0 0,0 0,0 0,0 0,0-1,-17 16,3-3,11-9,1 0,0-1,-1 0,1 1,-1-1,0 0,0 0,0-1,0 1,0-1,0 1,0-1,-4 1,5-7,10-6,12-5,148-70,-140 69,-21 13,0-1,0 1,0 1,0-1,10-2,77-26,-73 25,0 1,1 0,37-4,74-9,19 12,-128 7,0 1,0 0,41 10,-29-5,-11-2,-3-2,0 2,0 0,0 2,0 0,-1 2,25 12,-37-15,0-1,0 0,1 0,14 3,-21-8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8:32.67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155 430,'0'0,"-1"1,0-1,1 1,-1-1,1 1,-1-1,0 1,0-1,1 0,-1 0,0 1,0-1,1 0,-1 0,0 0,0 0,0 0,1 0,-1 0,0 0,0 0,0 0,1 0,-1 0,0-1,0 1,1 0,-1-1,0 1,-1-1,-26-9,26 9,0 0,0-1,1 0,-1 1,0-1,1 0,-1 0,1 0,0 0,0 0,-1 0,1 0,1 0,-1 0,0-1,0 1,1 0,0-1,-1 1,1 0,0-1,0 1,0 0,0-1,1 1,-1 0,2-5,-2-7,0 89,-3-101,1 22,1 21,-3 7,1-44,3 39,0-16,0-1,-1 1,1-1,0 1,-1-1,1 1,-1-1,0 0,0 1,0-1,0 0,-1 2,-2-51,4 41,1 0,0 0,0 0,1 0,0 0,4-9,-3 9,-1 0,0 0,0 0,-1 0,1 0,-1 0,0-7,-1-8,-1 29,-7 50,5-62,1-14,2-23,7 64,-5-9,-5-17,-1 5,0 12,-1 13,-1 112,3-126,-1-15,3 1,1-1,-1 1,1-1,-1 0,1 1,0-1,0 0,0 1,0-1,0 0,1 1,-1-1,1-2,15-39,-15 41,-10 26,-16 22,20-38,0 0,0 0,1 1,0 0,-3 13,17-41,-7 17,-1-1,0 0,-1 0,1 1,0-1,-1 0,0 0,1-1,-1 1,1-5,7-38,-6 38,-1 0,0-1,0 0,0-16,-2 7,2 0,6-29,2-16,-5 9,-2 33,-1 0,-1 0,0 0,-2 0,0-1,-7-31,4 41,-5-19,7 33,1 21,14 124,-8-108,-4-33,0 0,0 0,0 0,-1 0,0 0,0 0,-1 1,-1 9,-10-88,13 26,0 38,0 0,-1 1,0-1,-1 0,1 0,-3-9,-3 75,7-2,1-23,-5 49,3-79,-1-1,1 1,0 0,0 0,0-1,0 1,0 0,1 0,-1-1,3 5,3-8,2-20,-3-18,-5 37,0 1,0-1,0 1,0-1,0 0,0 1,0-1,0 0,-1 1,1-1,-1 1,1-1,-1 1,0-1,1 1,-1-1,0 1,0-1,0 1,-2-2,3 3,-1 0,1 0,0 0,-1 0,1 1,-1-1,1 0,0 0,-1 0,1 0,-1 1,1-1,0 0,-1 0,1 1,0-1,0 0,-1 1,1-1,0 0,-1 1,1-1,0 0,0 1,0-1,0 1,-1-1,1 1,-2 2,2-17,-1 8,1 3,-1-1,1 1,0 0,0 0,0-1,0 1,1 0,-1 0,1 0,0 0,0-1,0 1,2-5,-2 9,0-1,-1 1,1-1,0 1,-1 0,1-1,-1 1,0 0,1 0,-1-1,1 1,-1 0,0 0,0 0,1-1,-1 1,0 0,0 0,0 0,0 0,0 0,0-1,0 1,0 1,0 29,-1-27,1 7,1-2,-2 0,1 1,-1-1,-4 14,6-29,-1 0,1 0,-2 0,1 0,-1 0,-2-11,-5 53,7-31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45.09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187 151,'-6'-1,"0"0,0-1,0 1,0-1,0 0,1-1,-1 0,1 0,-1 0,1 0,0-1,0 0,1 0,-1 0,1-1,0 1,0-1,0 0,0 0,-3-7,8 12,-1 0,0 0,0 0,0 0,0 0,0 0,0 0,0 0,0 0,0 0,0 0,1 0,-1 0,0 0,0 0,0 0,0 0,0 0,0 0,0 0,0 0,0 0,1 0,-1 0,0 0,0 0,0 0,0-1,0 1,0 0,0 0,0 0,0 0,0 0,0 0,0 0,0 0,0 0,1 0,-1 0,0-1,0 1,0 0,0 0,0 0,0 0,0 0,0 0,0 0,0 0,0 0,0 0,0-1,0 1,0 0,0 0,0 0,0 0,-1 0,1 0,0 0,0 0,0 0,0 0,0-1,0 1,0 0,0 0,0 0,11 5,11 12,-8-1,-9-11,0 0,-1 0,1 0,-2 1,1-1,0 1,-1 0,4 10,-33-61,24 42,1 0,-1 0,1-1,-1 1,0 0,0 0,0 1,-1-1,1 0,-1 1,1-1,-1 1,-3-2,-44-25,32 19,13 8,0-1,1-1,0 1,0 0,0-1,-7-8,11 11,0 1,-1 0,1 0,0 0,0-1,-1 1,1 0,0 0,0-1,0 1,0 0,0 0,-1-1,1 1,0 0,0-1,0 1,0 0,0-1,0 1,0 0,0-1,0 1,0 0,0 0,0-1,0 1,0 0,0-1,1 1,-1 0,0-1,0 1,0 0,0 0,1-1,-1 1,0-1,26 5,-20-2,1 0,-1 1,0 0,-1 0,1 0,-1 1,1 0,-1 0,0 1,-1-1,6 7,2 4,-1 2,13 23,-1-2,-22-36,3 4,0-1,-1 1,0-1,-1 1,1 0,3 12,-5-14,1 1,0 0,1-1,-1 0,1 0,0 0,4 5,-4-5,0 0,0-1,0 1,0 1,-1-1,0 0,0 1,0-1,2 8,1 39,-5-36,1-1,1 0,0 0,6 19,-1-9,-2 0,-1 1,-1 0,-1-1,-1 1,-1 0,-4 25,2 23,-11 20,11-54,-4 26,4-61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8:32.67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0 385,'3'-5,"-1"1,1-1,0 1,0 0,1 0,-1 0,1 0,0 0,0 1,6-4,-5 3,54-58,-50 50,2 0,-1 1,2 0,-1 1,2 0,17-11,15 2,-43 18,0 0,0 0,0 1,0-1,0 1,0-1,1 1,-1 0,0 0,0 0,0 0,1 0,-1 0,0 1,0-1,0 1,0-1,0 1,3 1,-4-6,1 1,0-1,-1 1,0-1,1 0,-2 1,1-1,0 0,-1 0,0 0,0-4,9-40,-5 44,-2 14,-2 17,-1 60,1-9,-3-72,-2-16,-1-19,0-183,6 191,2 30,7 30,-9-62,1 19,0 22,-1-12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8:32.67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8 140,'-1'-19,"0"-10,2 24,3 13,5 16,-15-41,3 8,1 0,-1-1,2 1,-1 0,0-17,2 37,-1-6,1 0,0 0,0 0,1 0,-1 0,1 0,0 0,3 7,-6-39,6 18,4 21,-11-74,3 55,0 12,-2 25,6 40,-4-70,0 1,0-1,0 0,0 0,0 0,0 0,0 0,0 0,0 0,1 0,-1 0,0 0,0 0,0 0,0 0,0 0,0 0,0 0,0 0,0 0,0 0,0 0,0 0,0 0,0 0,0 0,0 0,1 0,-1 0,0 0,0 0,0-1,0 1,0 0,0 0,0 0,0 0,0 0,0 0,0 0,0 0,4 18,-5-46,2 51,-1-13,0 1,-1-1,0 0,0 0,-1-1,-5 18,8-50,-3 21,1 19,1-3,0-7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8:32.68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144 226,'-1'-7,"-1"0,1 0,-1 0,0 1,0-1,-1 1,0 0,0 0,0 0,-1 0,0 0,0 1,0-1,-10-7,14 13,-1 0,1 1,-1-1,1 0,-1 1,1-1,-1 0,1 1,0-1,-1 1,1-1,0 1,-1-1,1 1,0-1,-1 1,1 0,0-1,0 1,0-1,0 1,0-1,0 1,0 0,0-1,0 1,0-1,0 1,0 0,0-1,0 1,0-1,1 2,-4 17,-2-19,-4-13,-7-36,28 76,6 17,-19-45,-9-17,4 10,4 10,1 29,2-54,-1 19,1-1,-1 1,-1 0,1-1,-1 1,1 0,-1-1,0 1,-1 0,1 0,-1 0,0 0,0 0,0 0,-5-6,0 3,5 10,7 19,-4-18,23 103,-24-156,1 42,0 1,-1 0,0 0,0-1,0 1,-1 0,0 0,0-1,0 1,-1 0,0 0,0 0,-1 1,-5-11,-5-4,12 16,-1 1,1 0,-1 0,0 0,0 0,0 0,-1 0,1 1,-1-1,1 1,-1 0,-3-3,24 41,12 27,-28-69,-2 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8:32.68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15,'0'-1,"1"0,0 0,-1 0,1 0,0 0,-1 1,1-1,0 0,0 0,0 1,-1-1,1 0,0 1,0-1,0 1,0-1,0 1,0 0,0-1,0 1,0 0,1 0,-1 0,0 0,0 0,0 0,0 0,0 0,1 0,34 3,-16 3,-1 1,37 17,-33-10,-16-9,1-1,-1 1,1-1,0-1,14 5,39 20,-9-4,-34-14,0 0,-1 1,0 0,-1 2,0 0,-1 0,14 18,-7-9,49 55,-62-64,0 1,-1 0,-1 1,0 0,5 17,17 36,-14-23,-6-15,-7-23,1 1,-1 0,1-1,1 1,7 12,-9-22,-1-2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8:32.68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97 4,'-27'-2,"20"1,0 1,-1-1,1 1,-1 1,1-1,-14 4,17 1,14-2,21 1,-24-3,-2 0,-1 1,1-1,0 1,-1-1,0 1,1 1,-1-1,0 1,0-1,5 6,-6-6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8:32.68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35 2,'30'0,"-52"0,0 0,48 0,-4 0,-55 0,25 2,-14-2,17-2,7 1,19 1,-17 0,0 1,0-1,0 1,0 0,0 0,-1 0,1 0,0 1,0 0,-1 0,1 0,3 2,-6-2,19 18,-20-19,1 0,-1-1,1 1,-1-1,1 1,0-1,-1 1,1-1,0 1,-1-1,1 1,0-1,-1 0,1 1,0-1,0 0,-1 0,1 1,0-1,0 0,0 0,-1 0,1 0,0 0,0 0,1-1,-2 1,0-1,0 1,-1-1,1 1,0-1,0 1,-1-1,1 1,0-1,-1 1,1-1,0 1,-1-1,1 1,-1 0,1-1,0 1,-1 0,1-1,-1 1,1 0,-1 0,0 0,1-1,-1 1,1 0,-1 0,1 0,-1 0,1 0,-2 0,-23-7,23 6,-19-5,21 3,30 5,-12 0,-38-8,-35-11,126 34,-82-17,-22 0,33 1,-1-1,1 0,-1 0,1 0,-1 0,1 0,-1 1,1-1,-1 0,1 0,-1 0,1 0,-1-1,1 1,-1 0,1 0,-1 0,1 0,-1 0,1-1,-1 1,1 0,0 0,-1-1,1 1,-1 0,1-1,0 1,-1 0,1-1,0 1,0 0,-1-1,1 1,0-1,1 0,0-1,1 1,-1 0,1 0,-1 1,1-1,-1 0,1 1,0-1,-1 0,1 1,0 0,-1-1,1 1,0 0,0 0,-1 0,1 0,0 0,0 1,2 0,44 9,-38-7,-2-1,0 1,1 0,-1 0,0 1,-1 0,1 1,-1-1,1 1,-1 1,7 7,-13-13,-1 0,0 1,0-1,0 0,0 0,0 0,0 0,0 0,0 0,0 1,0-1,1 0,-1 0,0 0,0 0,0 1,0-1,0 0,0 0,0 0,0 0,0 1,0-1,0 0,0 0,-1 0,1 0,0 0,0 1,0-1,0 0,0 0,0 0,0 0,0 0,0 1,0-1,-1 0,1 0,0 0,0 0,0 0,0 0,0 0,-1 0,1 0,0 0,0 0,0 1,0-1,0 0,-1 0,1 0,0 0,-15-2,-13-6,5 0,24 11,13 4,7 3,-39-13,-7-9,44 21,65 34,-50-16,-14-9,-20-20,-1 0,0 1,1-1,-1 1,0-1,0 1,0 0,0-1,0 1,0 0,0 0,-1 0,1-1,0 1,-1 1,1-1,-1 0,-1-1,-5 0,8 5,14 9,-5-4,-20-13,-6-8,12 7,-3-2,2 2,15 11,7 6,0 0,-1 1,-1 0,26 29,-23-20,-11-15,-12-15,-5-4,-1 1,0 0,-19-15,18 16,4 5,5 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8:32.68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383 41,'-39'-21,"23"21,-15-2,31-3,18-3,4 3,-34 19,11-14,1 0,-1 1,1-1,0 0,-1 1,1-1,0 0,-1 1,1-1,0 1,-1-1,1 1,0-1,0 1,-1-1,1 1,0-1,0 1,0-1,0 1,0-1,0 1,0-1,0 1,0 0,0 0,0-1,0 0,0 1,0-1,0 1,0-1,-1 0,1 1,0-1,0 1,0-1,-1 0,1 1,0-1,0 0,-1 1,1-1,0 0,0 1,-1-1,1 0,0 1,-1-1,1 0,-1 0,1 0,0 1,-1-1,1 0,-1 0,1 0,0 0,-1 0,1 0,-1 0,1 0,0 0,-1 0,1 0,-1 0,1 0,-1 0,97 19,-138-24,24-2,0 2,0 0,-1 1,0 1,0 0,-19 1,12 3,44-2,12 4,-31 1,-17 1,32-5,-1 0,1 0,0 2,-1-1,1 2,12 3,10 1,-11-4,-22-4,1 1,0 0,-1 0,1 0,-1 1,1-1,-1 1,1 0,-1 0,1 0,-1 1,0-1,0 1,0 0,0 0,0 0,0 0,5 5,-64-25,-95-3,142 20,-39-3,1 1,-54 5,68 4,27-5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8:32.68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41,'4'17,"17"-14,-10-3,0-1,0 0,-1-1,1 0,-1-1,1 0,18-9,-19 7,0 0,0 1,1 1,0-1,-1 2,1-1,0 2,0-1,0 2,16 0,-88 13,77-12,1-2,-1 1,0-2,21-4,-109-6,65 12,1 1,-1 1,1-1,-1 1,1 0,-1 1,1 0,-8 4,-3 1,36-7,17 1,-33-2,-5 1,-22-1,8 2,0 0,0 1,1 0,-1 1,-28 13,34-12,16-5,29-8,0 0,-48 10,-1 0,1 1,-1 1,1 0,-21 10,15-5,28-12,33-18,-13 3,-26 16,-19 9,15-6,-10 4,-42 13,48-17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8:32.68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67,'0'-1,"1"0,0 1,-1-1,1 0,0 1,0-1,0 1,-1-1,1 1,0 0,0-1,0 1,0 0,0 0,0-1,0 1,0 0,0 0,0 0,0 0,0 0,1 1,31-1,-28 0,88 4,-53-1,72-3,-89-5,-36 1,-37-1,-60 12,155-4,-28-2,0 0,0 0,-1-2,1 0,0-1,16-4,28-3,-77 10,-17 1,26-4,16-4,-2 3,1 0,-1 1,1 0,0 0,0 1,9-1,-10 2,0 0,-1-1,1 0,-1-1,0 1,1-1,-1-1,0 1,9-6,5 2,-15 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8:32.68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46 188,'9'0,"-11"-1,-11-3,13 4,0 0,0 0,0 0,0 0,-1-1,1 1,0 0,0 0,0 0,0 0,0-1,0 1,0 0,-1 0,1 0,0 0,0-1,0 1,0 0,0 0,0 0,0-1,0 1,0 0,0 0,0 0,0-1,0 1,0 0,0 0,0 0,0-1,1 1,-1 0,0 0,0 0,0 0,0-1,0 1,0 0,0 0,1 0,-1 0,0 0,0-1,0 1,0 0,1 0,-1 0,0 0,0 0,0 0,0 0,1 0,-1 0,0 0,0 0,0 0,1 0,-1 0,0 0,1 0,9-7,-17 7,-15-3,23 2,-1 0,1 1,0-1,0 0,0 0,0 1,-1-1,1 1,0-1,0 1,0-1,0 1,0-1,0 1,0 0,1 0,-1-1,0 1,1 0,13-2,-15 2,0 0,0 0,0 0,0 0,-1 0,1 0,0 0,0 1,0-1,0 0,0 0,0 0,0 0,0 0,0 0,0 0,0 0,0 0,0 1,0-1,0 0,0 0,0 0,0 0,0 0,0 0,0 0,0 0,0 0,0 1,0-1,0 0,0 0,0 0,0 0,0 0,0 0,0 0,1 0,-1 0,0 0,0 0,0 0,0 1,0-1,0 0,0 0,0 0,0 0,0 0,0 0,1 0,-1 0,0 0,0 0,0 0,0 0,0 0,0 0,0 0,-3 1,-1 1,0-1,0 0,-1 0,1 0,0 0,0-1,0 0,0 0,-6 0,0-2,40 0,-22 2,0-1,0-1,0 1,-1-1,14-5,33-7,-37 11,1-1,26-9,-40 11,23-6,0-2,0-1,31-19,3 3,-7 3,-51 22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45.09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155 1,'-33'14,"22"-11,-1 0,1 1,0 0,-16 8,43-8,-6-3,-29 0,19-1,-31 2,30-2,-1 0,1 0,0 0,-1 1,1-1,0 0,0 1,-1-1,1 1,0-1,0 1,0-1,0 1,0 0,-1 0,1 0,1-1,-1 1,0 0,0 0,-1 1,57-4,157 9,-86 6,-47 1,-74-14,-1 1,0 0,1 0,-1 0,0 1,1-1,-1 1,0 0,0 0,-1 1,1-1,0 1,-1 0,5 4,-61-35,60 31,-1 1,-22-1,22-3,0-1,-1 1,1 0,-1 1,1 0,-1 0,1 0,-1 0,1 1,-1 0,0 0,0 0,0 1,0-1,0 1,5 5,26 9,7 5,-25-10,9 10,-23-18,0-1,-1 0,1 0,0 0,0 0,1-1,4 3,-4-3,0 1,-1 0,1 0,-1 0,0 0,6 6,-5-4,1-1,-1 0,1 0,0 0,0-1,0 0,1 0,-1 0,10 1,-12-3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8:32.68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13 26,'3'14,"0"1,-11-27,6 9,1-1,-1 0,1 0,0 1,0-1,0 0,-1-7,2 11,0 0,0 0,0-1,0 1,0 0,0 0,0 0,0 0,0-1,0 1,0 0,0 0,0 0,0 0,0-1,1 1,-1 0,0 0,0 0,0 0,0 0,0-1,0 1,0 0,0 0,1 0,-1 0,0 0,0 0,0 0,0-1,0 1,1 0,-1 0,0 0,0 0,0 0,0 0,1 0,-1 0,0 0,0 0,0 0,0 0,1 0,-1 0,0 0,0 0,0 0,1 0,15 16,-12-11,0-1,0 2,-1-1,0 0,0 1,0-1,-1 1,0 0,3 11,-5-17,-1 0,1 0,0 0,0 1,0-1,0 0,0 0,-1 0,1 1,0-1,0 0,0 0,-1 0,1 0,0 0,0 0,0 1,-1-1,1 0,0 0,0 0,-1 0,1 0,0 0,0 0,-1 0,1 0,0 0,0 0,-1 0,1 0,0 0,0 0,0 0,-1-1,1 1,0 0,0 0,-1 0,1 0,0 0,0 0,0-1,0 1,-1 0,1 0,0 0,0-1,0 1,0 0,0 0,-1 0,1-1,0 1,0 0,0 0,0-1,0 1,0 0,0 0,0 0,0-1,0 1,0-1,-2 0,8 13,5 10,0 1,-2 0,-1 1,0 0,-2 0,6 44,-6-34,1 9,-7-70,0 49,-2 23,3 38,0-54,0-1,-5 35,0 15,3-64,-1 1,0-1,-1 0,-1 1,-6 15,-7 34,15-58,1 1,-1-1,-1 1,1-1,-1 0,-3 7,17-48,-10 33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8:32.68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1 157,'0'0,"0"-1,0 1,0 0,-1-1,1 1,0 0,0-1,0 1,0 0,0 0,0-1,0 1,0 0,0-1,0 1,1 0,-1-1,0 1,0 0,0 0,0-1,0 1,0 0,1 0,-1-1,0 1,0 0,0 0,1-1,-1 1,0 0,0 0,1 0,-1 0,0-1,0 1,1 0,-1 0,1 0,-1 0,1-1,-1 1,1 0,-1 0,1-1,0 1,-1 0,1-1,-1 1,0 0,1-1,-1 1,1-1,-1 1,0-1,1 1,-1-1,0 1,1-1,-1 0,0 1,0-1,0 1,1-1,-1 0,0 1,0-1,0 0,6-12,-3 14,0-16,-8-27,4 33,0 1,0-1,0 0,1 0,2-11,-1 25,1 1,-1-1,-1 0,1 0,-1 1,0-1,0 0,-1 8,-3 1,1-5,0 1,0 0,1 1,1-1,-1 12,5-20,-3-1,0-1,0 0,0 1,0-1,0 0,0 1,0-1,0 0,0 1,0-1,0 0,0 1,0-1,0 0,1 1,-1-1,0 0,0 0,0 1,0-1,1 0,-1 1,0-1,0 0,1 0,-1 0,0 1,0-1,1 0,-1 0,0 0,1 0,-1 1,0-1,1 0,-1 0,0 0,1 0,-1 0,0 0,1 0,-1 0,0 0,1 0,-1 0,0 0,1 0,-1 0,0-1,1 1,-1 0,0 0,-4 23,0 1,1 0,1 42,8-44,-6-22,0 0,0 1,0-1,0 0,0 0,1 0,-1 1,0-1,0 0,0 0,0 0,1 0,-1 1,0-1,0 0,0 0,1 0,-1 0,0 0,0 0,1 0,-1 0,0 0,0 0,1 0,-1 0,0 0,0 0,1 0,-1 0,0 0,0 0,1 0,-1 0,0 0,0 0,0 0,1 0,0-2,0 1,-1 0,1-1,0 1,-1-1,1 1,-1 0,1-1,-1 1,0-1,0 1,0-1,0 1,0-1,0 1,0-1,0 1,0-1,-1 1,1-1,-1 1,0-2,0-6,-1 0,1 0,1 0,-1 0,2 1,-1-1,1 0,3-12,-3 13,-7 55,-1 67,9-125,3 14,2 19,-8-67,1 39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8:32.69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1202 0,'-2'4,"0"-1,0 1,1-1,-1 1,1-1,0 1,0 0,0 0,0 5,-3 5,2-10,0-1,0 1,0-1,-1 1,1-1,-1 0,0 0,0 0,0 0,0-1,-1 1,1-1,-1 0,0 0,1 0,-1 0,0-1,0 1,0-1,-4 1,7-2,1 0,-1 0,1 0,-1 0,1 0,0 0,-1 0,1 0,-1 0,1 0,-1 0,1 0,-1-1,1 1,0 0,-1 0,1 0,0-1,-1 1,1 0,-1 0,1-1,0 1,-1 0,1-1,0 1,0 0,-1-1,1 1,0 0,0-1,0 1,-1-1,1 1,0-1,0 1,0 0,0-1,0 1,0-1,0 1,0-1,0 1,0 0,0-1,0 1,0-1,1 0,-4-8,-10 16,5-2,10-13,10-14,-21 33,1-1,1 1,-11 21,6-13,0 1,-2-2,0 0,-19 19,17-18,1-5,-1 1,0-2,-20 12,16-10,2-2,0-1,-1 0,0-2,-30 12,-38 17,66-30,-1 0,0-2,0-1,-1 0,1-2,-1 0,-37 0,43-3,0 1,0 0,-18 5,23-4,0 0,-1-1,1 0,-1-1,1-1,-1 0,-14-1,-130-14,94-5,76 25,17 4,-15-8,0 0,0 1,22 7,-25-6,0 0,1 0,-1-1,0-1,24 0,6-7,29-2,-47 7,44-8,25 0,-66 2,-24 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8:32.69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79 146,'-6'-7,"5"6,0 0,-1 0,1 0,0 0,0 0,0 0,0 0,0-1,1 1,-1 0,0-1,0 1,0-3,1 4,0 0,1-1,-1 1,0 0,0-1,0 1,0 0,0-1,0 1,0 0,0-1,0 1,0-1,0 1,0 0,0-1,0 1,-1 0,1-1,0 1,0 0,0 0,0-1,-1 1,1 0,0-1,0 1,-1 0,1 0,0-1,0 1,-1 0,1 0,0 0,-1-1,1 1,0 0,-1 0,0 0,-8 14,-3 29,12-39,0-1,-1 1,0 0,0-1,0 1,0-1,0 1,-1-1,0 0,1 1,-5 3,-9 24,30-73,12-24,-24 58,0 1,0-1,-1 0,0 0,1-11,-2 12,0 1,0-1,0 1,1-1,0 1,1 0,-1 0,8-12,-8 14,0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8:32.69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187 151,'-6'-1,"0"0,0-1,0 1,0-1,0 0,1-1,-1 0,1 0,-1 0,1 0,0-1,0 0,1 0,-1 0,1-1,0 1,0-1,0 0,0 0,-3-7,8 12,-1 0,0 0,0 0,0 0,0 0,0 0,0 0,0 0,0 0,0 0,0 0,1 0,-1 0,0 0,0 0,0 0,0 0,0 0,0 0,0 0,0 0,0 0,1 0,-1 0,0 0,0 0,0 0,0-1,0 1,0 0,0 0,0 0,0 0,0 0,0 0,0 0,0 0,0 0,1 0,-1 0,0-1,0 1,0 0,0 0,0 0,0 0,0 0,0 0,0 0,0 0,0 0,0 0,0-1,0 1,0 0,0 0,0 0,0 0,-1 0,1 0,0 0,0 0,0 0,0 0,0-1,0 1,0 0,0 0,0 0,11 5,11 12,-8-1,-9-11,0 0,-1 0,1 0,-2 1,1-1,0 1,-1 0,4 10,-33-61,24 42,1 0,-1 0,1-1,-1 1,0 0,0 0,0 1,-1-1,1 0,-1 1,1-1,-1 1,-3-2,-44-25,32 19,13 8,0-1,1-1,0 1,0 0,0-1,-7-8,11 11,0 1,-1 0,1 0,0 0,0-1,-1 1,1 0,0 0,0-1,0 1,0 0,0 0,-1-1,1 1,0 0,0-1,0 1,0 0,0-1,0 1,0 0,0-1,0 1,0 0,0 0,0-1,0 1,0 0,0-1,1 1,-1 0,0-1,0 1,0 0,0 0,1-1,-1 1,0-1,26 5,-20-2,1 0,-1 1,0 0,-1 0,1 0,-1 1,1 0,-1 0,0 1,-1-1,6 7,2 4,-1 2,13 23,-1-2,-22-36,3 4,0-1,-1 1,0-1,-1 1,1 0,3 12,-5-14,1 1,0 0,1-1,-1 0,1 0,0 0,4 5,-4-5,0 0,0-1,0 1,0 1,-1-1,0 0,0 1,0-1,2 8,1 39,-5-36,1-1,1 0,0 0,6 19,-1-9,-2 0,-1 1,-1 0,-1-1,-1 1,-1 0,-4 25,2 23,-11 20,11-54,-4 26,4-61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48:32.69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155 1,'-33'14,"22"-11,-1 0,1 1,0 0,-16 8,43-8,-6-3,-29 0,19-1,-31 2,30-2,-1 0,1 0,0 0,-1 1,1-1,0 0,0 1,-1-1,1 1,0-1,0 1,0-1,0 1,0 0,-1 0,1 0,1-1,-1 1,0 0,0 0,-1 1,57-4,157 9,-86 6,-47 1,-74-14,-1 1,0 0,1 0,-1 0,0 1,1-1,-1 1,0 0,0 0,-1 1,1-1,0 1,-1 0,5 4,-61-35,60 31,-1 1,-22-1,22-3,0-1,-1 1,1 0,-1 1,1 0,-1 0,1 0,-1 0,1 1,-1 0,0 0,0 0,0 1,0-1,0 1,5 5,26 9,7 5,-25-10,9 10,-23-18,0-1,-1 0,1 0,0 0,0 0,1-1,4 3,-4-3,0 1,-1 0,1 0,-1 0,0 0,6 6,-5-4,1-1,-1 0,1 0,0 0,0-1,0 0,1 0,-1 0,10 1,-12-3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3T15:56:18.71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818 0,'0'3,"-1"-1,0 1,1 0,-1-1,0 1,0-1,-1 1,1-1,0 1,-1-1,1 0,-1 0,0 0,0 0,0 0,0 0,0 0,0-1,-4 3,-53 29,35-21,-133 75,153-81,14-2,31 0,-17-2,20 0,-17-1,-25 1,-12 2,-63 18,125-16,-17-8,-24 1,1 0,-1 0,0 1,0 1,0 0,17 4,-105-1,24 6,40-7,0 0,0-1,-18 0,49-1,-9 0,1-1,-1 1,0-2,18-2,-92-2,30 4,20 0,0 1,-1 0,1 1,0 0,-1 2,-18 4,-104 34,28 0,94-32,-1 2,2-1,-1 2,2 0,-17 17,-5 3,10-12,26-20,15-11,19-8,-34 20,0-1,0 0,0 0,0 0,0 0,0 0,0 0,0 0,0 0,0 0,0 0,0 0,0 1,0-1,0 0,0 0,0 0,0 0,0 0,0 0,0 0,0 0,0 0,0 0,0 0,0 0,0 0,0 0,0 0,1 1,-1-1,0 0,0 0,0 0,0 0,0 0,0 0,0 0,0 0,0 0,0 0,0 0,1 0,-1 0,0 0,0 0,0 0,0 0,0 0,0 0,0 0,0 0,0-1,-17 16,3-3,11-9,1 0,0-1,-1 0,1 1,-1-1,0 0,0 0,0-1,0 1,0-1,0 1,0-1,-4 1,5-7,10-6,12-5,148-70,-140 69,-21 13,0-1,0 1,0 1,0-1,10-2,77-26,-73 25,0 1,1 0,37-4,74-9,19 12,-128 7,0 1,0 0,41 10,-29-5,-11-2,-3-2,0 2,0 0,0 2,0 0,-1 2,25 12,-37-15,0-1,0 0,1 0,14 3,-21-8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3T15:56:18.71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155 430,'0'0,"-1"1,0-1,1 1,-1-1,1 1,-1-1,0 1,0-1,1 0,-1 0,0 1,0-1,1 0,-1 0,0 0,0 0,0 0,1 0,-1 0,0 0,0 0,0 0,1 0,-1 0,0-1,0 1,1 0,-1-1,0 1,-1-1,-26-9,26 9,0 0,0-1,1 0,-1 1,0-1,1 0,-1 0,1 0,0 0,0 0,-1 0,1 0,1 0,-1 0,0-1,0 1,1 0,0-1,-1 1,1 0,0-1,0 1,0 0,0-1,1 1,-1 0,2-5,-2-7,0 89,-3-101,1 22,1 21,-3 7,1-44,3 39,0-16,0-1,-1 1,1-1,0 1,-1-1,1 1,-1-1,0 0,0 1,0-1,0 0,-1 2,-2-51,4 41,1 0,0 0,0 0,1 0,0 0,4-9,-3 9,-1 0,0 0,0 0,-1 0,1 0,-1 0,0-7,-1-8,-1 29,-7 50,5-62,1-14,2-23,7 64,-5-9,-5-17,-1 5,0 12,-1 13,-1 112,3-126,-1-15,3 1,1-1,-1 1,1-1,-1 0,1 1,0-1,0 0,0 1,0-1,0 0,1 1,-1-1,1-2,15-39,-15 41,-10 26,-16 22,20-38,0 0,0 0,1 1,0 0,-3 13,17-41,-7 17,-1-1,0 0,-1 0,1 1,0-1,-1 0,0 0,1-1,-1 1,1-5,7-38,-6 38,-1 0,0-1,0 0,0-16,-2 7,2 0,6-29,2-16,-5 9,-2 33,-1 0,-1 0,0 0,-2 0,0-1,-7-31,4 41,-5-19,7 33,1 21,14 124,-8-108,-4-33,0 0,0 0,0 0,-1 0,0 0,0 0,-1 1,-1 9,-10-88,13 26,0 38,0 0,-1 1,0-1,-1 0,1 0,-3-9,-3 75,7-2,1-23,-5 49,3-79,-1-1,1 1,0 0,0 0,0-1,0 1,0 0,1 0,-1-1,3 5,3-8,2-20,-3-18,-5 37,0 1,0-1,0 1,0-1,0 0,0 1,0-1,0 0,-1 1,1-1,-1 1,1-1,-1 1,0-1,1 1,-1-1,0 1,0-1,0 1,-2-2,3 3,-1 0,1 0,0 0,-1 0,1 1,-1-1,1 0,0 0,-1 0,1 0,-1 1,1-1,0 0,-1 0,1 1,0-1,0 0,-1 1,1-1,0 0,-1 1,1-1,0 0,0 1,0-1,0 1,-1-1,1 1,-2 2,2-17,-1 8,1 3,-1-1,1 1,0 0,0 0,0-1,0 1,1 0,-1 0,1 0,0 0,0-1,0 1,2-5,-2 9,0-1,-1 1,1-1,0 1,-1 0,1-1,-1 1,0 0,1 0,-1-1,1 1,-1 0,0 0,0 0,1-1,-1 1,0 0,0 0,0 0,0 0,0 0,0-1,0 1,0 1,0 29,-1-27,1 7,1-2,-2 0,1 1,-1-1,-4 14,6-29,-1 0,1 0,-2 0,1 0,-1 0,-2-11,-5 53,7-31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3T15:56:18.71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0 385,'3'-5,"-1"1,1-1,0 1,0 0,1 0,-1 0,1 0,0 0,0 1,6-4,-5 3,54-58,-50 50,2 0,-1 1,2 0,-1 1,2 0,17-11,15 2,-43 18,0 0,0 0,0 1,0-1,0 1,0-1,1 1,-1 0,0 0,0 0,0 0,1 0,-1 0,0 1,0-1,0 1,0-1,0 1,3 1,-4-6,1 1,0-1,-1 1,0-1,1 0,-2 1,1-1,0 0,-1 0,0 0,0-4,9-40,-5 44,-2 14,-2 17,-1 60,1-9,-3-72,-2-16,-1-19,0-183,6 191,2 30,7 30,-9-62,1 19,0 22,-1-12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3T15:56:18.71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8 140,'-1'-19,"0"-10,2 24,3 13,5 16,-15-41,3 8,1 0,-1-1,2 1,-1 0,0-17,2 37,-1-6,1 0,0 0,0 0,1 0,-1 0,1 0,0 0,3 7,-6-39,6 18,4 21,-11-74,3 55,0 12,-2 25,6 40,-4-70,0 1,0-1,0 0,0 0,0 0,0 0,0 0,0 0,0 0,1 0,-1 0,0 0,0 0,0 0,0 0,0 0,0 0,0 0,0 0,0 0,0 0,0 0,0 0,0 0,0 0,0 0,0 0,1 0,-1 0,0 0,0 0,0-1,0 1,0 0,0 0,0 0,0 0,0 0,0 0,0 0,0 0,4 18,-5-46,2 51,-1-13,0 1,-1-1,0 0,0 0,-1-1,-5 18,8-50,-3 21,1 19,1-3,0-7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25.83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818 0,'0'3,"-1"-1,0 1,1 0,-1-1,0 1,0-1,-1 1,1-1,0 1,-1-1,1 0,-1 0,0 0,0 0,0 0,0 0,0 0,0-1,-4 3,-53 29,35-21,-133 75,153-81,14-2,31 0,-17-2,20 0,-17-1,-25 1,-12 2,-63 18,125-16,-17-8,-24 1,1 0,-1 0,0 1,0 1,0 0,17 4,-105-1,24 6,40-7,0 0,0-1,-18 0,49-1,-9 0,1-1,-1 1,0-2,18-2,-92-2,30 4,20 0,0 1,-1 0,1 1,0 0,-1 2,-18 4,-104 34,28 0,94-32,-1 2,2-1,-1 2,2 0,-17 17,-5 3,10-12,26-20,15-11,19-8,-34 20,0-1,0 0,0 0,0 0,0 0,0 0,0 0,0 0,0 0,0 0,0 0,0 0,0 1,0-1,0 0,0 0,0 0,0 0,0 0,0 0,0 0,0 0,0 0,0 0,0 0,0 0,0 0,0 0,0 0,1 1,-1-1,0 0,0 0,0 0,0 0,0 0,0 0,0 0,0 0,0 0,0 0,0 0,1 0,-1 0,0 0,0 0,0 0,0 0,0 0,0 0,0 0,0 0,0-1,-17 16,3-3,11-9,1 0,0-1,-1 0,1 1,-1-1,0 0,0 0,0-1,0 1,0-1,0 1,0-1,-4 1,5-7,10-6,12-5,148-70,-140 69,-21 13,0-1,0 1,0 1,0-1,10-2,77-26,-73 25,0 1,1 0,37-4,74-9,19 12,-128 7,0 1,0 0,41 10,-29-5,-11-2,-3-2,0 2,0 0,0 2,0 0,-1 2,25 12,-37-15,0-1,0 0,1 0,14 3,-21-8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3T15:56:18.71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144 226,'-1'-7,"-1"0,1 0,-1 0,0 1,0-1,-1 1,0 0,0 0,0 0,-1 0,0 0,0 1,0-1,-10-7,14 13,-1 0,1 1,-1-1,1 0,-1 1,1-1,-1 0,1 1,0-1,-1 1,1-1,0 1,-1-1,1 1,0-1,-1 1,1 0,0-1,0 1,0-1,0 1,0-1,0 1,0 0,0-1,0 1,0-1,0 1,0 0,0-1,0 1,0-1,1 2,-4 17,-2-19,-4-13,-7-36,28 76,6 17,-19-45,-9-17,4 10,4 10,1 29,2-54,-1 19,1-1,-1 1,-1 0,1-1,-1 1,1 0,-1-1,0 1,-1 0,1 0,-1 0,0 0,0 0,0 0,-5-6,0 3,5 10,7 19,-4-18,23 103,-24-156,1 42,0 1,-1 0,0 0,0-1,0 1,-1 0,0 0,0-1,0 1,-1 0,0 0,0 0,-1 1,-5-11,-5-4,12 16,-1 1,1 0,-1 0,0 0,0 0,0 0,-1 0,1 1,-1-1,1 1,-1 0,-3-3,24 41,12 27,-28-69,-2 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3T15:56:18.71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15,'0'-1,"1"0,0 0,-1 0,1 0,0 0,-1 1,1-1,0 0,0 0,0 1,-1-1,1 0,0 1,0-1,0 1,0-1,0 1,0 0,0-1,0 1,0 0,1 0,-1 0,0 0,0 0,0 0,0 0,0 0,1 0,34 3,-16 3,-1 1,37 17,-33-10,-16-9,1-1,-1 1,1-1,0-1,14 5,39 20,-9-4,-34-14,0 0,-1 1,0 0,-1 2,0 0,-1 0,14 18,-7-9,49 55,-62-64,0 1,-1 0,-1 1,0 0,5 17,17 36,-14-23,-6-15,-7-23,1 1,-1 0,1-1,1 1,7 12,-9-22,-1-2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3T15:56:18.71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97 4,'-27'-2,"20"1,0 1,-1-1,1 1,-1 1,1-1,-14 4,17 1,14-2,21 1,-24-3,-2 0,-1 1,1-1,0 1,-1-1,0 1,1 1,-1-1,0 1,0-1,5 6,-6-6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3T15:56:18.71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35 2,'30'0,"-52"0,0 0,48 0,-4 0,-55 0,25 2,-14-2,17-2,7 1,19 1,-17 0,0 1,0-1,0 1,0 0,0 0,-1 0,1 0,0 1,0 0,-1 0,1 0,3 2,-6-2,19 18,-20-19,1 0,-1-1,1 1,-1-1,1 1,0-1,-1 1,1-1,0 1,-1-1,1 1,0-1,-1 0,1 1,0-1,0 0,-1 0,1 1,0-1,0 0,0 0,-1 0,1 0,0 0,0 0,1-1,-2 1,0-1,0 1,-1-1,1 1,0-1,0 1,-1-1,1 1,0-1,-1 1,1-1,0 1,-1-1,1 1,-1 0,1-1,0 1,-1 0,1-1,-1 1,1 0,-1 0,0 0,1-1,-1 1,1 0,-1 0,1 0,-1 0,1 0,-2 0,-23-7,23 6,-19-5,21 3,30 5,-12 0,-38-8,-35-11,126 34,-82-17,-22 0,33 1,-1-1,1 0,-1 0,1 0,-1 0,1 0,-1 1,1-1,-1 0,1 0,-1 0,1 0,-1-1,1 1,-1 0,1 0,-1 0,1 0,-1 0,1-1,-1 1,1 0,0 0,-1-1,1 1,-1 0,1-1,0 1,-1 0,1-1,0 1,0 0,-1-1,1 1,0-1,1 0,0-1,1 1,-1 0,1 0,-1 1,1-1,-1 0,1 1,0-1,-1 0,1 1,0 0,-1-1,1 1,0 0,0 0,-1 0,1 0,0 0,0 1,2 0,44 9,-38-7,-2-1,0 1,1 0,-1 0,0 1,-1 0,1 1,-1-1,1 1,-1 1,7 7,-13-13,-1 0,0 1,0-1,0 0,0 0,0 0,0 0,0 0,0 0,0 1,0-1,1 0,-1 0,0 0,0 0,0 1,0-1,0 0,0 0,0 0,0 0,0 1,0-1,0 0,0 0,-1 0,1 0,0 0,0 1,0-1,0 0,0 0,0 0,0 0,0 0,0 1,0-1,-1 0,1 0,0 0,0 0,0 0,0 0,0 0,-1 0,1 0,0 0,0 0,0 1,0-1,0 0,-1 0,1 0,0 0,-15-2,-13-6,5 0,24 11,13 4,7 3,-39-13,-7-9,44 21,65 34,-50-16,-14-9,-20-20,-1 0,0 1,1-1,-1 1,0-1,0 1,0 0,0-1,0 1,0 0,0 0,-1 0,1-1,0 1,-1 1,1-1,-1 0,-1-1,-5 0,8 5,14 9,-5-4,-20-13,-6-8,12 7,-3-2,2 2,15 11,7 6,0 0,-1 1,-1 0,26 29,-23-20,-11-15,-12-15,-5-4,-1 1,0 0,-19-15,18 16,4 5,5 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3T15:56:18.71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383 41,'-39'-21,"23"21,-15-2,31-3,18-3,4 3,-34 19,11-14,1 0,-1 1,1-1,0 0,-1 1,1-1,0 0,-1 1,1-1,0 1,-1-1,1 1,0-1,0 1,-1-1,1 1,0-1,0 1,0-1,0 1,0-1,0 1,0-1,0 1,0 0,0 0,0-1,0 0,0 1,0-1,0 1,0-1,-1 0,1 1,0-1,0 1,0-1,-1 0,1 1,0-1,0 0,-1 1,1-1,0 0,0 1,-1-1,1 0,0 1,-1-1,1 0,-1 0,1 0,0 1,-1-1,1 0,-1 0,1 0,0 0,-1 0,1 0,-1 0,1 0,0 0,-1 0,1 0,-1 0,1 0,-1 0,97 19,-138-24,24-2,0 2,0 0,-1 1,0 1,0 0,-19 1,12 3,44-2,12 4,-31 1,-17 1,32-5,-1 0,1 0,0 2,-1-1,1 2,12 3,10 1,-11-4,-22-4,1 1,0 0,-1 0,1 0,-1 1,1-1,-1 1,1 0,-1 0,1 0,-1 1,0-1,0 1,0 0,0 0,0 0,0 0,5 5,-64-25,-95-3,142 20,-39-3,1 1,-54 5,68 4,27-5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3T15:56:18.72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41,'4'17,"17"-14,-10-3,0-1,0 0,-1-1,1 0,-1-1,1 0,18-9,-19 7,0 0,0 1,1 1,0-1,-1 2,1-1,0 2,0-1,0 2,16 0,-88 13,77-12,1-2,-1 1,0-2,21-4,-109-6,65 12,1 1,-1 1,1-1,-1 1,1 0,-1 1,1 0,-8 4,-3 1,36-7,17 1,-33-2,-5 1,-22-1,8 2,0 0,0 1,1 0,-1 1,-28 13,34-12,16-5,29-8,0 0,-48 10,-1 0,1 1,-1 1,1 0,-21 10,15-5,28-12,33-18,-13 3,-26 16,-19 9,15-6,-10 4,-42 13,48-17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3T15:56:18.72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67,'0'-1,"1"0,0 1,-1-1,1 0,0 1,0-1,0 1,-1-1,1 1,0 0,0-1,0 1,0 0,0 0,0-1,0 1,0 0,0 0,0 0,0 0,0 0,1 1,31-1,-28 0,88 4,-53-1,72-3,-89-5,-36 1,-37-1,-60 12,155-4,-28-2,0 0,0 0,-1-2,1 0,0-1,16-4,28-3,-77 10,-17 1,26-4,16-4,-2 3,1 0,-1 1,1 0,0 0,0 1,9-1,-10 2,0 0,-1-1,1 0,-1-1,0 1,1-1,-1-1,0 1,9-6,5 2,-15 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3T15:56:18.72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46 188,'9'0,"-11"-1,-11-3,13 4,0 0,0 0,0 0,0 0,-1-1,1 1,0 0,0 0,0 0,0 0,0-1,0 1,0 0,-1 0,1 0,0 0,0-1,0 1,0 0,0 0,0 0,0-1,0 1,0 0,0 0,0 0,0-1,0 1,0 0,0 0,0 0,0-1,1 1,-1 0,0 0,0 0,0 0,0-1,0 1,0 0,0 0,1 0,-1 0,0 0,0-1,0 1,0 0,1 0,-1 0,0 0,0 0,0 0,0 0,1 0,-1 0,0 0,0 0,0 0,1 0,-1 0,0 0,1 0,9-7,-17 7,-15-3,23 2,-1 0,1 1,0-1,0 0,0 0,0 1,-1-1,1 1,0-1,0 1,0-1,0 1,0-1,0 1,0 0,1 0,-1-1,0 1,1 0,13-2,-15 2,0 0,0 0,0 0,0 0,-1 0,1 0,0 0,0 1,0-1,0 0,0 0,0 0,0 0,0 0,0 0,0 0,0 0,0 0,0 1,0-1,0 0,0 0,0 0,0 0,0 0,0 0,0 0,0 0,0 0,0 1,0-1,0 0,0 0,0 0,0 0,0 0,0 0,0 0,1 0,-1 0,0 0,0 0,0 0,0 1,0-1,0 0,0 0,0 0,0 0,0 0,0 0,1 0,-1 0,0 0,0 0,0 0,0 0,0 0,0 0,0 0,-3 1,-1 1,0-1,0 0,-1 0,1 0,0 0,0-1,0 0,0 0,-6 0,0-2,40 0,-22 2,0-1,0-1,0 1,-1-1,14-5,33-7,-37 11,1-1,26-9,-40 11,23-6,0-2,0-1,31-19,3 3,-7 3,-51 22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3T15:56:18.72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13 26,'3'14,"0"1,-11-27,6 9,1-1,-1 0,1 0,0 1,0-1,0 0,-1-7,2 11,0 0,0 0,0-1,0 1,0 0,0 0,0 0,0 0,0-1,0 1,0 0,0 0,0 0,0 0,0-1,1 1,-1 0,0 0,0 0,0 0,0 0,0-1,0 1,0 0,0 0,1 0,-1 0,0 0,0 0,0 0,0-1,0 1,1 0,-1 0,0 0,0 0,0 0,0 0,1 0,-1 0,0 0,0 0,0 0,0 0,1 0,-1 0,0 0,0 0,0 0,1 0,15 16,-12-11,0-1,0 2,-1-1,0 0,0 1,0-1,-1 1,0 0,3 11,-5-17,-1 0,1 0,0 0,0 1,0-1,0 0,0 0,-1 0,1 1,0-1,0 0,0 0,-1 0,1 0,0 0,0 0,0 1,-1-1,1 0,0 0,0 0,-1 0,1 0,0 0,0 0,-1 0,1 0,0 0,0 0,-1 0,1 0,0 0,0 0,0 0,-1-1,1 1,0 0,0 0,-1 0,1 0,0 0,0 0,0-1,0 1,-1 0,1 0,0 0,0-1,0 1,0 0,0 0,-1 0,1-1,0 1,0 0,0 0,0-1,0 1,0 0,0 0,0 0,0-1,0 1,0-1,-2 0,8 13,5 10,0 1,-2 0,-1 1,0 0,-2 0,6 44,-6-34,1 9,-7-70,0 49,-2 23,3 38,0-54,0-1,-5 35,0 15,3-64,-1 1,0-1,-1 0,-1 1,-6 15,-7 34,15-58,1 1,-1-1,-1 1,1-1,-1 0,-3 7,17-48,-10 33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3T15:56:18.72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1 157,'0'0,"0"-1,0 1,0 0,-1-1,1 1,0 0,0-1,0 1,0 0,0 0,0-1,0 1,0 0,0-1,0 1,1 0,-1-1,0 1,0 0,0 0,0-1,0 1,0 0,1 0,-1-1,0 1,0 0,0 0,1-1,-1 1,0 0,0 0,1 0,-1 0,0-1,0 1,1 0,-1 0,1 0,-1 0,1-1,-1 1,1 0,-1 0,1-1,0 1,-1 0,1-1,-1 1,0 0,1-1,-1 1,1-1,-1 1,0-1,1 1,-1-1,0 1,1-1,-1 0,0 1,0-1,0 1,1-1,-1 0,0 1,0-1,0 0,6-12,-3 14,0-16,-8-27,4 33,0 1,0-1,0 0,1 0,2-11,-1 25,1 1,-1-1,-1 0,1 0,-1 1,0-1,0 0,-1 8,-3 1,1-5,0 1,0 0,1 1,1-1,-1 12,5-20,-3-1,0-1,0 0,0 1,0-1,0 0,0 1,0-1,0 0,0 1,0-1,0 0,0 1,0-1,0 0,1 1,-1-1,0 0,0 0,0 1,0-1,1 0,-1 1,0-1,0 0,1 0,-1 0,0 1,0-1,1 0,-1 0,0 0,1 0,-1 1,0-1,1 0,-1 0,0 0,1 0,-1 0,0 0,1 0,-1 0,0 0,1 0,-1 0,0 0,1 0,-1 0,0-1,1 1,-1 0,0 0,-4 23,0 1,1 0,1 42,8-44,-6-22,0 0,0 1,0-1,0 0,0 0,1 0,-1 1,0-1,0 0,0 0,0 0,1 0,-1 1,0-1,0 0,0 0,1 0,-1 0,0 0,0 0,1 0,-1 0,0 0,0 0,1 0,-1 0,0 0,0 0,1 0,-1 0,0 0,0 0,1 0,-1 0,0 0,0 0,0 0,1 0,0-2,0 1,-1 0,1-1,0 1,-1-1,1 1,-1 0,1-1,-1 1,0-1,0 1,0-1,0 1,0-1,0 1,0-1,0 1,0-1,-1 1,1-1,-1 1,0-2,0-6,-1 0,1 0,1 0,-1 0,2 1,-1-1,1 0,3-12,-3 13,-7 55,-1 67,9-125,3 14,2 19,-8-67,1 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45.07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155 430,'0'0,"-1"1,0-1,1 1,-1-1,1 1,-1-1,0 1,0-1,1 0,-1 0,0 1,0-1,1 0,-1 0,0 0,0 0,0 0,1 0,-1 0,0 0,0 0,0 0,1 0,-1 0,0-1,0 1,1 0,-1-1,0 1,-1-1,-26-9,26 9,0 0,0-1,1 0,-1 1,0-1,1 0,-1 0,1 0,0 0,0 0,-1 0,1 0,1 0,-1 0,0-1,0 1,1 0,0-1,-1 1,1 0,0-1,0 1,0 0,0-1,1 1,-1 0,2-5,-2-7,0 89,-3-101,1 22,1 21,-3 7,1-44,3 39,0-16,0-1,-1 1,1-1,0 1,-1-1,1 1,-1-1,0 0,0 1,0-1,0 0,-1 2,-2-51,4 41,1 0,0 0,0 0,1 0,0 0,4-9,-3 9,-1 0,0 0,0 0,-1 0,1 0,-1 0,0-7,-1-8,-1 29,-7 50,5-62,1-14,2-23,7 64,-5-9,-5-17,-1 5,0 12,-1 13,-1 112,3-126,-1-15,3 1,1-1,-1 1,1-1,-1 0,1 1,0-1,0 0,0 1,0-1,0 0,1 1,-1-1,1-2,15-39,-15 41,-10 26,-16 22,20-38,0 0,0 0,1 1,0 0,-3 13,17-41,-7 17,-1-1,0 0,-1 0,1 1,0-1,-1 0,0 0,1-1,-1 1,1-5,7-38,-6 38,-1 0,0-1,0 0,0-16,-2 7,2 0,6-29,2-16,-5 9,-2 33,-1 0,-1 0,0 0,-2 0,0-1,-7-31,4 41,-5-19,7 33,1 21,14 124,-8-108,-4-33,0 0,0 0,0 0,-1 0,0 0,0 0,-1 1,-1 9,-10-88,13 26,0 38,0 0,-1 1,0-1,-1 0,1 0,-3-9,-3 75,7-2,1-23,-5 49,3-79,-1-1,1 1,0 0,0 0,0-1,0 1,0 0,1 0,-1-1,3 5,3-8,2-20,-3-18,-5 37,0 1,0-1,0 1,0-1,0 0,0 1,0-1,0 0,-1 1,1-1,-1 1,1-1,-1 1,0-1,1 1,-1-1,0 1,0-1,0 1,-2-2,3 3,-1 0,1 0,0 0,-1 0,1 1,-1-1,1 0,0 0,-1 0,1 0,-1 1,1-1,0 0,-1 0,1 1,0-1,0 0,-1 1,1-1,0 0,-1 1,1-1,0 0,0 1,0-1,0 1,-1-1,1 1,-2 2,2-17,-1 8,1 3,-1-1,1 1,0 0,0 0,0-1,0 1,1 0,-1 0,1 0,0 0,0-1,0 1,2-5,-2 9,0-1,-1 1,1-1,0 1,-1 0,1-1,-1 1,0 0,1 0,-1-1,1 1,-1 0,0 0,0 0,1-1,-1 1,0 0,0 0,0 0,0 0,0 0,0-1,0 1,0 1,0 29,-1-27,1 7,1-2,-2 0,1 1,-1-1,-4 14,6-29,-1 0,1 0,-2 0,1 0,-1 0,-2-11,-5 53,7-31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25.83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155 430,'0'0,"-1"1,0-1,1 1,-1-1,1 1,-1-1,0 1,0-1,1 0,-1 0,0 1,0-1,1 0,-1 0,0 0,0 0,0 0,1 0,-1 0,0 0,0 0,0 0,1 0,-1 0,0-1,0 1,1 0,-1-1,0 1,-1-1,-26-9,26 9,0 0,0-1,1 0,-1 1,0-1,1 0,-1 0,1 0,0 0,0 0,-1 0,1 0,1 0,-1 0,0-1,0 1,1 0,0-1,-1 1,1 0,0-1,0 1,0 0,0-1,1 1,-1 0,2-5,-2-7,0 89,-3-101,1 22,1 21,-3 7,1-44,3 39,0-16,0-1,-1 1,1-1,0 1,-1-1,1 1,-1-1,0 0,0 1,0-1,0 0,-1 2,-2-51,4 41,1 0,0 0,0 0,1 0,0 0,4-9,-3 9,-1 0,0 0,0 0,-1 0,1 0,-1 0,0-7,-1-8,-1 29,-7 50,5-62,1-14,2-23,7 64,-5-9,-5-17,-1 5,0 12,-1 13,-1 112,3-126,-1-15,3 1,1-1,-1 1,1-1,-1 0,1 1,0-1,0 0,0 1,0-1,0 0,1 1,-1-1,1-2,15-39,-15 41,-10 26,-16 22,20-38,0 0,0 0,1 1,0 0,-3 13,17-41,-7 17,-1-1,0 0,-1 0,1 1,0-1,-1 0,0 0,1-1,-1 1,1-5,7-38,-6 38,-1 0,0-1,0 0,0-16,-2 7,2 0,6-29,2-16,-5 9,-2 33,-1 0,-1 0,0 0,-2 0,0-1,-7-31,4 41,-5-19,7 33,1 21,14 124,-8-108,-4-33,0 0,0 0,0 0,-1 0,0 0,0 0,-1 1,-1 9,-10-88,13 26,0 38,0 0,-1 1,0-1,-1 0,1 0,-3-9,-3 75,7-2,1-23,-5 49,3-79,-1-1,1 1,0 0,0 0,0-1,0 1,0 0,1 0,-1-1,3 5,3-8,2-20,-3-18,-5 37,0 1,0-1,0 1,0-1,0 0,0 1,0-1,0 0,-1 1,1-1,-1 1,1-1,-1 1,0-1,1 1,-1-1,0 1,0-1,0 1,-2-2,3 3,-1 0,1 0,0 0,-1 0,1 1,-1-1,1 0,0 0,-1 0,1 0,-1 1,1-1,0 0,-1 0,1 1,0-1,0 0,-1 1,1-1,0 0,-1 1,1-1,0 0,0 1,0-1,0 1,-1-1,1 1,-2 2,2-17,-1 8,1 3,-1-1,1 1,0 0,0 0,0-1,0 1,1 0,-1 0,1 0,0 0,0-1,0 1,2-5,-2 9,0-1,-1 1,1-1,0 1,-1 0,1-1,-1 1,0 0,1 0,-1-1,1 1,-1 0,0 0,0 0,1-1,-1 1,0 0,0 0,0 0,0 0,0 0,0-1,0 1,0 1,0 29,-1-27,1 7,1-2,-2 0,1 1,-1-1,-4 14,6-29,-1 0,1 0,-2 0,1 0,-1 0,-2-11,-5 53,7-31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3T15:56:18.72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1202 0,'-2'4,"0"-1,0 1,1-1,-1 1,1-1,0 1,0 0,0 0,0 5,-3 5,2-10,0-1,0 1,0-1,-1 1,1-1,-1 0,0 0,0 0,0 0,0-1,-1 1,1-1,-1 0,0 0,1 0,-1 0,0-1,0 1,0-1,-4 1,7-2,1 0,-1 0,1 0,-1 0,1 0,0 0,-1 0,1 0,-1 0,1 0,-1 0,1 0,-1-1,1 1,0 0,-1 0,1 0,0-1,-1 1,1 0,-1 0,1-1,0 1,-1 0,1-1,0 1,0 0,-1-1,1 1,0 0,0-1,0 1,-1-1,1 1,0-1,0 1,0 0,0-1,0 1,0-1,0 1,0-1,0 1,0 0,0-1,0 1,0-1,1 0,-4-8,-10 16,5-2,10-13,10-14,-21 33,1-1,1 1,-11 21,6-13,0 1,-2-2,0 0,-19 19,17-18,1-5,-1 1,0-2,-20 12,16-10,2-2,0-1,-1 0,0-2,-30 12,-38 17,66-30,-1 0,0-2,0-1,-1 0,1-2,-1 0,-37 0,43-3,0 1,0 0,-18 5,23-4,0 0,-1-1,1 0,-1-1,1-1,-1 0,-14-1,-130-14,94-5,76 25,17 4,-15-8,0 0,0 1,22 7,-25-6,0 0,1 0,-1-1,0-1,24 0,6-7,29-2,-47 7,44-8,25 0,-66 2,-24 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3T15:56:18.72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79 146,'-6'-7,"5"6,0 0,-1 0,1 0,0 0,0 0,0 0,0 0,0-1,1 1,-1 0,0-1,0 1,0-3,1 4,0 0,1-1,-1 1,0 0,0-1,0 1,0 0,0-1,0 1,0 0,0-1,0 1,0-1,0 1,0 0,0-1,0 1,-1 0,1-1,0 1,0 0,0 0,0-1,-1 1,1 0,0-1,0 1,-1 0,1 0,0-1,0 1,-1 0,1 0,0 0,-1-1,1 1,0 0,-1 0,0 0,-8 14,-3 29,12-39,0-1,-1 1,0 0,0-1,0 1,0-1,0 1,-1-1,0 0,1 1,-5 3,-9 24,30-73,12-24,-24 58,0 1,0-1,-1 0,0 0,1-11,-2 12,0 1,0-1,0 1,1-1,0 1,1 0,-1 0,8-12,-8 14,0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3T15:56:18.72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187 151,'-6'-1,"0"0,0-1,0 1,0-1,0 0,1-1,-1 0,1 0,-1 0,1 0,0-1,0 0,1 0,-1 0,1-1,0 1,0-1,0 0,0 0,-3-7,8 12,-1 0,0 0,0 0,0 0,0 0,0 0,0 0,0 0,0 0,0 0,0 0,1 0,-1 0,0 0,0 0,0 0,0 0,0 0,0 0,0 0,0 0,0 0,1 0,-1 0,0 0,0 0,0 0,0-1,0 1,0 0,0 0,0 0,0 0,0 0,0 0,0 0,0 0,0 0,1 0,-1 0,0-1,0 1,0 0,0 0,0 0,0 0,0 0,0 0,0 0,0 0,0 0,0 0,0-1,0 1,0 0,0 0,0 0,0 0,-1 0,1 0,0 0,0 0,0 0,0 0,0-1,0 1,0 0,0 0,0 0,11 5,11 12,-8-1,-9-11,0 0,-1 0,1 0,-2 1,1-1,0 1,-1 0,4 10,-33-61,24 42,1 0,-1 0,1-1,-1 1,0 0,0 0,0 1,-1-1,1 0,-1 1,1-1,-1 1,-3-2,-44-25,32 19,13 8,0-1,1-1,0 1,0 0,0-1,-7-8,11 11,0 1,-1 0,1 0,0 0,0-1,-1 1,1 0,0 0,0-1,0 1,0 0,0 0,-1-1,1 1,0 0,0-1,0 1,0 0,0-1,0 1,0 0,0-1,0 1,0 0,0 0,0-1,0 1,0 0,0-1,1 1,-1 0,0-1,0 1,0 0,0 0,1-1,-1 1,0-1,26 5,-20-2,1 0,-1 1,0 0,-1 0,1 0,-1 1,1 0,-1 0,0 1,-1-1,6 7,2 4,-1 2,13 23,-1-2,-22-36,3 4,0-1,-1 1,0-1,-1 1,1 0,3 12,-5-14,1 1,0 0,1-1,-1 0,1 0,0 0,4 5,-4-5,0 0,0-1,0 1,0 1,-1-1,0 0,0 1,0-1,2 8,1 39,-5-36,1-1,1 0,0 0,6 19,-1-9,-2 0,-1 1,-1 0,-1-1,-1 1,-1 0,-4 25,2 23,-11 20,11-54,-4 26,4-61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3T15:56:18.72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155 1,'-33'14,"22"-11,-1 0,1 1,0 0,-16 8,43-8,-6-3,-29 0,19-1,-31 2,30-2,-1 0,1 0,0 0,-1 1,1-1,0 0,0 1,-1-1,1 1,0-1,0 1,0-1,0 1,0 0,-1 0,1 0,1-1,-1 1,0 0,0 0,-1 1,57-4,157 9,-86 6,-47 1,-74-14,-1 1,0 0,1 0,-1 0,0 1,1-1,-1 1,0 0,0 0,-1 1,1-1,0 1,-1 0,5 4,-61-35,60 31,-1 1,-22-1,22-3,0-1,-1 1,1 0,-1 1,1 0,-1 0,1 0,-1 0,1 1,-1 0,0 0,0 0,0 1,0-1,0 1,5 5,26 9,7 5,-25-10,9 10,-23-18,0-1,-1 0,1 0,0 0,0 0,1-1,4 3,-4-3,0 1,-1 0,1 0,-1 0,0 0,6 6,-5-4,1-1,-1 0,1 0,0 0,0-1,0 0,1 0,-1 0,10 1,-12-3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25.83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0 385,'3'-5,"-1"1,1-1,0 1,0 0,1 0,-1 0,1 0,0 0,0 1,6-4,-5 3,54-58,-50 50,2 0,-1 1,2 0,-1 1,2 0,17-11,15 2,-43 18,0 0,0 0,0 1,0-1,0 1,0-1,1 1,-1 0,0 0,0 0,0 0,1 0,-1 0,0 1,0-1,0 1,0-1,0 1,3 1,-4-6,1 1,0-1,-1 1,0-1,1 0,-2 1,1-1,0 0,-1 0,0 0,0-4,9-40,-5 44,-2 14,-2 17,-1 60,1-9,-3-72,-2-16,-1-19,0-183,6 191,2 30,7 30,-9-62,1 19,0 22,-1-12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25.83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8 140,'-1'-19,"0"-10,2 24,3 13,5 16,-15-41,3 8,1 0,-1-1,2 1,-1 0,0-17,2 37,-1-6,1 0,0 0,0 0,1 0,-1 0,1 0,0 0,3 7,-6-39,6 18,4 21,-11-74,3 55,0 12,-2 25,6 40,-4-70,0 1,0-1,0 0,0 0,0 0,0 0,0 0,0 0,0 0,1 0,-1 0,0 0,0 0,0 0,0 0,0 0,0 0,0 0,0 0,0 0,0 0,0 0,0 0,0 0,0 0,0 0,0 0,1 0,-1 0,0 0,0 0,0-1,0 1,0 0,0 0,0 0,0 0,0 0,0 0,0 0,0 0,4 18,-5-46,2 51,-1-13,0 1,-1-1,0 0,0 0,-1-1,-5 18,8-50,-3 21,1 19,1-3,0-7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25.83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144 226,'-1'-7,"-1"0,1 0,-1 0,0 1,0-1,-1 1,0 0,0 0,0 0,-1 0,0 0,0 1,0-1,-10-7,14 13,-1 0,1 1,-1-1,1 0,-1 1,1-1,-1 0,1 1,0-1,-1 1,1-1,0 1,-1-1,1 1,0-1,-1 1,1 0,0-1,0 1,0-1,0 1,0-1,0 1,0 0,0-1,0 1,0-1,0 1,0 0,0-1,0 1,0-1,1 2,-4 17,-2-19,-4-13,-7-36,28 76,6 17,-19-45,-9-17,4 10,4 10,1 29,2-54,-1 19,1-1,-1 1,-1 0,1-1,-1 1,1 0,-1-1,0 1,-1 0,1 0,-1 0,0 0,0 0,0 0,-5-6,0 3,5 10,7 19,-4-18,23 103,-24-156,1 42,0 1,-1 0,0 0,0-1,0 1,-1 0,0 0,0-1,0 1,-1 0,0 0,0 0,-1 1,-5-11,-5-4,12 16,-1 1,1 0,-1 0,0 0,0 0,0 0,-1 0,1 1,-1-1,1 1,-1 0,-3-3,24 41,12 27,-28-69,-2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25.83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15,'0'-1,"1"0,0 0,-1 0,1 0,0 0,-1 1,1-1,0 0,0 0,0 1,-1-1,1 0,0 1,0-1,0 1,0-1,0 1,0 0,0-1,0 1,0 0,1 0,-1 0,0 0,0 0,0 0,0 0,0 0,1 0,34 3,-16 3,-1 1,37 17,-33-10,-16-9,1-1,-1 1,1-1,0-1,14 5,39 20,-9-4,-34-14,0 0,-1 1,0 0,-1 2,0 0,-1 0,14 18,-7-9,49 55,-62-64,0 1,-1 0,-1 1,0 0,5 17,17 36,-14-23,-6-15,-7-23,1 1,-1 0,1-1,1 1,7 12,-9-22,-1-2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25.83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97 4,'-27'-2,"20"1,0 1,-1-1,1 1,-1 1,1-1,-14 4,17 1,14-2,21 1,-24-3,-2 0,-1 1,1-1,0 1,-1-1,0 1,1 1,-1-1,0 1,0-1,5 6,-6-6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25.83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35 2,'30'0,"-52"0,0 0,48 0,-4 0,-55 0,25 2,-14-2,17-2,7 1,19 1,-17 0,0 1,0-1,0 1,0 0,0 0,-1 0,1 0,0 1,0 0,-1 0,1 0,3 2,-6-2,19 18,-20-19,1 0,-1-1,1 1,-1-1,1 1,0-1,-1 1,1-1,0 1,-1-1,1 1,0-1,-1 0,1 1,0-1,0 0,-1 0,1 1,0-1,0 0,0 0,-1 0,1 0,0 0,0 0,1-1,-2 1,0-1,0 1,-1-1,1 1,0-1,0 1,-1-1,1 1,0-1,-1 1,1-1,0 1,-1-1,1 1,-1 0,1-1,0 1,-1 0,1-1,-1 1,1 0,-1 0,0 0,1-1,-1 1,1 0,-1 0,1 0,-1 0,1 0,-2 0,-23-7,23 6,-19-5,21 3,30 5,-12 0,-38-8,-35-11,126 34,-82-17,-22 0,33 1,-1-1,1 0,-1 0,1 0,-1 0,1 0,-1 1,1-1,-1 0,1 0,-1 0,1 0,-1-1,1 1,-1 0,1 0,-1 0,1 0,-1 0,1-1,-1 1,1 0,0 0,-1-1,1 1,-1 0,1-1,0 1,-1 0,1-1,0 1,0 0,-1-1,1 1,0-1,1 0,0-1,1 1,-1 0,1 0,-1 1,1-1,-1 0,1 1,0-1,-1 0,1 1,0 0,-1-1,1 1,0 0,0 0,-1 0,1 0,0 0,0 1,2 0,44 9,-38-7,-2-1,0 1,1 0,-1 0,0 1,-1 0,1 1,-1-1,1 1,-1 1,7 7,-13-13,-1 0,0 1,0-1,0 0,0 0,0 0,0 0,0 0,0 0,0 1,0-1,1 0,-1 0,0 0,0 0,0 1,0-1,0 0,0 0,0 0,0 0,0 1,0-1,0 0,0 0,-1 0,1 0,0 0,0 1,0-1,0 0,0 0,0 0,0 0,0 0,0 1,0-1,-1 0,1 0,0 0,0 0,0 0,0 0,0 0,-1 0,1 0,0 0,0 0,0 1,0-1,0 0,-1 0,1 0,0 0,-15-2,-13-6,5 0,24 11,13 4,7 3,-39-13,-7-9,44 21,65 34,-50-16,-14-9,-20-20,-1 0,0 1,1-1,-1 1,0-1,0 1,0 0,0-1,0 1,0 0,0 0,-1 0,1-1,0 1,-1 1,1-1,-1 0,-1-1,-5 0,8 5,14 9,-5-4,-20-13,-6-8,12 7,-3-2,2 2,15 11,7 6,0 0,-1 1,-1 0,26 29,-23-20,-11-15,-12-15,-5-4,-1 1,0 0,-19-15,18 16,4 5,5 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25.83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383 41,'-39'-21,"23"21,-15-2,31-3,18-3,4 3,-34 19,11-14,1 0,-1 1,1-1,0 0,-1 1,1-1,0 0,-1 1,1-1,0 1,-1-1,1 1,0-1,0 1,-1-1,1 1,0-1,0 1,0-1,0 1,0-1,0 1,0-1,0 1,0 0,0 0,0-1,0 0,0 1,0-1,0 1,0-1,-1 0,1 1,0-1,0 1,0-1,-1 0,1 1,0-1,0 0,-1 1,1-1,0 0,0 1,-1-1,1 0,0 1,-1-1,1 0,-1 0,1 0,0 1,-1-1,1 0,-1 0,1 0,0 0,-1 0,1 0,-1 0,1 0,0 0,-1 0,1 0,-1 0,1 0,-1 0,97 19,-138-24,24-2,0 2,0 0,-1 1,0 1,0 0,-19 1,12 3,44-2,12 4,-31 1,-17 1,32-5,-1 0,1 0,0 2,-1-1,1 2,12 3,10 1,-11-4,-22-4,1 1,0 0,-1 0,1 0,-1 1,1-1,-1 1,1 0,-1 0,1 0,-1 1,0-1,0 1,0 0,0 0,0 0,0 0,5 5,-64-25,-95-3,142 20,-39-3,1 1,-54 5,68 4,27-5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25.83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41,'4'17,"17"-14,-10-3,0-1,0 0,-1-1,1 0,-1-1,1 0,18-9,-19 7,0 0,0 1,1 1,0-1,-1 2,1-1,0 2,0-1,0 2,16 0,-88 13,77-12,1-2,-1 1,0-2,21-4,-109-6,65 12,1 1,-1 1,1-1,-1 1,1 0,-1 1,1 0,-8 4,-3 1,36-7,17 1,-33-2,-5 1,-22-1,8 2,0 0,0 1,1 0,-1 1,-28 13,34-12,16-5,29-8,0 0,-48 10,-1 0,1 1,-1 1,1 0,-21 10,15-5,28-12,33-18,-13 3,-26 16,-19 9,15-6,-10 4,-42 13,48-17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25.83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67,'0'-1,"1"0,0 1,-1-1,1 0,0 1,0-1,0 1,-1-1,1 1,0 0,0-1,0 1,0 0,0 0,0-1,0 1,0 0,0 0,0 0,0 0,0 0,1 1,31-1,-28 0,88 4,-53-1,72-3,-89-5,-36 1,-37-1,-60 12,155-4,-28-2,0 0,0 0,-1-2,1 0,0-1,16-4,28-3,-77 10,-17 1,26-4,16-4,-2 3,1 0,-1 1,1 0,0 0,0 1,9-1,-10 2,0 0,-1-1,1 0,-1-1,0 1,1-1,-1-1,0 1,9-6,5 2,-15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45.07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0 385,'3'-5,"-1"1,1-1,0 1,0 0,1 0,-1 0,1 0,0 0,0 1,6-4,-5 3,54-58,-50 50,2 0,-1 1,2 0,-1 1,2 0,17-11,15 2,-43 18,0 0,0 0,0 1,0-1,0 1,0-1,1 1,-1 0,0 0,0 0,0 0,1 0,-1 0,0 1,0-1,0 1,0-1,0 1,3 1,-4-6,1 1,0-1,-1 1,0-1,1 0,-2 1,1-1,0 0,-1 0,0 0,0-4,9-40,-5 44,-2 14,-2 17,-1 60,1-9,-3-72,-2-16,-1-19,0-183,6 191,2 30,7 30,-9-62,1 19,0 22,-1-12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25.84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46 188,'9'0,"-11"-1,-11-3,13 4,0 0,0 0,0 0,0 0,-1-1,1 1,0 0,0 0,0 0,0 0,0-1,0 1,0 0,-1 0,1 0,0 0,0-1,0 1,0 0,0 0,0 0,0-1,0 1,0 0,0 0,0 0,0-1,0 1,0 0,0 0,0 0,0-1,1 1,-1 0,0 0,0 0,0 0,0-1,0 1,0 0,0 0,1 0,-1 0,0 0,0-1,0 1,0 0,1 0,-1 0,0 0,0 0,0 0,0 0,1 0,-1 0,0 0,0 0,0 0,1 0,-1 0,0 0,1 0,9-7,-17 7,-15-3,23 2,-1 0,1 1,0-1,0 0,0 0,0 1,-1-1,1 1,0-1,0 1,0-1,0 1,0-1,0 1,0 0,1 0,-1-1,0 1,1 0,13-2,-15 2,0 0,0 0,0 0,0 0,-1 0,1 0,0 0,0 1,0-1,0 0,0 0,0 0,0 0,0 0,0 0,0 0,0 0,0 0,0 1,0-1,0 0,0 0,0 0,0 0,0 0,0 0,0 0,0 0,0 0,0 1,0-1,0 0,0 0,0 0,0 0,0 0,0 0,0 0,1 0,-1 0,0 0,0 0,0 0,0 1,0-1,0 0,0 0,0 0,0 0,0 0,0 0,1 0,-1 0,0 0,0 0,0 0,0 0,0 0,0 0,0 0,-3 1,-1 1,0-1,0 0,-1 0,1 0,0 0,0-1,0 0,0 0,-6 0,0-2,40 0,-22 2,0-1,0-1,0 1,-1-1,14-5,33-7,-37 11,1-1,26-9,-40 11,23-6,0-2,0-1,31-19,3 3,-7 3,-51 22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25.84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13 26,'3'14,"0"1,-11-27,6 9,1-1,-1 0,1 0,0 1,0-1,0 0,-1-7,2 11,0 0,0 0,0-1,0 1,0 0,0 0,0 0,0 0,0-1,0 1,0 0,0 0,0 0,0 0,0-1,1 1,-1 0,0 0,0 0,0 0,0 0,0-1,0 1,0 0,0 0,1 0,-1 0,0 0,0 0,0 0,0-1,0 1,1 0,-1 0,0 0,0 0,0 0,0 0,1 0,-1 0,0 0,0 0,0 0,0 0,1 0,-1 0,0 0,0 0,0 0,1 0,15 16,-12-11,0-1,0 2,-1-1,0 0,0 1,0-1,-1 1,0 0,3 11,-5-17,-1 0,1 0,0 0,0 1,0-1,0 0,0 0,-1 0,1 1,0-1,0 0,0 0,-1 0,1 0,0 0,0 0,0 1,-1-1,1 0,0 0,0 0,-1 0,1 0,0 0,0 0,-1 0,1 0,0 0,0 0,-1 0,1 0,0 0,0 0,0 0,-1-1,1 1,0 0,0 0,-1 0,1 0,0 0,0 0,0-1,0 1,-1 0,1 0,0 0,0-1,0 1,0 0,0 0,-1 0,1-1,0 1,0 0,0 0,0-1,0 1,0 0,0 0,0 0,0-1,0 1,0-1,-2 0,8 13,5 10,0 1,-2 0,-1 1,0 0,-2 0,6 44,-6-34,1 9,-7-70,0 49,-2 23,3 38,0-54,0-1,-5 35,0 15,3-64,-1 1,0-1,-1 0,-1 1,-6 15,-7 34,15-58,1 1,-1-1,-1 1,1-1,-1 0,-3 7,17-48,-10 33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25.8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1 157,'0'0,"0"-1,0 1,0 0,-1-1,1 1,0 0,0-1,0 1,0 0,0 0,0-1,0 1,0 0,0-1,0 1,1 0,-1-1,0 1,0 0,0 0,0-1,0 1,0 0,1 0,-1-1,0 1,0 0,0 0,1-1,-1 1,0 0,0 0,1 0,-1 0,0-1,0 1,1 0,-1 0,1 0,-1 0,1-1,-1 1,1 0,-1 0,1-1,0 1,-1 0,1-1,-1 1,0 0,1-1,-1 1,1-1,-1 1,0-1,1 1,-1-1,0 1,1-1,-1 0,0 1,0-1,0 1,1-1,-1 0,0 1,0-1,0 0,6-12,-3 14,0-16,-8-27,4 33,0 1,0-1,0 0,1 0,2-11,-1 25,1 1,-1-1,-1 0,1 0,-1 1,0-1,0 0,-1 8,-3 1,1-5,0 1,0 0,1 1,1-1,-1 12,5-20,-3-1,0-1,0 0,0 1,0-1,0 0,0 1,0-1,0 0,0 1,0-1,0 0,0 1,0-1,0 0,1 1,-1-1,0 0,0 0,0 1,0-1,1 0,-1 1,0-1,0 0,1 0,-1 0,0 1,0-1,1 0,-1 0,0 0,1 0,-1 1,0-1,1 0,-1 0,0 0,1 0,-1 0,0 0,1 0,-1 0,0 0,1 0,-1 0,0 0,1 0,-1 0,0-1,1 1,-1 0,0 0,-4 23,0 1,1 0,1 42,8-44,-6-22,0 0,0 1,0-1,0 0,0 0,1 0,-1 1,0-1,0 0,0 0,0 0,1 0,-1 1,0-1,0 0,0 0,1 0,-1 0,0 0,0 0,1 0,-1 0,0 0,0 0,1 0,-1 0,0 0,0 0,1 0,-1 0,0 0,0 0,1 0,-1 0,0 0,0 0,0 0,1 0,0-2,0 1,-1 0,1-1,0 1,-1-1,1 1,-1 0,1-1,-1 1,0-1,0 1,0-1,0 1,0-1,0 1,0-1,0 1,0-1,-1 1,1-1,-1 1,0-2,0-6,-1 0,1 0,1 0,-1 0,2 1,-1-1,1 0,3-12,-3 13,-7 55,-1 67,9-125,3 14,2 19,-8-67,1 39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25.8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1202 0,'-2'4,"0"-1,0 1,1-1,-1 1,1-1,0 1,0 0,0 0,0 5,-3 5,2-10,0-1,0 1,0-1,-1 1,1-1,-1 0,0 0,0 0,0 0,0-1,-1 1,1-1,-1 0,0 0,1 0,-1 0,0-1,0 1,0-1,-4 1,7-2,1 0,-1 0,1 0,-1 0,1 0,0 0,-1 0,1 0,-1 0,1 0,-1 0,1 0,-1-1,1 1,0 0,-1 0,1 0,0-1,-1 1,1 0,-1 0,1-1,0 1,-1 0,1-1,0 1,0 0,-1-1,1 1,0 0,0-1,0 1,-1-1,1 1,0-1,0 1,0 0,0-1,0 1,0-1,0 1,0-1,0 1,0 0,0-1,0 1,0-1,1 0,-4-8,-10 16,5-2,10-13,10-14,-21 33,1-1,1 1,-11 21,6-13,0 1,-2-2,0 0,-19 19,17-18,1-5,-1 1,0-2,-20 12,16-10,2-2,0-1,-1 0,0-2,-30 12,-38 17,66-30,-1 0,0-2,0-1,-1 0,1-2,-1 0,-37 0,43-3,0 1,0 0,-18 5,23-4,0 0,-1-1,1 0,-1-1,1-1,-1 0,-14-1,-130-14,94-5,76 25,17 4,-15-8,0 0,0 1,22 7,-25-6,0 0,1 0,-1-1,0-1,24 0,6-7,29-2,-47 7,44-8,25 0,-66 2,-24 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25.84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79 146,'-6'-7,"5"6,0 0,-1 0,1 0,0 0,0 0,0 0,0 0,0-1,1 1,-1 0,0-1,0 1,0-3,1 4,0 0,1-1,-1 1,0 0,0-1,0 1,0 0,0-1,0 1,0 0,0-1,0 1,0-1,0 1,0 0,0-1,0 1,-1 0,1-1,0 1,0 0,0 0,0-1,-1 1,1 0,0-1,0 1,-1 0,1 0,0-1,0 1,-1 0,1 0,0 0,-1-1,1 1,0 0,-1 0,0 0,-8 14,-3 29,12-39,0-1,-1 1,0 0,0-1,0 1,0-1,0 1,-1-1,0 0,1 1,-5 3,-9 24,30-73,12-24,-24 58,0 1,0-1,-1 0,0 0,1-11,-2 12,0 1,0-1,0 1,1-1,0 1,1 0,-1 0,8-12,-8 14,0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25.84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187 151,'-6'-1,"0"0,0-1,0 1,0-1,0 0,1-1,-1 0,1 0,-1 0,1 0,0-1,0 0,1 0,-1 0,1-1,0 1,0-1,0 0,0 0,-3-7,8 12,-1 0,0 0,0 0,0 0,0 0,0 0,0 0,0 0,0 0,0 0,0 0,1 0,-1 0,0 0,0 0,0 0,0 0,0 0,0 0,0 0,0 0,0 0,1 0,-1 0,0 0,0 0,0 0,0-1,0 1,0 0,0 0,0 0,0 0,0 0,0 0,0 0,0 0,0 0,1 0,-1 0,0-1,0 1,0 0,0 0,0 0,0 0,0 0,0 0,0 0,0 0,0 0,0 0,0-1,0 1,0 0,0 0,0 0,0 0,-1 0,1 0,0 0,0 0,0 0,0 0,0-1,0 1,0 0,0 0,0 0,11 5,11 12,-8-1,-9-11,0 0,-1 0,1 0,-2 1,1-1,0 1,-1 0,4 10,-33-61,24 42,1 0,-1 0,1-1,-1 1,0 0,0 0,0 1,-1-1,1 0,-1 1,1-1,-1 1,-3-2,-44-25,32 19,13 8,0-1,1-1,0 1,0 0,0-1,-7-8,11 11,0 1,-1 0,1 0,0 0,0-1,-1 1,1 0,0 0,0-1,0 1,0 0,0 0,-1-1,1 1,0 0,0-1,0 1,0 0,0-1,0 1,0 0,0-1,0 1,0 0,0 0,0-1,0 1,0 0,0-1,1 1,-1 0,0-1,0 1,0 0,0 0,1-1,-1 1,0-1,26 5,-20-2,1 0,-1 1,0 0,-1 0,1 0,-1 1,1 0,-1 0,0 1,-1-1,6 7,2 4,-1 2,13 23,-1-2,-22-36,3 4,0-1,-1 1,0-1,-1 1,1 0,3 12,-5-14,1 1,0 0,1-1,-1 0,1 0,0 0,4 5,-4-5,0 0,0-1,0 1,0 1,-1-1,0 0,0 1,0-1,2 8,1 39,-5-36,1-1,1 0,0 0,6 19,-1-9,-2 0,-1 1,-1 0,-1-1,-1 1,-1 0,-4 25,2 23,-11 20,11-54,-4 26,4-61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25.84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155 1,'-33'14,"22"-11,-1 0,1 1,0 0,-16 8,43-8,-6-3,-29 0,19-1,-31 2,30-2,-1 0,1 0,0 0,-1 1,1-1,0 0,0 1,-1-1,1 1,0-1,0 1,0-1,0 1,0 0,-1 0,1 0,1-1,-1 1,0 0,0 0,-1 1,57-4,157 9,-86 6,-47 1,-74-14,-1 1,0 0,1 0,-1 0,0 1,1-1,-1 1,0 0,0 0,-1 1,1-1,0 1,-1 0,5 4,-61-35,60 31,-1 1,-22-1,22-3,0-1,-1 1,1 0,-1 1,1 0,-1 0,1 0,-1 0,1 1,-1 0,0 0,0 0,0 1,0-1,0 1,5 5,26 9,7 5,-25-10,9 10,-23-18,0-1,-1 0,1 0,0 0,0 0,1-1,4 3,-4-3,0 1,-1 0,1 0,-1 0,0 0,6 6,-5-4,1-1,-1 0,1 0,0 0,0-1,0 0,1 0,-1 0,10 1,-12-3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07.04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818 0,'0'3,"-1"-1,0 1,1 0,-1-1,0 1,0-1,-1 1,1-1,0 1,-1-1,1 0,-1 0,0 0,0 0,0 0,0 0,0 0,0-1,-4 3,-53 29,35-21,-133 75,153-81,14-2,31 0,-17-2,20 0,-17-1,-25 1,-12 2,-63 18,125-16,-17-8,-24 1,1 0,-1 0,0 1,0 1,0 0,17 4,-105-1,24 6,40-7,0 0,0-1,-18 0,49-1,-9 0,1-1,-1 1,0-2,18-2,-92-2,30 4,20 0,0 1,-1 0,1 1,0 0,-1 2,-18 4,-104 34,28 0,94-32,-1 2,2-1,-1 2,2 0,-17 17,-5 3,10-12,26-20,15-11,19-8,-34 20,0-1,0 0,0 0,0 0,0 0,0 0,0 0,0 0,0 0,0 0,0 0,0 0,0 1,0-1,0 0,0 0,0 0,0 0,0 0,0 0,0 0,0 0,0 0,0 0,0 0,0 0,0 0,0 0,0 0,1 1,-1-1,0 0,0 0,0 0,0 0,0 0,0 0,0 0,0 0,0 0,0 0,0 0,1 0,-1 0,0 0,0 0,0 0,0 0,0 0,0 0,0 0,0 0,0-1,-17 16,3-3,11-9,1 0,0-1,-1 0,1 1,-1-1,0 0,0 0,0-1,0 1,0-1,0 1,0-1,-4 1,5-7,10-6,12-5,148-70,-140 69,-21 13,0-1,0 1,0 1,0-1,10-2,77-26,-73 25,0 1,1 0,37-4,74-9,19 12,-128 7,0 1,0 0,41 10,-29-5,-11-2,-3-2,0 2,0 0,0 2,0 0,-1 2,25 12,-37-15,0-1,0 0,1 0,14 3,-21-8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07.0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155 430,'0'0,"-1"1,0-1,1 1,-1-1,1 1,-1-1,0 1,0-1,1 0,-1 0,0 1,0-1,1 0,-1 0,0 0,0 0,0 0,1 0,-1 0,0 0,0 0,0 0,1 0,-1 0,0-1,0 1,1 0,-1-1,0 1,-1-1,-26-9,26 9,0 0,0-1,1 0,-1 1,0-1,1 0,-1 0,1 0,0 0,0 0,-1 0,1 0,1 0,-1 0,0-1,0 1,1 0,0-1,-1 1,1 0,0-1,0 1,0 0,0-1,1 1,-1 0,2-5,-2-7,0 89,-3-101,1 22,1 21,-3 7,1-44,3 39,0-16,0-1,-1 1,1-1,0 1,-1-1,1 1,-1-1,0 0,0 1,0-1,0 0,-1 2,-2-51,4 41,1 0,0 0,0 0,1 0,0 0,4-9,-3 9,-1 0,0 0,0 0,-1 0,1 0,-1 0,0-7,-1-8,-1 29,-7 50,5-62,1-14,2-23,7 64,-5-9,-5-17,-1 5,0 12,-1 13,-1 112,3-126,-1-15,3 1,1-1,-1 1,1-1,-1 0,1 1,0-1,0 0,0 1,0-1,0 0,1 1,-1-1,1-2,15-39,-15 41,-10 26,-16 22,20-38,0 0,0 0,1 1,0 0,-3 13,17-41,-7 17,-1-1,0 0,-1 0,1 1,0-1,-1 0,0 0,1-1,-1 1,1-5,7-38,-6 38,-1 0,0-1,0 0,0-16,-2 7,2 0,6-29,2-16,-5 9,-2 33,-1 0,-1 0,0 0,-2 0,0-1,-7-31,4 41,-5-19,7 33,1 21,14 124,-8-108,-4-33,0 0,0 0,0 0,-1 0,0 0,0 0,-1 1,-1 9,-10-88,13 26,0 38,0 0,-1 1,0-1,-1 0,1 0,-3-9,-3 75,7-2,1-23,-5 49,3-79,-1-1,1 1,0 0,0 0,0-1,0 1,0 0,1 0,-1-1,3 5,3-8,2-20,-3-18,-5 37,0 1,0-1,0 1,0-1,0 0,0 1,0-1,0 0,-1 1,1-1,-1 1,1-1,-1 1,0-1,1 1,-1-1,0 1,0-1,0 1,-2-2,3 3,-1 0,1 0,0 0,-1 0,1 1,-1-1,1 0,0 0,-1 0,1 0,-1 1,1-1,0 0,-1 0,1 1,0-1,0 0,-1 1,1-1,0 0,-1 1,1-1,0 0,0 1,0-1,0 1,-1-1,1 1,-2 2,2-17,-1 8,1 3,-1-1,1 1,0 0,0 0,0-1,0 1,1 0,-1 0,1 0,0 0,0-1,0 1,2-5,-2 9,0-1,-1 1,1-1,0 1,-1 0,1-1,-1 1,0 0,1 0,-1-1,1 1,-1 0,0 0,0 0,1-1,-1 1,0 0,0 0,0 0,0 0,0 0,0-1,0 1,0 1,0 29,-1-27,1 7,1-2,-2 0,1 1,-1-1,-4 14,6-29,-1 0,1 0,-2 0,1 0,-1 0,-2-11,-5 53,7-31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07.0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0 385,'3'-5,"-1"1,1-1,0 1,0 0,1 0,-1 0,1 0,0 0,0 1,6-4,-5 3,54-58,-50 50,2 0,-1 1,2 0,-1 1,2 0,17-11,15 2,-43 18,0 0,0 0,0 1,0-1,0 1,0-1,1 1,-1 0,0 0,0 0,0 0,1 0,-1 0,0 1,0-1,0 1,0-1,0 1,3 1,-4-6,1 1,0-1,-1 1,0-1,1 0,-2 1,1-1,0 0,-1 0,0 0,0-4,9-40,-5 44,-2 14,-2 17,-1 60,1-9,-3-72,-2-16,-1-19,0-183,6 191,2 30,7 30,-9-62,1 19,0 22,-1-12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45.08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8 140,'-1'-19,"0"-10,2 24,3 13,5 16,-15-41,3 8,1 0,-1-1,2 1,-1 0,0-17,2 37,-1-6,1 0,0 0,0 0,1 0,-1 0,1 0,0 0,3 7,-6-39,6 18,4 21,-11-74,3 55,0 12,-2 25,6 40,-4-70,0 1,0-1,0 0,0 0,0 0,0 0,0 0,0 0,0 0,1 0,-1 0,0 0,0 0,0 0,0 0,0 0,0 0,0 0,0 0,0 0,0 0,0 0,0 0,0 0,0 0,0 0,0 0,1 0,-1 0,0 0,0 0,0-1,0 1,0 0,0 0,0 0,0 0,0 0,0 0,0 0,0 0,4 18,-5-46,2 51,-1-13,0 1,-1-1,0 0,0 0,-1-1,-5 18,8-50,-3 21,1 19,1-3,0-7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07.04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8 140,'-1'-19,"0"-10,2 24,3 13,5 16,-15-41,3 8,1 0,-1-1,2 1,-1 0,0-17,2 37,-1-6,1 0,0 0,0 0,1 0,-1 0,1 0,0 0,3 7,-6-39,6 18,4 21,-11-74,3 55,0 12,-2 25,6 40,-4-70,0 1,0-1,0 0,0 0,0 0,0 0,0 0,0 0,0 0,1 0,-1 0,0 0,0 0,0 0,0 0,0 0,0 0,0 0,0 0,0 0,0 0,0 0,0 0,0 0,0 0,0 0,0 0,1 0,-1 0,0 0,0 0,0-1,0 1,0 0,0 0,0 0,0 0,0 0,0 0,0 0,0 0,4 18,-5-46,2 51,-1-13,0 1,-1-1,0 0,0 0,-1-1,-5 18,8-50,-3 21,1 19,1-3,0-7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07.04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144 226,'-1'-7,"-1"0,1 0,-1 0,0 1,0-1,-1 1,0 0,0 0,0 0,-1 0,0 0,0 1,0-1,-10-7,14 13,-1 0,1 1,-1-1,1 0,-1 1,1-1,-1 0,1 1,0-1,-1 1,1-1,0 1,-1-1,1 1,0-1,-1 1,1 0,0-1,0 1,0-1,0 1,0-1,0 1,0 0,0-1,0 1,0-1,0 1,0 0,0-1,0 1,0-1,1 2,-4 17,-2-19,-4-13,-7-36,28 76,6 17,-19-45,-9-17,4 10,4 10,1 29,2-54,-1 19,1-1,-1 1,-1 0,1-1,-1 1,1 0,-1-1,0 1,-1 0,1 0,-1 0,0 0,0 0,0 0,-5-6,0 3,5 10,7 19,-4-18,23 103,-24-156,1 42,0 1,-1 0,0 0,0-1,0 1,-1 0,0 0,0-1,0 1,-1 0,0 0,0 0,-1 1,-5-11,-5-4,12 16,-1 1,1 0,-1 0,0 0,0 0,0 0,-1 0,1 1,-1-1,1 1,-1 0,-3-3,24 41,12 27,-28-69,-2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07.04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15,'0'-1,"1"0,0 0,-1 0,1 0,0 0,-1 1,1-1,0 0,0 0,0 1,-1-1,1 0,0 1,0-1,0 1,0-1,0 1,0 0,0-1,0 1,0 0,1 0,-1 0,0 0,0 0,0 0,0 0,0 0,1 0,34 3,-16 3,-1 1,37 17,-33-10,-16-9,1-1,-1 1,1-1,0-1,14 5,39 20,-9-4,-34-14,0 0,-1 1,0 0,-1 2,0 0,-1 0,14 18,-7-9,49 55,-62-64,0 1,-1 0,-1 1,0 0,5 17,17 36,-14-23,-6-15,-7-23,1 1,-1 0,1-1,1 1,7 12,-9-22,-1-2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07.04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97 4,'-27'-2,"20"1,0 1,-1-1,1 1,-1 1,1-1,-14 4,17 1,14-2,21 1,-24-3,-2 0,-1 1,1-1,0 1,-1-1,0 1,1 1,-1-1,0 1,0-1,5 6,-6-6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07.04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35 2,'30'0,"-52"0,0 0,48 0,-4 0,-55 0,25 2,-14-2,17-2,7 1,19 1,-17 0,0 1,0-1,0 1,0 0,0 0,-1 0,1 0,0 1,0 0,-1 0,1 0,3 2,-6-2,19 18,-20-19,1 0,-1-1,1 1,-1-1,1 1,0-1,-1 1,1-1,0 1,-1-1,1 1,0-1,-1 0,1 1,0-1,0 0,-1 0,1 1,0-1,0 0,0 0,-1 0,1 0,0 0,0 0,1-1,-2 1,0-1,0 1,-1-1,1 1,0-1,0 1,-1-1,1 1,0-1,-1 1,1-1,0 1,-1-1,1 1,-1 0,1-1,0 1,-1 0,1-1,-1 1,1 0,-1 0,0 0,1-1,-1 1,1 0,-1 0,1 0,-1 0,1 0,-2 0,-23-7,23 6,-19-5,21 3,30 5,-12 0,-38-8,-35-11,126 34,-82-17,-22 0,33 1,-1-1,1 0,-1 0,1 0,-1 0,1 0,-1 1,1-1,-1 0,1 0,-1 0,1 0,-1-1,1 1,-1 0,1 0,-1 0,1 0,-1 0,1-1,-1 1,1 0,0 0,-1-1,1 1,-1 0,1-1,0 1,-1 0,1-1,0 1,0 0,-1-1,1 1,0-1,1 0,0-1,1 1,-1 0,1 0,-1 1,1-1,-1 0,1 1,0-1,-1 0,1 1,0 0,-1-1,1 1,0 0,0 0,-1 0,1 0,0 0,0 1,2 0,44 9,-38-7,-2-1,0 1,1 0,-1 0,0 1,-1 0,1 1,-1-1,1 1,-1 1,7 7,-13-13,-1 0,0 1,0-1,0 0,0 0,0 0,0 0,0 0,0 0,0 1,0-1,1 0,-1 0,0 0,0 0,0 1,0-1,0 0,0 0,0 0,0 0,0 1,0-1,0 0,0 0,-1 0,1 0,0 0,0 1,0-1,0 0,0 0,0 0,0 0,0 0,0 1,0-1,-1 0,1 0,0 0,0 0,0 0,0 0,0 0,-1 0,1 0,0 0,0 0,0 1,0-1,0 0,-1 0,1 0,0 0,-15-2,-13-6,5 0,24 11,13 4,7 3,-39-13,-7-9,44 21,65 34,-50-16,-14-9,-20-20,-1 0,0 1,1-1,-1 1,0-1,0 1,0 0,0-1,0 1,0 0,0 0,-1 0,1-1,0 1,-1 1,1-1,-1 0,-1-1,-5 0,8 5,14 9,-5-4,-20-13,-6-8,12 7,-3-2,2 2,15 11,7 6,0 0,-1 1,-1 0,26 29,-23-20,-11-15,-12-15,-5-4,-1 1,0 0,-19-15,18 16,4 5,5 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07.04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383 41,'-39'-21,"23"21,-15-2,31-3,18-3,4 3,-34 19,11-14,1 0,-1 1,1-1,0 0,-1 1,1-1,0 0,-1 1,1-1,0 1,-1-1,1 1,0-1,0 1,-1-1,1 1,0-1,0 1,0-1,0 1,0-1,0 1,0-1,0 1,0 0,0 0,0-1,0 0,0 1,0-1,0 1,0-1,-1 0,1 1,0-1,0 1,0-1,-1 0,1 1,0-1,0 0,-1 1,1-1,0 0,0 1,-1-1,1 0,0 1,-1-1,1 0,-1 0,1 0,0 1,-1-1,1 0,-1 0,1 0,0 0,-1 0,1 0,-1 0,1 0,0 0,-1 0,1 0,-1 0,1 0,-1 0,97 19,-138-24,24-2,0 2,0 0,-1 1,0 1,0 0,-19 1,12 3,44-2,12 4,-31 1,-17 1,32-5,-1 0,1 0,0 2,-1-1,1 2,12 3,10 1,-11-4,-22-4,1 1,0 0,-1 0,1 0,-1 1,1-1,-1 1,1 0,-1 0,1 0,-1 1,0-1,0 1,0 0,0 0,0 0,0 0,5 5,-64-25,-95-3,142 20,-39-3,1 1,-54 5,68 4,27-5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07.05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41,'4'17,"17"-14,-10-3,0-1,0 0,-1-1,1 0,-1-1,1 0,18-9,-19 7,0 0,0 1,1 1,0-1,-1 2,1-1,0 2,0-1,0 2,16 0,-88 13,77-12,1-2,-1 1,0-2,21-4,-109-6,65 12,1 1,-1 1,1-1,-1 1,1 0,-1 1,1 0,-8 4,-3 1,36-7,17 1,-33-2,-5 1,-22-1,8 2,0 0,0 1,1 0,-1 1,-28 13,34-12,16-5,29-8,0 0,-48 10,-1 0,1 1,-1 1,1 0,-21 10,15-5,28-12,33-18,-13 3,-26 16,-19 9,15-6,-10 4,-42 13,48-17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07.05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67,'0'-1,"1"0,0 1,-1-1,1 0,0 1,0-1,0 1,-1-1,1 1,0 0,0-1,0 1,0 0,0 0,0-1,0 1,0 0,0 0,0 0,0 0,0 0,1 1,31-1,-28 0,88 4,-53-1,72-3,-89-5,-36 1,-37-1,-60 12,155-4,-28-2,0 0,0 0,-1-2,1 0,0-1,16-4,28-3,-77 10,-17 1,26-4,16-4,-2 3,1 0,-1 1,1 0,0 0,0 1,9-1,-10 2,0 0,-1-1,1 0,-1-1,0 1,1-1,-1-1,0 1,9-6,5 2,-15 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07.05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46 188,'9'0,"-11"-1,-11-3,13 4,0 0,0 0,0 0,0 0,-1-1,1 1,0 0,0 0,0 0,0 0,0-1,0 1,0 0,-1 0,1 0,0 0,0-1,0 1,0 0,0 0,0 0,0-1,0 1,0 0,0 0,0 0,0-1,0 1,0 0,0 0,0 0,0-1,1 1,-1 0,0 0,0 0,0 0,0-1,0 1,0 0,0 0,1 0,-1 0,0 0,0-1,0 1,0 0,1 0,-1 0,0 0,0 0,0 0,0 0,1 0,-1 0,0 0,0 0,0 0,1 0,-1 0,0 0,1 0,9-7,-17 7,-15-3,23 2,-1 0,1 1,0-1,0 0,0 0,0 1,-1-1,1 1,0-1,0 1,0-1,0 1,0-1,0 1,0 0,1 0,-1-1,0 1,1 0,13-2,-15 2,0 0,0 0,0 0,0 0,-1 0,1 0,0 0,0 1,0-1,0 0,0 0,0 0,0 0,0 0,0 0,0 0,0 0,0 0,0 1,0-1,0 0,0 0,0 0,0 0,0 0,0 0,0 0,0 0,0 0,0 1,0-1,0 0,0 0,0 0,0 0,0 0,0 0,0 0,1 0,-1 0,0 0,0 0,0 0,0 1,0-1,0 0,0 0,0 0,0 0,0 0,0 0,1 0,-1 0,0 0,0 0,0 0,0 0,0 0,0 0,0 0,-3 1,-1 1,0-1,0 0,-1 0,1 0,0 0,0-1,0 0,0 0,-6 0,0-2,40 0,-22 2,0-1,0-1,0 1,-1-1,14-5,33-7,-37 11,1-1,26-9,-40 11,23-6,0-2,0-1,31-19,3 3,-7 3,-51 22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07.05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13 26,'3'14,"0"1,-11-27,6 9,1-1,-1 0,1 0,0 1,0-1,0 0,-1-7,2 11,0 0,0 0,0-1,0 1,0 0,0 0,0 0,0 0,0-1,0 1,0 0,0 0,0 0,0 0,0-1,1 1,-1 0,0 0,0 0,0 0,0 0,0-1,0 1,0 0,0 0,1 0,-1 0,0 0,0 0,0 0,0-1,0 1,1 0,-1 0,0 0,0 0,0 0,0 0,1 0,-1 0,0 0,0 0,0 0,0 0,1 0,-1 0,0 0,0 0,0 0,1 0,15 16,-12-11,0-1,0 2,-1-1,0 0,0 1,0-1,-1 1,0 0,3 11,-5-17,-1 0,1 0,0 0,0 1,0-1,0 0,0 0,-1 0,1 1,0-1,0 0,0 0,-1 0,1 0,0 0,0 0,0 1,-1-1,1 0,0 0,0 0,-1 0,1 0,0 0,0 0,-1 0,1 0,0 0,0 0,-1 0,1 0,0 0,0 0,0 0,-1-1,1 1,0 0,0 0,-1 0,1 0,0 0,0 0,0-1,0 1,-1 0,1 0,0 0,0-1,0 1,0 0,0 0,-1 0,1-1,0 1,0 0,0 0,0-1,0 1,0 0,0 0,0 0,0-1,0 1,0-1,-2 0,8 13,5 10,0 1,-2 0,-1 1,0 0,-2 0,6 44,-6-34,1 9,-7-70,0 49,-2 23,3 38,0-54,0-1,-5 35,0 15,3-64,-1 1,0-1,-1 0,-1 1,-6 15,-7 34,15-58,1 1,-1-1,-1 1,1-1,-1 0,-3 7,17-48,-10 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45.08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144 226,'-1'-7,"-1"0,1 0,-1 0,0 1,0-1,-1 1,0 0,0 0,0 0,-1 0,0 0,0 1,0-1,-10-7,14 13,-1 0,1 1,-1-1,1 0,-1 1,1-1,-1 0,1 1,0-1,-1 1,1-1,0 1,-1-1,1 1,0-1,-1 1,1 0,0-1,0 1,0-1,0 1,0-1,0 1,0 0,0-1,0 1,0-1,0 1,0 0,0-1,0 1,0-1,1 2,-4 17,-2-19,-4-13,-7-36,28 76,6 17,-19-45,-9-17,4 10,4 10,1 29,2-54,-1 19,1-1,-1 1,-1 0,1-1,-1 1,1 0,-1-1,0 1,-1 0,1 0,-1 0,0 0,0 0,0 0,-5-6,0 3,5 10,7 19,-4-18,23 103,-24-156,1 42,0 1,-1 0,0 0,0-1,0 1,-1 0,0 0,0-1,0 1,-1 0,0 0,0 0,-1 1,-5-11,-5-4,12 16,-1 1,1 0,-1 0,0 0,0 0,0 0,-1 0,1 1,-1-1,1 1,-1 0,-3-3,24 41,12 27,-28-69,-2 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07.05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1 157,'0'0,"0"-1,0 1,0 0,-1-1,1 1,0 0,0-1,0 1,0 0,0 0,0-1,0 1,0 0,0-1,0 1,1 0,-1-1,0 1,0 0,0 0,0-1,0 1,0 0,1 0,-1-1,0 1,0 0,0 0,1-1,-1 1,0 0,0 0,1 0,-1 0,0-1,0 1,1 0,-1 0,1 0,-1 0,1-1,-1 1,1 0,-1 0,1-1,0 1,-1 0,1-1,-1 1,0 0,1-1,-1 1,1-1,-1 1,0-1,1 1,-1-1,0 1,1-1,-1 0,0 1,0-1,0 1,1-1,-1 0,0 1,0-1,0 0,6-12,-3 14,0-16,-8-27,4 33,0 1,0-1,0 0,1 0,2-11,-1 25,1 1,-1-1,-1 0,1 0,-1 1,0-1,0 0,-1 8,-3 1,1-5,0 1,0 0,1 1,1-1,-1 12,5-20,-3-1,0-1,0 0,0 1,0-1,0 0,0 1,0-1,0 0,0 1,0-1,0 0,0 1,0-1,0 0,1 1,-1-1,0 0,0 0,0 1,0-1,1 0,-1 1,0-1,0 0,1 0,-1 0,0 1,0-1,1 0,-1 0,0 0,1 0,-1 1,0-1,1 0,-1 0,0 0,1 0,-1 0,0 0,1 0,-1 0,0 0,1 0,-1 0,0 0,1 0,-1 0,0-1,1 1,-1 0,0 0,-4 23,0 1,1 0,1 42,8-44,-6-22,0 0,0 1,0-1,0 0,0 0,1 0,-1 1,0-1,0 0,0 0,0 0,1 0,-1 1,0-1,0 0,0 0,1 0,-1 0,0 0,0 0,1 0,-1 0,0 0,0 0,1 0,-1 0,0 0,0 0,1 0,-1 0,0 0,0 0,1 0,-1 0,0 0,0 0,0 0,1 0,0-2,0 1,-1 0,1-1,0 1,-1-1,1 1,-1 0,1-1,-1 1,0-1,0 1,0-1,0 1,0-1,0 1,0-1,0 1,0-1,-1 1,1-1,-1 1,0-2,0-6,-1 0,1 0,1 0,-1 0,2 1,-1-1,1 0,3-12,-3 13,-7 55,-1 67,9-125,3 14,2 19,-8-67,1 39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07.05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1202 0,'-2'4,"0"-1,0 1,1-1,-1 1,1-1,0 1,0 0,0 0,0 5,-3 5,2-10,0-1,0 1,0-1,-1 1,1-1,-1 0,0 0,0 0,0 0,0-1,-1 1,1-1,-1 0,0 0,1 0,-1 0,0-1,0 1,0-1,-4 1,7-2,1 0,-1 0,1 0,-1 0,1 0,0 0,-1 0,1 0,-1 0,1 0,-1 0,1 0,-1-1,1 1,0 0,-1 0,1 0,0-1,-1 1,1 0,-1 0,1-1,0 1,-1 0,1-1,0 1,0 0,-1-1,1 1,0 0,0-1,0 1,-1-1,1 1,0-1,0 1,0 0,0-1,0 1,0-1,0 1,0-1,0 1,0 0,0-1,0 1,0-1,1 0,-4-8,-10 16,5-2,10-13,10-14,-21 33,1-1,1 1,-11 21,6-13,0 1,-2-2,0 0,-19 19,17-18,1-5,-1 1,0-2,-20 12,16-10,2-2,0-1,-1 0,0-2,-30 12,-38 17,66-30,-1 0,0-2,0-1,-1 0,1-2,-1 0,-37 0,43-3,0 1,0 0,-18 5,23-4,0 0,-1-1,1 0,-1-1,1-1,-1 0,-14-1,-130-14,94-5,76 25,17 4,-15-8,0 0,0 1,22 7,-25-6,0 0,1 0,-1-1,0-1,24 0,6-7,29-2,-47 7,44-8,25 0,-66 2,-24 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07.05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79 146,'-6'-7,"5"6,0 0,-1 0,1 0,0 0,0 0,0 0,0 0,0-1,1 1,-1 0,0-1,0 1,0-3,1 4,0 0,1-1,-1 1,0 0,0-1,0 1,0 0,0-1,0 1,0 0,0-1,0 1,0-1,0 1,0 0,0-1,0 1,-1 0,1-1,0 1,0 0,0 0,0-1,-1 1,1 0,0-1,0 1,-1 0,1 0,0-1,0 1,-1 0,1 0,0 0,-1-1,1 1,0 0,-1 0,0 0,-8 14,-3 29,12-39,0-1,-1 1,0 0,0-1,0 1,0-1,0 1,-1-1,0 0,1 1,-5 3,-9 24,30-73,12-24,-24 58,0 1,0-1,-1 0,0 0,1-11,-2 12,0 1,0-1,0 1,1-1,0 1,1 0,-1 0,8-12,-8 14,0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07.05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187 151,'-6'-1,"0"0,0-1,0 1,0-1,0 0,1-1,-1 0,1 0,-1 0,1 0,0-1,0 0,1 0,-1 0,1-1,0 1,0-1,0 0,0 0,-3-7,8 12,-1 0,0 0,0 0,0 0,0 0,0 0,0 0,0 0,0 0,0 0,0 0,1 0,-1 0,0 0,0 0,0 0,0 0,0 0,0 0,0 0,0 0,0 0,1 0,-1 0,0 0,0 0,0 0,0-1,0 1,0 0,0 0,0 0,0 0,0 0,0 0,0 0,0 0,0 0,1 0,-1 0,0-1,0 1,0 0,0 0,0 0,0 0,0 0,0 0,0 0,0 0,0 0,0 0,0-1,0 1,0 0,0 0,0 0,0 0,-1 0,1 0,0 0,0 0,0 0,0 0,0-1,0 1,0 0,0 0,0 0,11 5,11 12,-8-1,-9-11,0 0,-1 0,1 0,-2 1,1-1,0 1,-1 0,4 10,-33-61,24 42,1 0,-1 0,1-1,-1 1,0 0,0 0,0 1,-1-1,1 0,-1 1,1-1,-1 1,-3-2,-44-25,32 19,13 8,0-1,1-1,0 1,0 0,0-1,-7-8,11 11,0 1,-1 0,1 0,0 0,0-1,-1 1,1 0,0 0,0-1,0 1,0 0,0 0,-1-1,1 1,0 0,0-1,0 1,0 0,0-1,0 1,0 0,0-1,0 1,0 0,0 0,0-1,0 1,0 0,0-1,1 1,-1 0,0-1,0 1,0 0,0 0,1-1,-1 1,0-1,26 5,-20-2,1 0,-1 1,0 0,-1 0,1 0,-1 1,1 0,-1 0,0 1,-1-1,6 7,2 4,-1 2,13 23,-1-2,-22-36,3 4,0-1,-1 1,0-1,-1 1,1 0,3 12,-5-14,1 1,0 0,1-1,-1 0,1 0,0 0,4 5,-4-5,0 0,0-1,0 1,0 1,-1-1,0 0,0 1,0-1,2 8,1 39,-5-36,1-1,1 0,0 0,6 19,-1-9,-2 0,-1 1,-1 0,-1-1,-1 1,-1 0,-4 25,2 23,-11 20,11-54,-4 26,4-61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07.05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155 1,'-33'14,"22"-11,-1 0,1 1,0 0,-16 8,43-8,-6-3,-29 0,19-1,-31 2,30-2,-1 0,1 0,0 0,-1 1,1-1,0 0,0 1,-1-1,1 1,0-1,0 1,0-1,0 1,0 0,-1 0,1 0,1-1,-1 1,0 0,0 0,-1 1,57-4,157 9,-86 6,-47 1,-74-14,-1 1,0 0,1 0,-1 0,0 1,1-1,-1 1,0 0,0 0,-1 1,1-1,0 1,-1 0,5 4,-61-35,60 31,-1 1,-22-1,22-3,0-1,-1 1,1 0,-1 1,1 0,-1 0,1 0,-1 0,1 1,-1 0,0 0,0 0,0 1,0-1,0 1,5 5,26 9,7 5,-25-10,9 10,-23-18,0-1,-1 0,1 0,0 0,0 0,1-1,4 3,-4-3,0 1,-1 0,1 0,-1 0,0 0,6 6,-5-4,1-1,-1 0,1 0,0 0,0-1,0 0,1 0,-1 0,10 1,-12-3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30:15.682"/>
    </inkml:context>
    <inkml:brush xml:id="br0">
      <inkml:brushProperty name="width" value="0.1" units="cm"/>
      <inkml:brushProperty name="height" value="0.1" units="cm"/>
      <inkml:brushProperty name="color" value="#92D050"/>
      <inkml:brushProperty name="ignorePressure" value="1"/>
    </inkml:brush>
  </inkml:definitions>
  <inkml:trace contextRef="#ctx0" brushRef="#br0">1 0,'2'3,"0"-1,0 1,-1 0,1 0,-1 0,0 0,0 0,0 0,0 0,1 4,3 9,0-6,-2 0,1 0,-1 0,2 14,4 15,7 7,26 49,-39-85,-2-5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30:35.153"/>
    </inkml:context>
    <inkml:brush xml:id="br0">
      <inkml:brushProperty name="width" value="0.1" units="cm"/>
      <inkml:brushProperty name="height" value="0.1" units="cm"/>
      <inkml:brushProperty name="color" value="#92D050"/>
      <inkml:brushProperty name="ignorePressure" value="1"/>
    </inkml:brush>
  </inkml:definitions>
  <inkml:trace contextRef="#ctx0" brushRef="#br0">52 813,'-2'1,"1"-1,-1 1,0-1,1 1,-1 0,0 0,1 0,-1 0,1 0,0 0,-1 0,1 1,0-1,0 0,0 1,0-1,0 1,0-1,0 1,0 0,0-1,1 1,-1 0,0 3,0-3,1 0,-1 0,0 0,0 0,0 0,0 0,-1 0,1 0,0 0,-1-1,1 1,-4 2,4-7,1 0,-1 1,1-1,0 0,0 0,0 0,0 0,1 0,-1 1,1-1,-1 0,2-2,35-134,-33 121,0 0,0 0,-2-1,-1 1,0-1,-1 1,-4-27,2-16,4 2,0 35,-2 1,0-1,-1 0,-7-33,5 48,1 1,0 0,0-1,1 1,0-1,0 0,1 1,1-1,-1 0,1 1,1-1,2-10,22-37,-21 47,0 0,-1 0,0 0,0-1,2-12,-5 17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30:42.208"/>
    </inkml:context>
    <inkml:brush xml:id="br0">
      <inkml:brushProperty name="width" value="0.1" units="cm"/>
      <inkml:brushProperty name="height" value="0.1" units="cm"/>
      <inkml:brushProperty name="color" value="#92D050"/>
      <inkml:brushProperty name="ignorePressure" value="1"/>
    </inkml:brush>
  </inkml:definitions>
  <inkml:trace contextRef="#ctx0" brushRef="#br0">426 133,'37'-24,"-14"8,11-3,-21 10,1 1,0 0,0 1,1 1,0 1,0 0,0 0,28-3,11 2,-29 3,1 0,48 3,-74 0,1 0,-1-1,1 1,-1 0,1 0,-1 0,1 0,-1 0,1 1,-1-1,1 0,-1 0,1 0,-1 0,1 0,-1 1,1-1,-1 0,0 1,1-1,-1 0,1 1,-1-1,0 0,1 1,-1-1,0 0,1 1,-1-1,0 1,0-1,1 1,-1-1,0 1,0-1,0 1,-11 17,-26 10,-223 93,224-114,33-7,0 0,-1 0,1 1,0-1,-1 1,1 0,0 0,0 0,0 0,0 1,0-1,0 1,0 0,-3 2,14-9,0 1,0 0,0 0,0 0,15-3,27-3,67-24,-49 25,-75 11,1 1,0 0,0 0,0 1,-7 6,-14 7,13-11,8-4,1 0,0 0,1 0,-1 1,0 0,1 0,-1 0,-3 4,8-7,1 1,-1-1,0 0,1 1,-1-1,1 0,-1 1,1-1,-1 0,1 1,-1-1,1 0,-1 0,1 0,-1 0,1 1,-1-1,1 0,-1 0,1 0,0 0,-1 0,1 0,-1 0,1-1,-1 1,1 0,-1 0,1 0,-1 0,2-1,23-3,-24 4,35-6,-5 1,-59 7,19-2,1 1,0 0,-1 0,1 1,0 0,0 0,0 1,0 0,1 1,-1 0,-10 7,15-10,-1 1,1-1,0 1,-1-1,1 0,0-1,-1 1,0 0,1-1,-1 0,1 0,-1 0,1 0,-1-1,1 1,-1-1,1 0,-1 0,-4-2,3 1,0 1,0-1,0 1,1 0,-1 1,0-1,0 1,0 0,0 1,-7 0,-2 2,0-2,0 1,-18-1,21-2,0 1,0 1,0 0,0 1,1 0,-17 5,7 1,0-1,-1-1,0-1,1-1,-40 3,43-3,0 0,1 2,-1 0,1 1,0 0,1 2,-25 17,119-65,-74 37,-1 0,1 0,0 0,-1 1,1 0,0 0,0 0,10 0,-10 0,1 1,0-1,0 0,0-1,0 1,7-5,-9 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31:18.177"/>
    </inkml:context>
    <inkml:brush xml:id="br0">
      <inkml:brushProperty name="width" value="0.1" units="cm"/>
      <inkml:brushProperty name="height" value="0.1" units="cm"/>
      <inkml:brushProperty name="color" value="#92D050"/>
      <inkml:brushProperty name="ignorePressure" value="1"/>
    </inkml:brush>
  </inkml:definitions>
  <inkml:trace contextRef="#ctx0" brushRef="#br0">1 0,'1'2,"0"0,-1 0,2 0,-1 0,0 0,0-1,1 1,-1 0,0-1,1 1,0-1,-1 1,1-1,0 0,0 0,3 2,32 17,-30-18,1 2,-1-1,0 1,0 0,0 0,-1 0,1 1,-1 0,0 1,-1-1,1 1,6 10,38 32,-2 12,-24-33,-13-12,-1 0,-1 0,0 1,6 18,12 20,-5-1,-21-49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31:42.658"/>
    </inkml:context>
    <inkml:brush xml:id="br0">
      <inkml:brushProperty name="width" value="0.1" units="cm"/>
      <inkml:brushProperty name="height" value="0.1" units="cm"/>
      <inkml:brushProperty name="color" value="#92D050"/>
      <inkml:brushProperty name="ignorePressure" value="1"/>
    </inkml:brush>
  </inkml:definitions>
  <inkml:trace contextRef="#ctx0" brushRef="#br0">27 152,'0'4,"0"1,-1-1,0 1,1-1,-1 0,-1 0,1 1,0-1,-1 0,0 0,0 0,0-1,-1 1,-3 4,3-54,17-73,-14 72,0 42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45.08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15,'0'-1,"1"0,0 0,-1 0,1 0,0 0,-1 1,1-1,0 0,0 0,0 1,-1-1,1 0,0 1,0-1,0 1,0-1,0 1,0 0,0-1,0 1,0 0,1 0,-1 0,0 0,0 0,0 0,0 0,0 0,1 0,34 3,-16 3,-1 1,37 17,-33-10,-16-9,1-1,-1 1,1-1,0-1,14 5,39 20,-9-4,-34-14,0 0,-1 1,0 0,-1 2,0 0,-1 0,14 18,-7-9,49 55,-62-64,0 1,-1 0,-1 1,0 0,5 17,17 36,-14-23,-6-15,-7-23,1 1,-1 0,1-1,1 1,7 12,-9-22,-1-2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31:47.993"/>
    </inkml:context>
    <inkml:brush xml:id="br0">
      <inkml:brushProperty name="width" value="0.1" units="cm"/>
      <inkml:brushProperty name="height" value="0.1" units="cm"/>
      <inkml:brushProperty name="color" value="#92D050"/>
      <inkml:brushProperty name="ignorePressure" value="1"/>
    </inkml:brush>
  </inkml:definitions>
  <inkml:trace contextRef="#ctx0" brushRef="#br0">137 1,'-2'3,"1"0,-1 0,0 0,1 0,0 1,0-1,0 0,0 1,0-1,1 1,-1 5,-1 2,-8 17,-1 0,-18 32,-40 36,67-92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31:59.166"/>
    </inkml:context>
    <inkml:brush xml:id="br0">
      <inkml:brushProperty name="width" value="0.1" units="cm"/>
      <inkml:brushProperty name="height" value="0.1" units="cm"/>
      <inkml:brushProperty name="color" value="#92D050"/>
      <inkml:brushProperty name="ignorePressure" value="1"/>
    </inkml:brush>
  </inkml:definitions>
  <inkml:trace contextRef="#ctx0" brushRef="#br0">27 1,'1'0,"1"0,-1 1,0-1,0 1,0-1,0 1,0-1,-1 1,1 0,0-1,0 1,0 0,0 0,-1 0,1 0,0 0,-1 0,1 0,-1 0,1 0,-1 0,0 0,1 0,-1 0,0 0,0 0,1 0,-1 0,0 1,0 1,0 41,0-37,-13 79,19 119,-4-187,-1-5,0 1,0-1,-1 1,-1-1,-4 20,0-92,4 39,1-38,2 50,4 34,-6-23,8 84,-7-81,-2-1,1 0,0 1,-1-1,0 0,0 0,-1 0,1 1,-1-2,0 1,-1 0,1 0,-1-1,-3 6,6-31,2 13,-1 24,-2-11,1 0,-1 0,0 0,0 0,0 0,0 0,-1 0,-3 7,-7 19,11-25,0-1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32:16.692"/>
    </inkml:context>
    <inkml:brush xml:id="br0">
      <inkml:brushProperty name="width" value="0.1" units="cm"/>
      <inkml:brushProperty name="height" value="0.1" units="cm"/>
      <inkml:brushProperty name="color" value="#92D050"/>
      <inkml:brushProperty name="ignorePressure" value="1"/>
    </inkml:brush>
  </inkml:definitions>
  <inkml:trace contextRef="#ctx0" brushRef="#br0">1 32,'80'6,"-26"-2,-42-3,0 0,-1 0,1-1,0 0,-1-1,1-1,21-5,-23 5,0 0,-1 1,1 0,0 0,0 1,20 2,-23-1,0 0,0 0,0-1,0 0,0-1,0 1,0-1,0 0,0-1,0 0,-1 0,1 0,0-1,-1 0,11-7,-12 6,-4 3,-14 4,7-2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32:19.087"/>
    </inkml:context>
    <inkml:brush xml:id="br0">
      <inkml:brushProperty name="width" value="0.1" units="cm"/>
      <inkml:brushProperty name="height" value="0.1" units="cm"/>
      <inkml:brushProperty name="color" value="#92D050"/>
      <inkml:brushProperty name="ignorePressure" value="1"/>
    </inkml:brush>
  </inkml:definitions>
  <inkml:trace contextRef="#ctx0" brushRef="#br0">101 1,'-18'1,"1"1,-1 1,-26 7,40-9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32:24.236"/>
    </inkml:context>
    <inkml:brush xml:id="br0">
      <inkml:brushProperty name="width" value="0.1" units="cm"/>
      <inkml:brushProperty name="height" value="0.1" units="cm"/>
      <inkml:brushProperty name="color" value="#92D050"/>
      <inkml:brushProperty name="ignorePressure" value="1"/>
    </inkml:brush>
  </inkml:definitions>
  <inkml:trace contextRef="#ctx0" brushRef="#br0">1 127,'3'-1,"1"1,0-1,-1 0,1 0,-1 0,0-1,1 1,-1-1,0 0,0 0,6-4,-6 3,0 1,0 0,1 0,-1 0,1 0,-1 1,1-1,0 1,0 0,-1 0,6-1,-2 2,1-2,0 1,-1-1,1 0,-1-1,1 0,12-7,-13 6,1 0,0 1,0 0,0 0,0 1,10-2,-14 3,-1 1,0-1,1 0,-1-1,0 1,0-1,0 1,0-1,0 0,0 0,0 0,-1-1,4-2,12-10,-67 44,46-27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32:36.831"/>
    </inkml:context>
    <inkml:brush xml:id="br0">
      <inkml:brushProperty name="width" value="0.1" units="cm"/>
      <inkml:brushProperty name="height" value="0.1" units="cm"/>
      <inkml:brushProperty name="color" value="#92D050"/>
      <inkml:brushProperty name="ignorePressure" value="1"/>
    </inkml:brush>
  </inkml:definitions>
  <inkml:trace contextRef="#ctx0" brushRef="#br0">372 119,'-4'0,"-1"-1,1 0,0 0,0-1,0 1,0-1,0 0,0 0,0 0,-6-5,-15-8,-17-2,-65-18,102 33,-8-2,0 1,0 0,-1 1,1 0,-15 0,-5-3,20 1,12 2,5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32:50.083"/>
    </inkml:context>
    <inkml:brush xml:id="br0">
      <inkml:brushProperty name="width" value="0.1" units="cm"/>
      <inkml:brushProperty name="height" value="0.1" units="cm"/>
      <inkml:brushProperty name="color" value="#92D050"/>
      <inkml:brushProperty name="ignorePressure" value="1"/>
    </inkml:brush>
  </inkml:definitions>
  <inkml:trace contextRef="#ctx0" brushRef="#br0">169 96,'-5'-4,"-1"-1,1 2,-1-1,1 1,-1 0,-12-5,9 4,0 0,0-1,-16-12,-27-14,39 26,20 9,23 10,-21-10,0 0,-1 1,1 0,-1 0,0 1,0 0,-1 1,0 0,0 0,11 15,-16-19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33:04.307"/>
    </inkml:context>
    <inkml:brush xml:id="br0">
      <inkml:brushProperty name="width" value="0.1" units="cm"/>
      <inkml:brushProperty name="height" value="0.1" units="cm"/>
      <inkml:brushProperty name="color" value="#92D050"/>
      <inkml:brushProperty name="ignorePressure" value="1"/>
    </inkml:brush>
  </inkml:definitions>
  <inkml:trace contextRef="#ctx0" brushRef="#br0">49 153,'0'-5,"0"1,1 0,-1-1,0 1,0 0,0 0,-1 0,0 0,1 0,-1 0,0 0,-1 0,1 0,-1 0,0 1,0-1,0 0,0 1,-1 0,-3-4,6 11,0 0,0 0,1 0,-1-1,1 1,-1 0,4 7,7 18,-10-25,-1-15,0-2,-7-47,6 56,1-1,-1 1,-1 0,1 1,-1-1,1 0,-1 0,0 1,-1-1,1 1,0-1,-5-3,6 7,1 0,-1 0,1 0,0 0,-1 1,1-1,-1 0,1 0,0 0,-1 1,1-1,0 0,-1 1,1-1,0 0,0 1,-1-1,1 0,0 1,0-1,0 1,-1-1,1 0,0 1,0-1,0 1,0-1,0 0,0 1,0-1,0 1,0-1,0 1,0-1,0 0,0 1,0-1,0 1,1-1,-1 0,0 2,3 22,-2-21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33:08.758"/>
    </inkml:context>
    <inkml:brush xml:id="br0">
      <inkml:brushProperty name="width" value="0.1" units="cm"/>
      <inkml:brushProperty name="height" value="0.1" units="cm"/>
      <inkml:brushProperty name="color" value="#92D050"/>
      <inkml:brushProperty name="ignorePressure" value="1"/>
    </inkml:brush>
  </inkml:definitions>
  <inkml:trace contextRef="#ctx0" brushRef="#br0">169 261,'0'-4,"0"1,-1-1,1 0,-1 1,0-1,0 1,0-1,-1 1,1-1,-1 1,0 0,-3-5,-8-18,6 13,1 0,-1 0,-1 0,-13-16,6 9,-1-1,-1 1,-22-20,36 38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33:15.356"/>
    </inkml:context>
    <inkml:brush xml:id="br0">
      <inkml:brushProperty name="width" value="0.1" units="cm"/>
      <inkml:brushProperty name="height" value="0.1" units="cm"/>
      <inkml:brushProperty name="color" value="#92D050"/>
      <inkml:brushProperty name="ignorePressure" value="1"/>
    </inkml:brush>
  </inkml:definitions>
  <inkml:trace contextRef="#ctx0" brushRef="#br0">3 1,'1'49,"-2"41,4-16,0-22,-9 258,4-298,1-8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45.08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97 4,'-27'-2,"20"1,0 1,-1-1,1 1,-1 1,1-1,-14 4,17 1,14-2,21 1,-24-3,-2 0,-1 1,1-1,0 1,-1-1,0 1,1 1,-1-1,0 1,0-1,5 6,-6-6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33:38.586"/>
    </inkml:context>
    <inkml:brush xml:id="br0">
      <inkml:brushProperty name="width" value="0.1" units="cm"/>
      <inkml:brushProperty name="height" value="0.1" units="cm"/>
      <inkml:brushProperty name="color" value="#92D050"/>
      <inkml:brushProperty name="ignorePressure" value="1"/>
    </inkml:brush>
  </inkml:definitions>
  <inkml:trace contextRef="#ctx0" brushRef="#br0">142 7,'-7'0,"-1"1,1 0,-1 0,1 0,-1 1,1 0,0 0,0 1,0 0,0 1,1-1,-1 1,1 0,0 1,0 0,0-1,1 2,-1-1,-6 10,12-15,0 0,0 1,0-1,0 0,-1 0,1 0,0 0,0 0,0 0,0 0,0 1,0-1,0 0,0 0,0 0,0 0,0 0,0 1,0-1,0 0,0 0,0 0,0 0,0 0,0 0,0 1,0-1,0 0,0 0,0 0,0 0,0 0,0 0,0 1,0-1,1 0,-1 0,0 0,0 0,0 0,0 0,0 0,0 0,0 0,1 0,-1 1,0-1,0 0,0 0,0 0,0 0,0 0,1 0,-1 0,0 0,0 0,0 0,14-1,13-7,-8-5,0 2,1 0,0 2,35-13,-23 14,-27 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33:42.868"/>
    </inkml:context>
    <inkml:brush xml:id="br0">
      <inkml:brushProperty name="width" value="0.1" units="cm"/>
      <inkml:brushProperty name="height" value="0.1" units="cm"/>
      <inkml:brushProperty name="color" value="#92D050"/>
      <inkml:brushProperty name="ignorePressure" value="1"/>
    </inkml:brush>
  </inkml:definitions>
  <inkml:trace contextRef="#ctx0" brushRef="#br0">95 0,'-4'1,"0"-1,1 1,-1-1,0 1,1 0,-1 0,1 1,-1-1,1 1,-1 0,1 0,0 0,0 0,0 0,0 1,0-1,1 1,-1 0,1 0,0 0,-4 7,6-10,0 0,1 1,-1-1,0 0,0 1,1-1,-1 0,0 1,1-1,-1 0,0 0,1 1,-1-1,0 0,1 0,-1 0,0 0,1 1,-1-1,1 0,-1 0,1 0,-1 0,0 0,1 0,-1 0,1 0,-1 0,1 0,-1 0,0 0,1-1,-1 1,1 0,-1 0,8-2,-9 2,20-16,-18 13,-15 17,-30 17,40-29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31:08.742"/>
    </inkml:context>
    <inkml:brush xml:id="br0">
      <inkml:brushProperty name="width" value="0.1" units="cm"/>
      <inkml:brushProperty name="height" value="0.1" units="cm"/>
      <inkml:brushProperty name="color" value="#92D050"/>
      <inkml:brushProperty name="ignorePressure" value="1"/>
    </inkml:brush>
  </inkml:definitions>
  <inkml:trace contextRef="#ctx0" brushRef="#br0">53 2,'18'0,"-6"-1,1 1,0 0,0 1,0 0,-1 1,1 1,0 0,-1 0,12 6,-11-1,-15-5,-28-6,5 0,-16 3,16-1,1 1,-46 7,65-7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31:10.793"/>
    </inkml:context>
    <inkml:brush xml:id="br0">
      <inkml:brushProperty name="width" value="0.1" units="cm"/>
      <inkml:brushProperty name="height" value="0.1" units="cm"/>
      <inkml:brushProperty name="color" value="#92D050"/>
      <inkml:brushProperty name="ignorePressure" value="1"/>
    </inkml:brush>
  </inkml:definitions>
  <inkml:trace contextRef="#ctx0" brushRef="#br0">1 0,'23'11,"-10"-5,-1 0,1-1,20 6,-25-9,1 0,-1 1,0 0,0 1,11 6,27 11,-41-20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33:56.506"/>
    </inkml:context>
    <inkml:brush xml:id="br0">
      <inkml:brushProperty name="width" value="0.1" units="cm"/>
      <inkml:brushProperty name="height" value="0.1" units="cm"/>
      <inkml:brushProperty name="color" value="#92D050"/>
      <inkml:brushProperty name="ignorePressure" value="1"/>
    </inkml:brush>
  </inkml:definitions>
  <inkml:trace contextRef="#ctx0" brushRef="#br0">246 8,'-1'0,"1"-1,-1 0,0 1,1-1,-1 0,0 1,1-1,-1 1,0-1,0 1,0 0,1-1,-1 1,0 0,0 0,0-1,0 1,0 0,0 0,1 0,-1 0,0 0,0 0,0 0,0 1,0-1,0 0,-1 1,-28 4,27-4,-4 1,-1 0,1 1,0-1,0 2,-13 6,68-13,78-10,-100 10,-44-1,-8 5,0 0,0 2,0 1,-33 10,52-12,-132 31,135-32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34:21.624"/>
    </inkml:context>
    <inkml:brush xml:id="br0">
      <inkml:brushProperty name="width" value="0.1" units="cm"/>
      <inkml:brushProperty name="height" value="0.1" units="cm"/>
      <inkml:brushProperty name="color" value="#92D050"/>
      <inkml:brushProperty name="ignorePressure" value="1"/>
    </inkml:brush>
  </inkml:definitions>
  <inkml:trace contextRef="#ctx0" brushRef="#br0">3 0,'-1'16,"1"-11,-1 0,0 0,1 0,0-1,0 1,1 0,-1 0,1 0,0 0,2 5,-2-11,0 1,-1 0,1-1,-1 1,1-1,0 0,-1 1,1-1,-1 1,0-1,1 0,-1 1,1-1,-1 0,0 0,0 1,1-1,-1 0,0 0,0 1,0-1,0 0,0-1,2-4,-2 24,6 102,-6-123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34:23.288"/>
    </inkml:context>
    <inkml:brush xml:id="br0">
      <inkml:brushProperty name="width" value="0.1" units="cm"/>
      <inkml:brushProperty name="height" value="0.1" units="cm"/>
      <inkml:brushProperty name="color" value="#92D050"/>
      <inkml:brushProperty name="ignorePressure" value="1"/>
    </inkml:brush>
  </inkml:definitions>
  <inkml:trace contextRef="#ctx0" brushRef="#br0">8 92,'0'0,"-1"-1,0 0,1 1,-1-1,1 0,-1 1,1-1,-1 0,1 1,-1-1,1 0,-1 0,1 0,0 1,0-1,-1 0,1 0,0 0,0 0,0 0,0 1,0-1,0 0,0 0,0 0,1 0,-1 0,0 1,1-2,5-27,7-4,-12 27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5:34:38.413"/>
    </inkml:context>
    <inkml:brush xml:id="br0">
      <inkml:brushProperty name="width" value="0.1" units="cm"/>
      <inkml:brushProperty name="height" value="0.1" units="cm"/>
      <inkml:brushProperty name="color" value="#92D050"/>
      <inkml:brushProperty name="ignorePressure" value="1"/>
    </inkml:brush>
  </inkml:definitions>
  <inkml:trace contextRef="#ctx0" brushRef="#br0">21 264,'1'-33,"0"17,-1 1,0-1,-1 1,-1-1,-7-29,8 43,0 0,1 0,-1 0,1 0,0-1,0 1,-1 0,1 0,1-1,-1 1,0 0,0 0,1 0,0 0,-1-1,1 1,0 0,0 0,0 0,0 0,3-3,-2 56,-11-87,7 33,1 0,-1 0,1 1,0-1,0-1,0 1,0 0,1 0,-1 0,1 0,0 0,0-1,0 1,0 0,1 0,-1 0,1-1,0 1,-1 0,2 0,1-5,9 45,-12-40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9:42.12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818 0,'0'3,"-1"-1,0 1,1 0,-1-1,0 1,0-1,-1 1,1-1,0 1,-1-1,1 0,-1 0,0 0,0 0,0 0,0 0,0 0,0-1,-4 3,-53 29,35-21,-133 75,153-81,14-2,31 0,-17-2,20 0,-17-1,-25 1,-12 2,-63 18,125-16,-17-8,-24 1,1 0,-1 0,0 1,0 1,0 0,17 4,-105-1,24 6,40-7,0 0,0-1,-18 0,49-1,-9 0,1-1,-1 1,0-2,18-2,-92-2,30 4,20 0,0 1,-1 0,1 1,0 0,-1 2,-18 4,-104 34,28 0,94-32,-1 2,2-1,-1 2,2 0,-17 17,-5 3,10-12,26-20,15-11,19-8,-34 20,0-1,0 0,0 0,0 0,0 0,0 0,0 0,0 0,0 0,0 0,0 0,0 0,0 1,0-1,0 0,0 0,0 0,0 0,0 0,0 0,0 0,0 0,0 0,0 0,0 0,0 0,0 0,0 0,0 0,1 1,-1-1,0 0,0 0,0 0,0 0,0 0,0 0,0 0,0 0,0 0,0 0,0 0,1 0,-1 0,0 0,0 0,0 0,0 0,0 0,0 0,0 0,0 0,0-1,-17 16,3-3,11-9,1 0,0-1,-1 0,1 1,-1-1,0 0,0 0,0-1,0 1,0-1,0 1,0-1,-4 1,5-7,10-6,12-5,148-70,-140 69,-21 13,0-1,0 1,0 1,0-1,10-2,77-26,-73 25,0 1,1 0,37-4,74-9,19 12,-128 7,0 1,0 0,41 10,-29-5,-11-2,-3-2,0 2,0 0,0 2,0 0,-1 2,25 12,-37-15,0-1,0 0,1 0,14 3,-21-8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9:42.12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155 430,'0'0,"-1"1,0-1,1 1,-1-1,1 1,-1-1,0 1,0-1,1 0,-1 0,0 1,0-1,1 0,-1 0,0 0,0 0,0 0,1 0,-1 0,0 0,0 0,0 0,1 0,-1 0,0-1,0 1,1 0,-1-1,0 1,-1-1,-26-9,26 9,0 0,0-1,1 0,-1 1,0-1,1 0,-1 0,1 0,0 0,0 0,-1 0,1 0,1 0,-1 0,0-1,0 1,1 0,0-1,-1 1,1 0,0-1,0 1,0 0,0-1,1 1,-1 0,2-5,-2-7,0 89,-3-101,1 22,1 21,-3 7,1-44,3 39,0-16,0-1,-1 1,1-1,0 1,-1-1,1 1,-1-1,0 0,0 1,0-1,0 0,-1 2,-2-51,4 41,1 0,0 0,0 0,1 0,0 0,4-9,-3 9,-1 0,0 0,0 0,-1 0,1 0,-1 0,0-7,-1-8,-1 29,-7 50,5-62,1-14,2-23,7 64,-5-9,-5-17,-1 5,0 12,-1 13,-1 112,3-126,-1-15,3 1,1-1,-1 1,1-1,-1 0,1 1,0-1,0 0,0 1,0-1,0 0,1 1,-1-1,1-2,15-39,-15 41,-10 26,-16 22,20-38,0 0,0 0,1 1,0 0,-3 13,17-41,-7 17,-1-1,0 0,-1 0,1 1,0-1,-1 0,0 0,1-1,-1 1,1-5,7-38,-6 38,-1 0,0-1,0 0,0-16,-2 7,2 0,6-29,2-16,-5 9,-2 33,-1 0,-1 0,0 0,-2 0,0-1,-7-31,4 41,-5-19,7 33,1 21,14 124,-8-108,-4-33,0 0,0 0,0 0,-1 0,0 0,0 0,-1 1,-1 9,-10-88,13 26,0 38,0 0,-1 1,0-1,-1 0,1 0,-3-9,-3 75,7-2,1-23,-5 49,3-79,-1-1,1 1,0 0,0 0,0-1,0 1,0 0,1 0,-1-1,3 5,3-8,2-20,-3-18,-5 37,0 1,0-1,0 1,0-1,0 0,0 1,0-1,0 0,-1 1,1-1,-1 1,1-1,-1 1,0-1,1 1,-1-1,0 1,0-1,0 1,-2-2,3 3,-1 0,1 0,0 0,-1 0,1 1,-1-1,1 0,0 0,-1 0,1 0,-1 1,1-1,0 0,-1 0,1 1,0-1,0 0,-1 1,1-1,0 0,-1 1,1-1,0 0,0 1,0-1,0 1,-1-1,1 1,-2 2,2-17,-1 8,1 3,-1-1,1 1,0 0,0 0,0-1,0 1,1 0,-1 0,1 0,0 0,0-1,0 1,2-5,-2 9,0-1,-1 1,1-1,0 1,-1 0,1-1,-1 1,0 0,1 0,-1-1,1 1,-1 0,0 0,0 0,1-1,-1 1,0 0,0 0,0 0,0 0,0 0,0-1,0 1,0 1,0 29,-1-27,1 7,1-2,-2 0,1 1,-1-1,-4 14,6-29,-1 0,1 0,-2 0,1 0,-1 0,-2-11,-5 53,7-31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45.08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35 2,'30'0,"-52"0,0 0,48 0,-4 0,-55 0,25 2,-14-2,17-2,7 1,19 1,-17 0,0 1,0-1,0 1,0 0,0 0,-1 0,1 0,0 1,0 0,-1 0,1 0,3 2,-6-2,19 18,-20-19,1 0,-1-1,1 1,-1-1,1 1,0-1,-1 1,1-1,0 1,-1-1,1 1,0-1,-1 0,1 1,0-1,0 0,-1 0,1 1,0-1,0 0,0 0,-1 0,1 0,0 0,0 0,1-1,-2 1,0-1,0 1,-1-1,1 1,0-1,0 1,-1-1,1 1,0-1,-1 1,1-1,0 1,-1-1,1 1,-1 0,1-1,0 1,-1 0,1-1,-1 1,1 0,-1 0,0 0,1-1,-1 1,1 0,-1 0,1 0,-1 0,1 0,-2 0,-23-7,23 6,-19-5,21 3,30 5,-12 0,-38-8,-35-11,126 34,-82-17,-22 0,33 1,-1-1,1 0,-1 0,1 0,-1 0,1 0,-1 1,1-1,-1 0,1 0,-1 0,1 0,-1-1,1 1,-1 0,1 0,-1 0,1 0,-1 0,1-1,-1 1,1 0,0 0,-1-1,1 1,-1 0,1-1,0 1,-1 0,1-1,0 1,0 0,-1-1,1 1,0-1,1 0,0-1,1 1,-1 0,1 0,-1 1,1-1,-1 0,1 1,0-1,-1 0,1 1,0 0,-1-1,1 1,0 0,0 0,-1 0,1 0,0 0,0 1,2 0,44 9,-38-7,-2-1,0 1,1 0,-1 0,0 1,-1 0,1 1,-1-1,1 1,-1 1,7 7,-13-13,-1 0,0 1,0-1,0 0,0 0,0 0,0 0,0 0,0 0,0 1,0-1,1 0,-1 0,0 0,0 0,0 1,0-1,0 0,0 0,0 0,0 0,0 1,0-1,0 0,0 0,-1 0,1 0,0 0,0 1,0-1,0 0,0 0,0 0,0 0,0 0,0 1,0-1,-1 0,1 0,0 0,0 0,0 0,0 0,0 0,-1 0,1 0,0 0,0 0,0 1,0-1,0 0,-1 0,1 0,0 0,-15-2,-13-6,5 0,24 11,13 4,7 3,-39-13,-7-9,44 21,65 34,-50-16,-14-9,-20-20,-1 0,0 1,1-1,-1 1,0-1,0 1,0 0,0-1,0 1,0 0,0 0,-1 0,1-1,0 1,-1 1,1-1,-1 0,-1-1,-5 0,8 5,14 9,-5-4,-20-13,-6-8,12 7,-3-2,2 2,15 11,7 6,0 0,-1 1,-1 0,26 29,-23-20,-11-15,-12-15,-5-4,-1 1,0 0,-19-15,18 16,4 5,5 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9:42.12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0 385,'3'-5,"-1"1,1-1,0 1,0 0,1 0,-1 0,1 0,0 0,0 1,6-4,-5 3,54-58,-50 50,2 0,-1 1,2 0,-1 1,2 0,17-11,15 2,-43 18,0 0,0 0,0 1,0-1,0 1,0-1,1 1,-1 0,0 0,0 0,0 0,1 0,-1 0,0 1,0-1,0 1,0-1,0 1,3 1,-4-6,1 1,0-1,-1 1,0-1,1 0,-2 1,1-1,0 0,-1 0,0 0,0-4,9-40,-5 44,-2 14,-2 17,-1 60,1-9,-3-72,-2-16,-1-19,0-183,6 191,2 30,7 30,-9-62,1 19,0 22,-1-12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9:42.13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8 140,'-1'-19,"0"-10,2 24,3 13,5 16,-15-41,3 8,1 0,-1-1,2 1,-1 0,0-17,2 37,-1-6,1 0,0 0,0 0,1 0,-1 0,1 0,0 0,3 7,-6-39,6 18,4 21,-11-74,3 55,0 12,-2 25,6 40,-4-70,0 1,0-1,0 0,0 0,0 0,0 0,0 0,0 0,0 0,1 0,-1 0,0 0,0 0,0 0,0 0,0 0,0 0,0 0,0 0,0 0,0 0,0 0,0 0,0 0,0 0,0 0,0 0,1 0,-1 0,0 0,0 0,0-1,0 1,0 0,0 0,0 0,0 0,0 0,0 0,0 0,0 0,4 18,-5-46,2 51,-1-13,0 1,-1-1,0 0,0 0,-1-1,-5 18,8-50,-3 21,1 19,1-3,0-7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9:42.13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144 226,'-1'-7,"-1"0,1 0,-1 0,0 1,0-1,-1 1,0 0,0 0,0 0,-1 0,0 0,0 1,0-1,-10-7,14 13,-1 0,1 1,-1-1,1 0,-1 1,1-1,-1 0,1 1,0-1,-1 1,1-1,0 1,-1-1,1 1,0-1,-1 1,1 0,0-1,0 1,0-1,0 1,0-1,0 1,0 0,0-1,0 1,0-1,0 1,0 0,0-1,0 1,0-1,1 2,-4 17,-2-19,-4-13,-7-36,28 76,6 17,-19-45,-9-17,4 10,4 10,1 29,2-54,-1 19,1-1,-1 1,-1 0,1-1,-1 1,1 0,-1-1,0 1,-1 0,1 0,-1 0,0 0,0 0,0 0,-5-6,0 3,5 10,7 19,-4-18,23 103,-24-156,1 42,0 1,-1 0,0 0,0-1,0 1,-1 0,0 0,0-1,0 1,-1 0,0 0,0 0,-1 1,-5-11,-5-4,12 16,-1 1,1 0,-1 0,0 0,0 0,0 0,-1 0,1 1,-1-1,1 1,-1 0,-3-3,24 41,12 27,-28-69,-2 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9:42.13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15,'0'-1,"1"0,0 0,-1 0,1 0,0 0,-1 1,1-1,0 0,0 0,0 1,-1-1,1 0,0 1,0-1,0 1,0-1,0 1,0 0,0-1,0 1,0 0,1 0,-1 0,0 0,0 0,0 0,0 0,0 0,1 0,34 3,-16 3,-1 1,37 17,-33-10,-16-9,1-1,-1 1,1-1,0-1,14 5,39 20,-9-4,-34-14,0 0,-1 1,0 0,-1 2,0 0,-1 0,14 18,-7-9,49 55,-62-64,0 1,-1 0,-1 1,0 0,5 17,17 36,-14-23,-6-15,-7-23,1 1,-1 0,1-1,1 1,7 12,-9-22,-1-2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9:42.13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97 4,'-27'-2,"20"1,0 1,-1-1,1 1,-1 1,1-1,-14 4,17 1,14-2,21 1,-24-3,-2 0,-1 1,1-1,0 1,-1-1,0 1,1 1,-1-1,0 1,0-1,5 6,-6-6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9:42.13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35 2,'30'0,"-52"0,0 0,48 0,-4 0,-55 0,25 2,-14-2,17-2,7 1,19 1,-17 0,0 1,0-1,0 1,0 0,0 0,-1 0,1 0,0 1,0 0,-1 0,1 0,3 2,-6-2,19 18,-20-19,1 0,-1-1,1 1,-1-1,1 1,0-1,-1 1,1-1,0 1,-1-1,1 1,0-1,-1 0,1 1,0-1,0 0,-1 0,1 1,0-1,0 0,0 0,-1 0,1 0,0 0,0 0,1-1,-2 1,0-1,0 1,-1-1,1 1,0-1,0 1,-1-1,1 1,0-1,-1 1,1-1,0 1,-1-1,1 1,-1 0,1-1,0 1,-1 0,1-1,-1 1,1 0,-1 0,0 0,1-1,-1 1,1 0,-1 0,1 0,-1 0,1 0,-2 0,-23-7,23 6,-19-5,21 3,30 5,-12 0,-38-8,-35-11,126 34,-82-17,-22 0,33 1,-1-1,1 0,-1 0,1 0,-1 0,1 0,-1 1,1-1,-1 0,1 0,-1 0,1 0,-1-1,1 1,-1 0,1 0,-1 0,1 0,-1 0,1-1,-1 1,1 0,0 0,-1-1,1 1,-1 0,1-1,0 1,-1 0,1-1,0 1,0 0,-1-1,1 1,0-1,1 0,0-1,1 1,-1 0,1 0,-1 1,1-1,-1 0,1 1,0-1,-1 0,1 1,0 0,-1-1,1 1,0 0,0 0,-1 0,1 0,0 0,0 1,2 0,44 9,-38-7,-2-1,0 1,1 0,-1 0,0 1,-1 0,1 1,-1-1,1 1,-1 1,7 7,-13-13,-1 0,0 1,0-1,0 0,0 0,0 0,0 0,0 0,0 0,0 1,0-1,1 0,-1 0,0 0,0 0,0 1,0-1,0 0,0 0,0 0,0 0,0 1,0-1,0 0,0 0,-1 0,1 0,0 0,0 1,0-1,0 0,0 0,0 0,0 0,0 0,0 1,0-1,-1 0,1 0,0 0,0 0,0 0,0 0,0 0,-1 0,1 0,0 0,0 0,0 1,0-1,0 0,-1 0,1 0,0 0,-15-2,-13-6,5 0,24 11,13 4,7 3,-39-13,-7-9,44 21,65 34,-50-16,-14-9,-20-20,-1 0,0 1,1-1,-1 1,0-1,0 1,0 0,0-1,0 1,0 0,0 0,-1 0,1-1,0 1,-1 1,1-1,-1 0,-1-1,-5 0,8 5,14 9,-5-4,-20-13,-6-8,12 7,-3-2,2 2,15 11,7 6,0 0,-1 1,-1 0,26 29,-23-20,-11-15,-12-15,-5-4,-1 1,0 0,-19-15,18 16,4 5,5 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9:42.13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383 41,'-39'-21,"23"21,-15-2,31-3,18-3,4 3,-34 19,11-14,1 0,-1 1,1-1,0 0,-1 1,1-1,0 0,-1 1,1-1,0 1,-1-1,1 1,0-1,0 1,-1-1,1 1,0-1,0 1,0-1,0 1,0-1,0 1,0-1,0 1,0 0,0 0,0-1,0 0,0 1,0-1,0 1,0-1,-1 0,1 1,0-1,0 1,0-1,-1 0,1 1,0-1,0 0,-1 1,1-1,0 0,0 1,-1-1,1 0,0 1,-1-1,1 0,-1 0,1 0,0 1,-1-1,1 0,-1 0,1 0,0 0,-1 0,1 0,-1 0,1 0,0 0,-1 0,1 0,-1 0,1 0,-1 0,97 19,-138-24,24-2,0 2,0 0,-1 1,0 1,0 0,-19 1,12 3,44-2,12 4,-31 1,-17 1,32-5,-1 0,1 0,0 2,-1-1,1 2,12 3,10 1,-11-4,-22-4,1 1,0 0,-1 0,1 0,-1 1,1-1,-1 1,1 0,-1 0,1 0,-1 1,0-1,0 1,0 0,0 0,0 0,0 0,5 5,-64-25,-95-3,142 20,-39-3,1 1,-54 5,68 4,27-5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9:42.136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41,'4'17,"17"-14,-10-3,0-1,0 0,-1-1,1 0,-1-1,1 0,18-9,-19 7,0 0,0 1,1 1,0-1,-1 2,1-1,0 2,0-1,0 2,16 0,-88 13,77-12,1-2,-1 1,0-2,21-4,-109-6,65 12,1 1,-1 1,1-1,-1 1,1 0,-1 1,1 0,-8 4,-3 1,36-7,17 1,-33-2,-5 1,-22-1,8 2,0 0,0 1,1 0,-1 1,-28 13,34-12,16-5,29-8,0 0,-48 10,-1 0,1 1,-1 1,1 0,-21 10,15-5,28-12,33-18,-13 3,-26 16,-19 9,15-6,-10 4,-42 13,48-17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9:42.137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67,'0'-1,"1"0,0 1,-1-1,1 0,0 1,0-1,0 1,-1-1,1 1,0 0,0-1,0 1,0 0,0 0,0-1,0 1,0 0,0 0,0 0,0 0,0 0,1 1,31-1,-28 0,88 4,-53-1,72-3,-89-5,-36 1,-37-1,-60 12,155-4,-28-2,0 0,0 0,-1-2,1 0,0-1,16-4,28-3,-77 10,-17 1,26-4,16-4,-2 3,1 0,-1 1,1 0,0 0,0 1,9-1,-10 2,0 0,-1-1,1 0,-1-1,0 1,1-1,-1-1,0 1,9-6,5 2,-15 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9:42.138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46 188,'9'0,"-11"-1,-11-3,13 4,0 0,0 0,0 0,0 0,-1-1,1 1,0 0,0 0,0 0,0 0,0-1,0 1,0 0,-1 0,1 0,0 0,0-1,0 1,0 0,0 0,0 0,0-1,0 1,0 0,0 0,0 0,0-1,0 1,0 0,0 0,0 0,0-1,1 1,-1 0,0 0,0 0,0 0,0-1,0 1,0 0,0 0,1 0,-1 0,0 0,0-1,0 1,0 0,1 0,-1 0,0 0,0 0,0 0,0 0,1 0,-1 0,0 0,0 0,0 0,1 0,-1 0,0 0,1 0,9-7,-17 7,-15-3,23 2,-1 0,1 1,0-1,0 0,0 0,0 1,-1-1,1 1,0-1,0 1,0-1,0 1,0-1,0 1,0 0,1 0,-1-1,0 1,1 0,13-2,-15 2,0 0,0 0,0 0,0 0,-1 0,1 0,0 0,0 1,0-1,0 0,0 0,0 0,0 0,0 0,0 0,0 0,0 0,0 0,0 1,0-1,0 0,0 0,0 0,0 0,0 0,0 0,0 0,0 0,0 0,0 1,0-1,0 0,0 0,0 0,0 0,0 0,0 0,0 0,1 0,-1 0,0 0,0 0,0 0,0 1,0-1,0 0,0 0,0 0,0 0,0 0,0 0,1 0,-1 0,0 0,0 0,0 0,0 0,0 0,0 0,0 0,-3 1,-1 1,0-1,0 0,-1 0,1 0,0 0,0-1,0 0,0 0,-6 0,0-2,40 0,-22 2,0-1,0-1,0 1,-1-1,14-5,33-7,-37 11,1-1,26-9,-40 11,23-6,0-2,0-1,31-19,3 3,-7 3,-51 22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30:45.08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383 41,'-39'-21,"23"21,-15-2,31-3,18-3,4 3,-34 19,11-14,1 0,-1 1,1-1,0 0,-1 1,1-1,0 0,-1 1,1-1,0 1,-1-1,1 1,0-1,0 1,-1-1,1 1,0-1,0 1,0-1,0 1,0-1,0 1,0-1,0 1,0 0,0 0,0-1,0 0,0 1,0-1,0 1,0-1,-1 0,1 1,0-1,0 1,0-1,-1 0,1 1,0-1,0 0,-1 1,1-1,0 0,0 1,-1-1,1 0,0 1,-1-1,1 0,-1 0,1 0,0 1,-1-1,1 0,-1 0,1 0,0 0,-1 0,1 0,-1 0,1 0,0 0,-1 0,1 0,-1 0,1 0,-1 0,97 19,-138-24,24-2,0 2,0 0,-1 1,0 1,0 0,-19 1,12 3,44-2,12 4,-31 1,-17 1,32-5,-1 0,1 0,0 2,-1-1,1 2,12 3,10 1,-11-4,-22-4,1 1,0 0,-1 0,1 0,-1 1,1-1,-1 1,1 0,-1 0,1 0,-1 1,0-1,0 1,0 0,0 0,0 0,0 0,5 5,-64-25,-95-3,142 20,-39-3,1 1,-54 5,68 4,27-5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9:42.139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13 26,'3'14,"0"1,-11-27,6 9,1-1,-1 0,1 0,0 1,0-1,0 0,-1-7,2 11,0 0,0 0,0-1,0 1,0 0,0 0,0 0,0 0,0-1,0 1,0 0,0 0,0 0,0 0,0-1,1 1,-1 0,0 0,0 0,0 0,0 0,0-1,0 1,0 0,0 0,1 0,-1 0,0 0,0 0,0 0,0-1,0 1,1 0,-1 0,0 0,0 0,0 0,0 0,1 0,-1 0,0 0,0 0,0 0,0 0,1 0,-1 0,0 0,0 0,0 0,1 0,15 16,-12-11,0-1,0 2,-1-1,0 0,0 1,0-1,-1 1,0 0,3 11,-5-17,-1 0,1 0,0 0,0 1,0-1,0 0,0 0,-1 0,1 1,0-1,0 0,0 0,-1 0,1 0,0 0,0 0,0 1,-1-1,1 0,0 0,0 0,-1 0,1 0,0 0,0 0,-1 0,1 0,0 0,0 0,-1 0,1 0,0 0,0 0,0 0,-1-1,1 1,0 0,0 0,-1 0,1 0,0 0,0 0,0-1,0 1,-1 0,1 0,0 0,0-1,0 1,0 0,0 0,-1 0,1-1,0 1,0 0,0 0,0-1,0 1,0 0,0 0,0 0,0-1,0 1,0-1,-2 0,8 13,5 10,0 1,-2 0,-1 1,0 0,-2 0,6 44,-6-34,1 9,-7-70,0 49,-2 23,3 38,0-54,0-1,-5 35,0 15,3-64,-1 1,0-1,-1 0,-1 1,-6 15,-7 34,15-58,1 1,-1-1,-1 1,1-1,-1 0,-3 7,17-48,-10 33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9:42.140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1 157,'0'0,"0"-1,0 1,0 0,-1-1,1 1,0 0,0-1,0 1,0 0,0 0,0-1,0 1,0 0,0-1,0 1,1 0,-1-1,0 1,0 0,0 0,0-1,0 1,0 0,1 0,-1-1,0 1,0 0,0 0,1-1,-1 1,0 0,0 0,1 0,-1 0,0-1,0 1,1 0,-1 0,1 0,-1 0,1-1,-1 1,1 0,-1 0,1-1,0 1,-1 0,1-1,-1 1,0 0,1-1,-1 1,1-1,-1 1,0-1,1 1,-1-1,0 1,1-1,-1 0,0 1,0-1,0 1,1-1,-1 0,0 1,0-1,0 0,6-12,-3 14,0-16,-8-27,4 33,0 1,0-1,0 0,1 0,2-11,-1 25,1 1,-1-1,-1 0,1 0,-1 1,0-1,0 0,-1 8,-3 1,1-5,0 1,0 0,1 1,1-1,-1 12,5-20,-3-1,0-1,0 0,0 1,0-1,0 0,0 1,0-1,0 0,0 1,0-1,0 0,0 1,0-1,0 0,1 1,-1-1,0 0,0 0,0 1,0-1,1 0,-1 1,0-1,0 0,1 0,-1 0,0 1,0-1,1 0,-1 0,0 0,1 0,-1 1,0-1,1 0,-1 0,0 0,1 0,-1 0,0 0,1 0,-1 0,0 0,1 0,-1 0,0 0,1 0,-1 0,0-1,1 1,-1 0,0 0,-4 23,0 1,1 0,1 42,8-44,-6-22,0 0,0 1,0-1,0 0,0 0,1 0,-1 1,0-1,0 0,0 0,0 0,1 0,-1 1,0-1,0 0,0 0,1 0,-1 0,0 0,0 0,1 0,-1 0,0 0,0 0,1 0,-1 0,0 0,0 0,1 0,-1 0,0 0,0 0,1 0,-1 0,0 0,0 0,0 0,1 0,0-2,0 1,-1 0,1-1,0 1,-1-1,1 1,-1 0,1-1,-1 1,0-1,0 1,0-1,0 1,0-1,0 1,0-1,0 1,0-1,-1 1,1-1,-1 1,0-2,0-6,-1 0,1 0,1 0,-1 0,2 1,-1-1,1 0,3-12,-3 13,-7 55,-1 67,9-125,3 14,2 19,-8-67,1 39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9:42.141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1202 0,'-2'4,"0"-1,0 1,1-1,-1 1,1-1,0 1,0 0,0 0,0 5,-3 5,2-10,0-1,0 1,0-1,-1 1,1-1,-1 0,0 0,0 0,0 0,0-1,-1 1,1-1,-1 0,0 0,1 0,-1 0,0-1,0 1,0-1,-4 1,7-2,1 0,-1 0,1 0,-1 0,1 0,0 0,-1 0,1 0,-1 0,1 0,-1 0,1 0,-1-1,1 1,0 0,-1 0,1 0,0-1,-1 1,1 0,-1 0,1-1,0 1,-1 0,1-1,0 1,0 0,-1-1,1 1,0 0,0-1,0 1,-1-1,1 1,0-1,0 1,0 0,0-1,0 1,0-1,0 1,0-1,0 1,0 0,0-1,0 1,0-1,1 0,-4-8,-10 16,5-2,10-13,10-14,-21 33,1-1,1 1,-11 21,6-13,0 1,-2-2,0 0,-19 19,17-18,1-5,-1 1,0-2,-20 12,16-10,2-2,0-1,-1 0,0-2,-30 12,-38 17,66-30,-1 0,0-2,0-1,-1 0,1-2,-1 0,-37 0,43-3,0 1,0 0,-18 5,23-4,0 0,-1-1,1 0,-1-1,1-1,-1 0,-14-1,-130-14,94-5,76 25,17 4,-15-8,0 0,0 1,22 7,-25-6,0 0,1 0,-1-1,0-1,24 0,6-7,29-2,-47 7,44-8,25 0,-66 2,-24 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9:42.14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79 146,'-6'-7,"5"6,0 0,-1 0,1 0,0 0,0 0,0 0,0 0,0-1,1 1,-1 0,0-1,0 1,0-3,1 4,0 0,1-1,-1 1,0 0,0-1,0 1,0 0,0-1,0 1,0 0,0-1,0 1,0-1,0 1,0 0,0-1,0 1,-1 0,1-1,0 1,0 0,0 0,0-1,-1 1,1 0,0-1,0 1,-1 0,1 0,0-1,0 1,-1 0,1 0,0 0,-1-1,1 1,0 0,-1 0,0 0,-8 14,-3 29,12-39,0-1,-1 1,0 0,0-1,0 1,0-1,0 1,-1-1,0 0,1 1,-5 3,-9 24,30-73,12-24,-24 58,0 1,0-1,-1 0,0 0,1-11,-2 12,0 1,0-1,0 1,1-1,0 1,1 0,-1 0,8-12,-8 14,0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9:42.14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187 151,'-6'-1,"0"0,0-1,0 1,0-1,0 0,1-1,-1 0,1 0,-1 0,1 0,0-1,0 0,1 0,-1 0,1-1,0 1,0-1,0 0,0 0,-3-7,8 12,-1 0,0 0,0 0,0 0,0 0,0 0,0 0,0 0,0 0,0 0,0 0,1 0,-1 0,0 0,0 0,0 0,0 0,0 0,0 0,0 0,0 0,0 0,1 0,-1 0,0 0,0 0,0 0,0-1,0 1,0 0,0 0,0 0,0 0,0 0,0 0,0 0,0 0,0 0,1 0,-1 0,0-1,0 1,0 0,0 0,0 0,0 0,0 0,0 0,0 0,0 0,0 0,0 0,0-1,0 1,0 0,0 0,0 0,0 0,-1 0,1 0,0 0,0 0,0 0,0 0,0-1,0 1,0 0,0 0,0 0,11 5,11 12,-8-1,-9-11,0 0,-1 0,1 0,-2 1,1-1,0 1,-1 0,4 10,-33-61,24 42,1 0,-1 0,1-1,-1 1,0 0,0 0,0 1,-1-1,1 0,-1 1,1-1,-1 1,-3-2,-44-25,32 19,13 8,0-1,1-1,0 1,0 0,0-1,-7-8,11 11,0 1,-1 0,1 0,0 0,0-1,-1 1,1 0,0 0,0-1,0 1,0 0,0 0,-1-1,1 1,0 0,0-1,0 1,0 0,0-1,0 1,0 0,0-1,0 1,0 0,0 0,0-1,0 1,0 0,0-1,1 1,-1 0,0-1,0 1,0 0,0 0,1-1,-1 1,0-1,26 5,-20-2,1 0,-1 1,0 0,-1 0,1 0,-1 1,1 0,-1 0,0 1,-1-1,6 7,2 4,-1 2,13 23,-1-2,-22-36,3 4,0-1,-1 1,0-1,-1 1,1 0,3 12,-5-14,1 1,0 0,1-1,-1 0,1 0,0 0,4 5,-4-5,0 0,0-1,0 1,0 1,-1-1,0 0,0 1,0-1,2 8,1 39,-5-36,1-1,1 0,0 0,6 19,-1-9,-2 0,-1 1,-1 0,-1-1,-1 1,-1 0,-4 25,2 23,-11 20,11-54,-4 26,4-61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9:42.14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155 1,'-33'14,"22"-11,-1 0,1 1,0 0,-16 8,43-8,-6-3,-29 0,19-1,-31 2,30-2,-1 0,1 0,0 0,-1 1,1-1,0 0,0 1,-1-1,1 1,0-1,0 1,0-1,0 1,0 0,-1 0,1 0,1-1,-1 1,0 0,0 0,-1 1,57-4,157 9,-86 6,-47 1,-74-14,-1 1,0 0,1 0,-1 0,0 1,1-1,-1 1,0 0,0 0,-1 1,1-1,0 1,-1 0,5 4,-61-35,60 31,-1 1,-22-1,22-3,0-1,-1 1,1 0,-1 1,1 0,-1 0,1 0,-1 0,1 1,-1 0,0 0,0 0,0 1,0-1,0 1,5 5,26 9,7 5,-25-10,9 10,-23-18,0-1,-1 0,1 0,0 0,0 0,1-1,4 3,-4-3,0 1,-1 0,1 0,-1 0,0 0,6 6,-5-4,1-1,-1 0,1 0,0 0,0-1,0 0,1 0,-1 0,10 1,-12-3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8:41.092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818 0,'0'3,"-1"-1,0 1,1 0,-1-1,0 1,0-1,-1 1,1-1,0 1,-1-1,1 0,-1 0,0 0,0 0,0 0,0 0,0 0,0-1,-4 3,-53 29,35-21,-133 75,153-81,14-2,31 0,-17-2,20 0,-17-1,-25 1,-12 2,-63 18,125-16,-17-8,-24 1,1 0,-1 0,0 1,0 1,0 0,17 4,-105-1,24 6,40-7,0 0,0-1,-18 0,49-1,-9 0,1-1,-1 1,0-2,18-2,-92-2,30 4,20 0,0 1,-1 0,1 1,0 0,-1 2,-18 4,-104 34,28 0,94-32,-1 2,2-1,-1 2,2 0,-17 17,-5 3,10-12,26-20,15-11,19-8,-34 20,0-1,0 0,0 0,0 0,0 0,0 0,0 0,0 0,0 0,0 0,0 0,0 0,0 1,0-1,0 0,0 0,0 0,0 0,0 0,0 0,0 0,0 0,0 0,0 0,0 0,0 0,0 0,0 0,0 0,1 1,-1-1,0 0,0 0,0 0,0 0,0 0,0 0,0 0,0 0,0 0,0 0,0 0,1 0,-1 0,0 0,0 0,0 0,0 0,0 0,0 0,0 0,0 0,0-1,-17 16,3-3,11-9,1 0,0-1,-1 0,1 1,-1-1,0 0,0 0,0-1,0 1,0-1,0 1,0-1,-4 1,5-7,10-6,12-5,148-70,-140 69,-21 13,0-1,0 1,0 1,0-1,10-2,77-26,-73 25,0 1,1 0,37-4,74-9,19 12,-128 7,0 1,0 0,41 10,-29-5,-11-2,-3-2,0 2,0 0,0 2,0 0,-1 2,25 12,-37-15,0-1,0 0,1 0,14 3,-21-8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8:41.09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155 430,'0'0,"-1"1,0-1,1 1,-1-1,1 1,-1-1,0 1,0-1,1 0,-1 0,0 1,0-1,1 0,-1 0,0 0,0 0,0 0,1 0,-1 0,0 0,0 0,0 0,1 0,-1 0,0-1,0 1,1 0,-1-1,0 1,-1-1,-26-9,26 9,0 0,0-1,1 0,-1 1,0-1,1 0,-1 0,1 0,0 0,0 0,-1 0,1 0,1 0,-1 0,0-1,0 1,1 0,0-1,-1 1,1 0,0-1,0 1,0 0,0-1,1 1,-1 0,2-5,-2-7,0 89,-3-101,1 22,1 21,-3 7,1-44,3 39,0-16,0-1,-1 1,1-1,0 1,-1-1,1 1,-1-1,0 0,0 1,0-1,0 0,-1 2,-2-51,4 41,1 0,0 0,0 0,1 0,0 0,4-9,-3 9,-1 0,0 0,0 0,-1 0,1 0,-1 0,0-7,-1-8,-1 29,-7 50,5-62,1-14,2-23,7 64,-5-9,-5-17,-1 5,0 12,-1 13,-1 112,3-126,-1-15,3 1,1-1,-1 1,1-1,-1 0,1 1,0-1,0 0,0 1,0-1,0 0,1 1,-1-1,1-2,15-39,-15 41,-10 26,-16 22,20-38,0 0,0 0,1 1,0 0,-3 13,17-41,-7 17,-1-1,0 0,-1 0,1 1,0-1,-1 0,0 0,1-1,-1 1,1-5,7-38,-6 38,-1 0,0-1,0 0,0-16,-2 7,2 0,6-29,2-16,-5 9,-2 33,-1 0,-1 0,0 0,-2 0,0-1,-7-31,4 41,-5-19,7 33,1 21,14 124,-8-108,-4-33,0 0,0 0,0 0,-1 0,0 0,0 0,-1 1,-1 9,-10-88,13 26,0 38,0 0,-1 1,0-1,-1 0,1 0,-3-9,-3 75,7-2,1-23,-5 49,3-79,-1-1,1 1,0 0,0 0,0-1,0 1,0 0,1 0,-1-1,3 5,3-8,2-20,-3-18,-5 37,0 1,0-1,0 1,0-1,0 0,0 1,0-1,0 0,-1 1,1-1,-1 1,1-1,-1 1,0-1,1 1,-1-1,0 1,0-1,0 1,-2-2,3 3,-1 0,1 0,0 0,-1 0,1 1,-1-1,1 0,0 0,-1 0,1 0,-1 1,1-1,0 0,-1 0,1 1,0-1,0 0,-1 1,1-1,0 0,-1 1,1-1,0 0,0 1,0-1,0 1,-1-1,1 1,-2 2,2-17,-1 8,1 3,-1-1,1 1,0 0,0 0,0-1,0 1,1 0,-1 0,1 0,0 0,0-1,0 1,2-5,-2 9,0-1,-1 1,1-1,0 1,-1 0,1-1,-1 1,0 0,1 0,-1-1,1 1,-1 0,0 0,0 0,1-1,-1 1,0 0,0 0,0 0,0 0,0 0,0-1,0 1,0 1,0 29,-1-27,1 7,1-2,-2 0,1 1,-1-1,-4 14,6-29,-1 0,1 0,-2 0,1 0,-1 0,-2-11,-5 53,7-31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8:41.094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0 385,'3'-5,"-1"1,1-1,0 1,0 0,1 0,-1 0,1 0,0 0,0 1,6-4,-5 3,54-58,-50 50,2 0,-1 1,2 0,-1 1,2 0,17-11,15 2,-43 18,0 0,0 0,0 1,0-1,0 1,0-1,1 1,-1 0,0 0,0 0,0 0,1 0,-1 0,0 1,0-1,0 1,0-1,0 1,3 1,-4-6,1 1,0-1,-1 1,0-1,1 0,-2 1,1-1,0 0,-1 0,0 0,0-4,9-40,-5 44,-2 14,-2 17,-1 60,1-9,-3-72,-2-16,-1-19,0-183,6 191,2 30,7 30,-9-62,1 19,0 22,-1-12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6:28:41.095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8 140,'-1'-19,"0"-10,2 24,3 13,5 16,-15-41,3 8,1 0,-1-1,2 1,-1 0,0-17,2 37,-1-6,1 0,0 0,0 0,1 0,-1 0,1 0,0 0,3 7,-6-39,6 18,4 21,-11-74,3 55,0 12,-2 25,6 40,-4-70,0 1,0-1,0 0,0 0,0 0,0 0,0 0,0 0,0 0,1 0,-1 0,0 0,0 0,0 0,0 0,0 0,0 0,0 0,0 0,0 0,0 0,0 0,0 0,0 0,0 0,0 0,0 0,1 0,-1 0,0 0,0 0,0-1,0 1,0 0,0 0,0 0,0 0,0 0,0 0,0 0,0 0,4 18,-5-46,2 51,-1-13,0 1,-1-1,0 0,0 0,-1-1,-5 18,8-50,-3 21,1 19,1-3,0-7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41566-D8BE-430F-9234-115315503FC7}" type="datetime1">
              <a:rPr lang="ru-RU" smtClean="0"/>
              <a:pPr/>
              <a:t>14.05.2025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401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655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671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353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820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961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035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824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0349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752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088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1654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999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908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348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64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64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826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526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4562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226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961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58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ru-RU" noProof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Щелкните, чтобы изменить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Текст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 rtlCol="0"/>
          <a:lstStyle/>
          <a:p>
            <a:pPr rtl="0"/>
            <a:r>
              <a:rPr lang="ru-RU" noProof="0"/>
              <a:t>3 сентября 20XX г. 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 rtlCol="0"/>
          <a:lstStyle/>
          <a:p>
            <a:pPr rtl="0"/>
            <a:r>
              <a:rPr lang="ru-RU" noProof="0">
                <a:solidFill>
                  <a:schemeClr val="bg1"/>
                </a:solidFill>
              </a:rPr>
              <a:t>Ежегодный обзор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бъект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7" name="Объект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rtlCol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ru-RU" noProof="0"/>
              <a:t>Щелкните, чтобы изменить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Текст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3 сентября 20XX г. 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>
                <a:solidFill>
                  <a:schemeClr val="bg1"/>
                </a:solidFill>
              </a:rPr>
              <a:t>Ежегодный обзор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6" name="Текст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r>
              <a:rPr lang="ru-RU" noProof="0"/>
              <a:t>3 сентября 20XX г. 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>
                <a:solidFill>
                  <a:schemeClr val="bg1"/>
                </a:solidFill>
              </a:rPr>
              <a:t>Ежегодный обзор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9" name="Объект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rtlCol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 rtlCol="0"/>
          <a:lstStyle/>
          <a:p>
            <a:pPr rtl="0"/>
            <a:r>
              <a:rPr lang="ru-RU" noProof="0"/>
              <a:t>3 сентября 20XX г. 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>
                <a:solidFill>
                  <a:schemeClr val="bg1"/>
                </a:solidFill>
              </a:rPr>
              <a:t>Ежегодный обзор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r>
              <a:rPr lang="ru-RU" noProof="0"/>
              <a:t>3 сентября 20XX г. 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>
                <a:solidFill>
                  <a:schemeClr val="bg1"/>
                </a:solidFill>
              </a:rPr>
              <a:t>Ежегодный обзор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r>
              <a:rPr lang="ru-RU" noProof="0"/>
              <a:t>3 сентября 20XX г. 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>
                <a:solidFill>
                  <a:schemeClr val="bg1"/>
                </a:solidFill>
              </a:rPr>
              <a:t>Ежегодный обзор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ru-RU" noProof="0"/>
              <a:t>Щелкните, чтобы изменить</a:t>
            </a:r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10" name="Заполнитель диаграммы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/>
          <a:p>
            <a:pPr rtl="0"/>
            <a:r>
              <a:rPr lang="ru-RU" noProof="0"/>
              <a:t>3 сентября 20XX г. 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>
                <a:solidFill>
                  <a:schemeClr val="bg1"/>
                </a:solidFill>
              </a:rPr>
              <a:t>Ежегодный обзор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ru-RU" noProof="0"/>
          </a:p>
        </p:txBody>
      </p:sp>
      <p:sp>
        <p:nvSpPr>
          <p:cNvPr id="3" name="Таблица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таблицу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Дата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r>
              <a:rPr lang="ru-RU" noProof="0"/>
              <a:t>3 сентября 20XX г. 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>
                <a:solidFill>
                  <a:schemeClr val="bg1"/>
                </a:solidFill>
              </a:rPr>
              <a:t>Ежегодный обзор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rtlCol="0" anchor="t" anchorCtr="0" upright="1">
            <a:noAutofit/>
          </a:bodyPr>
          <a:lstStyle/>
          <a:p>
            <a:pPr rtl="0"/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Текст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 rtlCol="0"/>
          <a:lstStyle>
            <a:lvl1pPr>
              <a:defRPr sz="20000"/>
            </a:lvl1pPr>
          </a:lstStyle>
          <a:p>
            <a:pPr rtl="0"/>
            <a:r>
              <a:rPr lang="ru-RU" noProof="0"/>
              <a:t>"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r>
              <a:rPr lang="ru-RU" noProof="0"/>
              <a:t>3 сентября 20XX г. 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>
                <a:solidFill>
                  <a:schemeClr val="bg1"/>
                </a:solidFill>
              </a:rPr>
              <a:t>Ежегодный обзор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Текст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0" name="Текст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1" name="Текст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6" name="Текст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 rtlCol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7" name="Рисунок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8" name="Рисунок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9" name="Рисунок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0" name="Рисунок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 rtlCol="0"/>
          <a:lstStyle>
            <a:lvl1pPr>
              <a:defRPr sz="2000"/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Дата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 rtlCol="0"/>
          <a:lstStyle/>
          <a:p>
            <a:pPr rtl="0"/>
            <a:r>
              <a:rPr lang="ru-RU" noProof="0"/>
              <a:t>3 сентября 20XX г. 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 rtlCol="0"/>
          <a:lstStyle/>
          <a:p>
            <a:pPr rtl="0"/>
            <a:r>
              <a:rPr lang="ru-RU" noProof="0">
                <a:solidFill>
                  <a:schemeClr val="bg1"/>
                </a:solidFill>
              </a:rPr>
              <a:t>Ежегодный обзор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rtl="0"/>
            <a:r>
              <a:rPr lang="ru-RU" noProof="0"/>
              <a:t>Щелкните, чтобы изменить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Текст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7" name="Текст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1" name="Текст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2" name="Текст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3" name="Текст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 rtlCol="0"/>
          <a:lstStyle>
            <a:lvl1pPr>
              <a:buNone/>
              <a:defRPr sz="1800" b="1"/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4" name="Текст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 rtlCol="0"/>
          <a:lstStyle/>
          <a:p>
            <a:pPr rtl="0"/>
            <a:r>
              <a:rPr lang="ru-RU" noProof="0"/>
              <a:t>3 сентября 20XX г. 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/>
          <a:p>
            <a:pPr rtl="0"/>
            <a:r>
              <a:rPr lang="ru-RU" noProof="0">
                <a:solidFill>
                  <a:schemeClr val="bg1"/>
                </a:solidFill>
              </a:rPr>
              <a:t>Ежегодный обзор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3 сентября 20XX г. </a:t>
            </a:r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>
                <a:solidFill>
                  <a:schemeClr val="bg1"/>
                </a:solidFill>
              </a:rPr>
              <a:t>Ежегодный обзор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rtl="0"/>
            <a:fld id="{7782931A-7D25-4B4B-9464-57AE418934A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157.xml"/><Relationship Id="rId26" Type="http://schemas.openxmlformats.org/officeDocument/2006/relationships/customXml" Target="../ink/ink161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65.xml"/><Relationship Id="rId7" Type="http://schemas.openxmlformats.org/officeDocument/2006/relationships/image" Target="../media/image3.png"/><Relationship Id="rId12" Type="http://schemas.openxmlformats.org/officeDocument/2006/relationships/customXml" Target="../ink/ink154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67.xml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156.xml"/><Relationship Id="rId20" Type="http://schemas.openxmlformats.org/officeDocument/2006/relationships/customXml" Target="../ink/ink15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1.xml"/><Relationship Id="rId11" Type="http://schemas.openxmlformats.org/officeDocument/2006/relationships/image" Target="../media/image5.png"/><Relationship Id="rId24" Type="http://schemas.openxmlformats.org/officeDocument/2006/relationships/customXml" Target="../ink/ink160.xml"/><Relationship Id="rId32" Type="http://schemas.openxmlformats.org/officeDocument/2006/relationships/customXml" Target="../ink/ink164.xml"/><Relationship Id="rId37" Type="http://schemas.openxmlformats.org/officeDocument/2006/relationships/image" Target="../media/image18.png"/><Relationship Id="rId40" Type="http://schemas.openxmlformats.org/officeDocument/2006/relationships/image" Target="../media/image50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62.xml"/><Relationship Id="rId36" Type="http://schemas.openxmlformats.org/officeDocument/2006/relationships/customXml" Target="../ink/ink166.xml"/><Relationship Id="rId10" Type="http://schemas.openxmlformats.org/officeDocument/2006/relationships/customXml" Target="../ink/ink153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150.xml"/><Relationship Id="rId9" Type="http://schemas.openxmlformats.org/officeDocument/2006/relationships/image" Target="../media/image4.png"/><Relationship Id="rId14" Type="http://schemas.openxmlformats.org/officeDocument/2006/relationships/customXml" Target="../ink/ink155.xml"/><Relationship Id="rId22" Type="http://schemas.openxmlformats.org/officeDocument/2006/relationships/customXml" Target="../ink/ink159.xml"/><Relationship Id="rId27" Type="http://schemas.openxmlformats.org/officeDocument/2006/relationships/image" Target="../media/image13.png"/><Relationship Id="rId30" Type="http://schemas.openxmlformats.org/officeDocument/2006/relationships/customXml" Target="../ink/ink163.xml"/><Relationship Id="rId35" Type="http://schemas.openxmlformats.org/officeDocument/2006/relationships/image" Target="../media/image17.png"/><Relationship Id="rId8" Type="http://schemas.openxmlformats.org/officeDocument/2006/relationships/customXml" Target="../ink/ink152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175.xml"/><Relationship Id="rId26" Type="http://schemas.openxmlformats.org/officeDocument/2006/relationships/customXml" Target="../ink/ink179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83.xml"/><Relationship Id="rId7" Type="http://schemas.openxmlformats.org/officeDocument/2006/relationships/image" Target="../media/image3.png"/><Relationship Id="rId12" Type="http://schemas.openxmlformats.org/officeDocument/2006/relationships/customXml" Target="../ink/ink172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85.xml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174.xml"/><Relationship Id="rId20" Type="http://schemas.openxmlformats.org/officeDocument/2006/relationships/customXml" Target="../ink/ink176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9.xml"/><Relationship Id="rId11" Type="http://schemas.openxmlformats.org/officeDocument/2006/relationships/image" Target="../media/image5.png"/><Relationship Id="rId24" Type="http://schemas.openxmlformats.org/officeDocument/2006/relationships/customXml" Target="../ink/ink178.xml"/><Relationship Id="rId32" Type="http://schemas.openxmlformats.org/officeDocument/2006/relationships/customXml" Target="../ink/ink182.xml"/><Relationship Id="rId37" Type="http://schemas.openxmlformats.org/officeDocument/2006/relationships/image" Target="../media/image18.png"/><Relationship Id="rId40" Type="http://schemas.openxmlformats.org/officeDocument/2006/relationships/image" Target="../media/image51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80.xml"/><Relationship Id="rId36" Type="http://schemas.openxmlformats.org/officeDocument/2006/relationships/customXml" Target="../ink/ink184.xml"/><Relationship Id="rId10" Type="http://schemas.openxmlformats.org/officeDocument/2006/relationships/customXml" Target="../ink/ink171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168.xml"/><Relationship Id="rId9" Type="http://schemas.openxmlformats.org/officeDocument/2006/relationships/image" Target="../media/image4.png"/><Relationship Id="rId14" Type="http://schemas.openxmlformats.org/officeDocument/2006/relationships/customXml" Target="../ink/ink173.xml"/><Relationship Id="rId22" Type="http://schemas.openxmlformats.org/officeDocument/2006/relationships/customXml" Target="../ink/ink177.xml"/><Relationship Id="rId27" Type="http://schemas.openxmlformats.org/officeDocument/2006/relationships/image" Target="../media/image13.png"/><Relationship Id="rId30" Type="http://schemas.openxmlformats.org/officeDocument/2006/relationships/customXml" Target="../ink/ink181.xml"/><Relationship Id="rId35" Type="http://schemas.openxmlformats.org/officeDocument/2006/relationships/image" Target="../media/image17.png"/><Relationship Id="rId8" Type="http://schemas.openxmlformats.org/officeDocument/2006/relationships/customXml" Target="../ink/ink170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6.xml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8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Relationship Id="rId35" Type="http://schemas.openxmlformats.org/officeDocument/2006/relationships/image" Target="../media/image17.png"/><Relationship Id="rId8" Type="http://schemas.openxmlformats.org/officeDocument/2006/relationships/customXml" Target="../ink/ink3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png"/><Relationship Id="rId18" Type="http://schemas.openxmlformats.org/officeDocument/2006/relationships/customXml" Target="../ink/ink193.xml"/><Relationship Id="rId26" Type="http://schemas.openxmlformats.org/officeDocument/2006/relationships/customXml" Target="../ink/ink197.xml"/><Relationship Id="rId39" Type="http://schemas.openxmlformats.org/officeDocument/2006/relationships/image" Target="../media/image72.png"/><Relationship Id="rId21" Type="http://schemas.openxmlformats.org/officeDocument/2006/relationships/image" Target="../media/image63.png"/><Relationship Id="rId34" Type="http://schemas.openxmlformats.org/officeDocument/2006/relationships/customXml" Target="../ink/ink201.xml"/><Relationship Id="rId7" Type="http://schemas.openxmlformats.org/officeDocument/2006/relationships/image" Target="../media/image56.png"/><Relationship Id="rId12" Type="http://schemas.openxmlformats.org/officeDocument/2006/relationships/customXml" Target="../ink/ink190.xml"/><Relationship Id="rId17" Type="http://schemas.openxmlformats.org/officeDocument/2006/relationships/image" Target="../media/image61.png"/><Relationship Id="rId25" Type="http://schemas.openxmlformats.org/officeDocument/2006/relationships/image" Target="../media/image65.png"/><Relationship Id="rId33" Type="http://schemas.openxmlformats.org/officeDocument/2006/relationships/image" Target="../media/image69.png"/><Relationship Id="rId38" Type="http://schemas.openxmlformats.org/officeDocument/2006/relationships/customXml" Target="../ink/ink203.xml"/><Relationship Id="rId2" Type="http://schemas.openxmlformats.org/officeDocument/2006/relationships/notesSlide" Target="../notesSlides/notesSlide23.xml"/><Relationship Id="rId16" Type="http://schemas.openxmlformats.org/officeDocument/2006/relationships/customXml" Target="../ink/ink192.xml"/><Relationship Id="rId20" Type="http://schemas.openxmlformats.org/officeDocument/2006/relationships/customXml" Target="../ink/ink194.xml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87.xml"/><Relationship Id="rId11" Type="http://schemas.openxmlformats.org/officeDocument/2006/relationships/image" Target="../media/image58.png"/><Relationship Id="rId24" Type="http://schemas.openxmlformats.org/officeDocument/2006/relationships/customXml" Target="../ink/ink196.xml"/><Relationship Id="rId32" Type="http://schemas.openxmlformats.org/officeDocument/2006/relationships/customXml" Target="../ink/ink200.xml"/><Relationship Id="rId37" Type="http://schemas.openxmlformats.org/officeDocument/2006/relationships/image" Target="../media/image71.png"/><Relationship Id="rId40" Type="http://schemas.openxmlformats.org/officeDocument/2006/relationships/image" Target="../media/image73.png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23" Type="http://schemas.openxmlformats.org/officeDocument/2006/relationships/image" Target="../media/image64.png"/><Relationship Id="rId28" Type="http://schemas.openxmlformats.org/officeDocument/2006/relationships/customXml" Target="../ink/ink198.xml"/><Relationship Id="rId36" Type="http://schemas.openxmlformats.org/officeDocument/2006/relationships/customXml" Target="../ink/ink202.xml"/><Relationship Id="rId10" Type="http://schemas.openxmlformats.org/officeDocument/2006/relationships/customXml" Target="../ink/ink189.xml"/><Relationship Id="rId19" Type="http://schemas.openxmlformats.org/officeDocument/2006/relationships/image" Target="../media/image62.png"/><Relationship Id="rId31" Type="http://schemas.openxmlformats.org/officeDocument/2006/relationships/image" Target="../media/image68.png"/><Relationship Id="rId4" Type="http://schemas.openxmlformats.org/officeDocument/2006/relationships/customXml" Target="../ink/ink186.xml"/><Relationship Id="rId9" Type="http://schemas.openxmlformats.org/officeDocument/2006/relationships/image" Target="../media/image57.png"/><Relationship Id="rId14" Type="http://schemas.openxmlformats.org/officeDocument/2006/relationships/customXml" Target="../ink/ink191.xml"/><Relationship Id="rId22" Type="http://schemas.openxmlformats.org/officeDocument/2006/relationships/customXml" Target="../ink/ink195.xml"/><Relationship Id="rId27" Type="http://schemas.openxmlformats.org/officeDocument/2006/relationships/image" Target="../media/image66.png"/><Relationship Id="rId30" Type="http://schemas.openxmlformats.org/officeDocument/2006/relationships/customXml" Target="../ink/ink199.xml"/><Relationship Id="rId35" Type="http://schemas.openxmlformats.org/officeDocument/2006/relationships/image" Target="../media/image70.png"/><Relationship Id="rId8" Type="http://schemas.openxmlformats.org/officeDocument/2006/relationships/customXml" Target="../ink/ink188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34.xml"/><Relationship Id="rId7" Type="http://schemas.openxmlformats.org/officeDocument/2006/relationships/image" Target="../media/image3.png"/><Relationship Id="rId12" Type="http://schemas.openxmlformats.org/officeDocument/2006/relationships/customXml" Target="../ink/ink23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36.xml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0.xml"/><Relationship Id="rId11" Type="http://schemas.openxmlformats.org/officeDocument/2006/relationships/image" Target="../media/image5.png"/><Relationship Id="rId24" Type="http://schemas.openxmlformats.org/officeDocument/2006/relationships/customXml" Target="../ink/ink29.xml"/><Relationship Id="rId32" Type="http://schemas.openxmlformats.org/officeDocument/2006/relationships/customXml" Target="../ink/ink33.xml"/><Relationship Id="rId37" Type="http://schemas.openxmlformats.org/officeDocument/2006/relationships/image" Target="../media/image18.png"/><Relationship Id="rId40" Type="http://schemas.openxmlformats.org/officeDocument/2006/relationships/image" Target="../media/image2.gif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10" Type="http://schemas.openxmlformats.org/officeDocument/2006/relationships/customXml" Target="../ink/ink22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19.xml"/><Relationship Id="rId9" Type="http://schemas.openxmlformats.org/officeDocument/2006/relationships/image" Target="../media/image4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13.png"/><Relationship Id="rId30" Type="http://schemas.openxmlformats.org/officeDocument/2006/relationships/customXml" Target="../ink/ink32.xml"/><Relationship Id="rId35" Type="http://schemas.openxmlformats.org/officeDocument/2006/relationships/image" Target="../media/image17.png"/><Relationship Id="rId8" Type="http://schemas.openxmlformats.org/officeDocument/2006/relationships/customXml" Target="../ink/ink2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44.xml"/><Relationship Id="rId26" Type="http://schemas.openxmlformats.org/officeDocument/2006/relationships/customXml" Target="../ink/ink48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52.xml"/><Relationship Id="rId7" Type="http://schemas.openxmlformats.org/officeDocument/2006/relationships/image" Target="../media/image3.png"/><Relationship Id="rId12" Type="http://schemas.openxmlformats.org/officeDocument/2006/relationships/customXml" Target="../ink/ink41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54.xml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43.xml"/><Relationship Id="rId20" Type="http://schemas.openxmlformats.org/officeDocument/2006/relationships/customXml" Target="../ink/ink45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8.xml"/><Relationship Id="rId11" Type="http://schemas.openxmlformats.org/officeDocument/2006/relationships/image" Target="../media/image5.png"/><Relationship Id="rId24" Type="http://schemas.openxmlformats.org/officeDocument/2006/relationships/customXml" Target="../ink/ink47.xml"/><Relationship Id="rId32" Type="http://schemas.openxmlformats.org/officeDocument/2006/relationships/customXml" Target="../ink/ink51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49.xml"/><Relationship Id="rId36" Type="http://schemas.openxmlformats.org/officeDocument/2006/relationships/customXml" Target="../ink/ink53.xml"/><Relationship Id="rId10" Type="http://schemas.openxmlformats.org/officeDocument/2006/relationships/customXml" Target="../ink/ink40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37.xml"/><Relationship Id="rId9" Type="http://schemas.openxmlformats.org/officeDocument/2006/relationships/image" Target="../media/image4.png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13.png"/><Relationship Id="rId30" Type="http://schemas.openxmlformats.org/officeDocument/2006/relationships/customXml" Target="../ink/ink50.xml"/><Relationship Id="rId35" Type="http://schemas.openxmlformats.org/officeDocument/2006/relationships/image" Target="../media/image17.png"/><Relationship Id="rId8" Type="http://schemas.openxmlformats.org/officeDocument/2006/relationships/customXml" Target="../ink/ink39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customXml" Target="../ink/ink62.xml"/><Relationship Id="rId26" Type="http://schemas.openxmlformats.org/officeDocument/2006/relationships/customXml" Target="../ink/ink66.xml"/><Relationship Id="rId39" Type="http://schemas.openxmlformats.org/officeDocument/2006/relationships/image" Target="../media/image38.png"/><Relationship Id="rId21" Type="http://schemas.openxmlformats.org/officeDocument/2006/relationships/image" Target="../media/image29.png"/><Relationship Id="rId34" Type="http://schemas.openxmlformats.org/officeDocument/2006/relationships/customXml" Target="../ink/ink70.xml"/><Relationship Id="rId42" Type="http://schemas.openxmlformats.org/officeDocument/2006/relationships/customXml" Target="../ink/ink74.xml"/><Relationship Id="rId47" Type="http://schemas.openxmlformats.org/officeDocument/2006/relationships/image" Target="../media/image4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61.xml"/><Relationship Id="rId29" Type="http://schemas.openxmlformats.org/officeDocument/2006/relationships/image" Target="../media/image33.png"/><Relationship Id="rId11" Type="http://schemas.openxmlformats.org/officeDocument/2006/relationships/image" Target="../media/image24.png"/><Relationship Id="rId24" Type="http://schemas.openxmlformats.org/officeDocument/2006/relationships/customXml" Target="../ink/ink65.xml"/><Relationship Id="rId32" Type="http://schemas.openxmlformats.org/officeDocument/2006/relationships/customXml" Target="../ink/ink69.xml"/><Relationship Id="rId37" Type="http://schemas.openxmlformats.org/officeDocument/2006/relationships/image" Target="../media/image37.png"/><Relationship Id="rId40" Type="http://schemas.openxmlformats.org/officeDocument/2006/relationships/customXml" Target="../ink/ink73.xml"/><Relationship Id="rId45" Type="http://schemas.openxmlformats.org/officeDocument/2006/relationships/image" Target="../media/image41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28" Type="http://schemas.openxmlformats.org/officeDocument/2006/relationships/customXml" Target="../ink/ink67.xml"/><Relationship Id="rId36" Type="http://schemas.openxmlformats.org/officeDocument/2006/relationships/customXml" Target="../ink/ink71.xml"/><Relationship Id="rId49" Type="http://schemas.openxmlformats.org/officeDocument/2006/relationships/image" Target="../media/image43.png"/><Relationship Id="rId10" Type="http://schemas.openxmlformats.org/officeDocument/2006/relationships/customXml" Target="../ink/ink58.xml"/><Relationship Id="rId19" Type="http://schemas.openxmlformats.org/officeDocument/2006/relationships/image" Target="../media/image28.png"/><Relationship Id="rId31" Type="http://schemas.openxmlformats.org/officeDocument/2006/relationships/image" Target="../media/image34.png"/><Relationship Id="rId44" Type="http://schemas.openxmlformats.org/officeDocument/2006/relationships/customXml" Target="../ink/ink75.xml"/><Relationship Id="rId4" Type="http://schemas.openxmlformats.org/officeDocument/2006/relationships/customXml" Target="../ink/ink55.xml"/><Relationship Id="rId9" Type="http://schemas.openxmlformats.org/officeDocument/2006/relationships/image" Target="../media/image23.png"/><Relationship Id="rId14" Type="http://schemas.openxmlformats.org/officeDocument/2006/relationships/customXml" Target="../ink/ink60.xml"/><Relationship Id="rId22" Type="http://schemas.openxmlformats.org/officeDocument/2006/relationships/customXml" Target="../ink/ink64.xml"/><Relationship Id="rId27" Type="http://schemas.openxmlformats.org/officeDocument/2006/relationships/image" Target="../media/image32.png"/><Relationship Id="rId30" Type="http://schemas.openxmlformats.org/officeDocument/2006/relationships/customXml" Target="../ink/ink68.xml"/><Relationship Id="rId35" Type="http://schemas.openxmlformats.org/officeDocument/2006/relationships/image" Target="../media/image36.png"/><Relationship Id="rId43" Type="http://schemas.openxmlformats.org/officeDocument/2006/relationships/image" Target="../media/image40.png"/><Relationship Id="rId48" Type="http://schemas.openxmlformats.org/officeDocument/2006/relationships/customXml" Target="../ink/ink77.xml"/><Relationship Id="rId8" Type="http://schemas.openxmlformats.org/officeDocument/2006/relationships/customXml" Target="../ink/ink57.xml"/><Relationship Id="rId3" Type="http://schemas.openxmlformats.org/officeDocument/2006/relationships/image" Target="../media/image1.png"/><Relationship Id="rId12" Type="http://schemas.openxmlformats.org/officeDocument/2006/relationships/customXml" Target="../ink/ink59.xml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33" Type="http://schemas.openxmlformats.org/officeDocument/2006/relationships/image" Target="../media/image35.png"/><Relationship Id="rId38" Type="http://schemas.openxmlformats.org/officeDocument/2006/relationships/customXml" Target="../ink/ink72.xml"/><Relationship Id="rId46" Type="http://schemas.openxmlformats.org/officeDocument/2006/relationships/customXml" Target="../ink/ink76.xml"/><Relationship Id="rId20" Type="http://schemas.openxmlformats.org/officeDocument/2006/relationships/customXml" Target="../ink/ink63.xml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56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85.xml"/><Relationship Id="rId26" Type="http://schemas.openxmlformats.org/officeDocument/2006/relationships/customXml" Target="../ink/ink89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93.xml"/><Relationship Id="rId7" Type="http://schemas.openxmlformats.org/officeDocument/2006/relationships/image" Target="../media/image3.png"/><Relationship Id="rId12" Type="http://schemas.openxmlformats.org/officeDocument/2006/relationships/customXml" Target="../ink/ink82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95.xml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84.xml"/><Relationship Id="rId20" Type="http://schemas.openxmlformats.org/officeDocument/2006/relationships/customXml" Target="../ink/ink86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9.xml"/><Relationship Id="rId11" Type="http://schemas.openxmlformats.org/officeDocument/2006/relationships/image" Target="../media/image5.png"/><Relationship Id="rId24" Type="http://schemas.openxmlformats.org/officeDocument/2006/relationships/customXml" Target="../ink/ink88.xml"/><Relationship Id="rId32" Type="http://schemas.openxmlformats.org/officeDocument/2006/relationships/customXml" Target="../ink/ink92.xml"/><Relationship Id="rId37" Type="http://schemas.openxmlformats.org/officeDocument/2006/relationships/image" Target="../media/image18.png"/><Relationship Id="rId40" Type="http://schemas.openxmlformats.org/officeDocument/2006/relationships/image" Target="../media/image20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90.xml"/><Relationship Id="rId36" Type="http://schemas.openxmlformats.org/officeDocument/2006/relationships/customXml" Target="../ink/ink94.xml"/><Relationship Id="rId10" Type="http://schemas.openxmlformats.org/officeDocument/2006/relationships/customXml" Target="../ink/ink81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78.xml"/><Relationship Id="rId9" Type="http://schemas.openxmlformats.org/officeDocument/2006/relationships/image" Target="../media/image4.png"/><Relationship Id="rId14" Type="http://schemas.openxmlformats.org/officeDocument/2006/relationships/customXml" Target="../ink/ink83.xml"/><Relationship Id="rId22" Type="http://schemas.openxmlformats.org/officeDocument/2006/relationships/customXml" Target="../ink/ink87.xml"/><Relationship Id="rId27" Type="http://schemas.openxmlformats.org/officeDocument/2006/relationships/image" Target="../media/image13.png"/><Relationship Id="rId30" Type="http://schemas.openxmlformats.org/officeDocument/2006/relationships/customXml" Target="../ink/ink91.xml"/><Relationship Id="rId35" Type="http://schemas.openxmlformats.org/officeDocument/2006/relationships/image" Target="../media/image17.png"/><Relationship Id="rId8" Type="http://schemas.openxmlformats.org/officeDocument/2006/relationships/customXml" Target="../ink/ink80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0.xml"/><Relationship Id="rId18" Type="http://schemas.openxmlformats.org/officeDocument/2006/relationships/image" Target="../media/image8.png"/><Relationship Id="rId26" Type="http://schemas.openxmlformats.org/officeDocument/2006/relationships/image" Target="../media/image12.png"/><Relationship Id="rId39" Type="http://schemas.openxmlformats.org/officeDocument/2006/relationships/customXml" Target="../ink/ink113.xml"/><Relationship Id="rId21" Type="http://schemas.openxmlformats.org/officeDocument/2006/relationships/customXml" Target="../ink/ink104.xml"/><Relationship Id="rId34" Type="http://schemas.openxmlformats.org/officeDocument/2006/relationships/image" Target="../media/image16.png"/><Relationship Id="rId7" Type="http://schemas.openxmlformats.org/officeDocument/2006/relationships/customXml" Target="../ink/ink97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29" Type="http://schemas.openxmlformats.org/officeDocument/2006/relationships/customXml" Target="../ink/ink108.xml"/><Relationship Id="rId41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customXml" Target="../ink/ink99.xml"/><Relationship Id="rId24" Type="http://schemas.openxmlformats.org/officeDocument/2006/relationships/image" Target="../media/image11.png"/><Relationship Id="rId32" Type="http://schemas.openxmlformats.org/officeDocument/2006/relationships/image" Target="../media/image15.png"/><Relationship Id="rId37" Type="http://schemas.openxmlformats.org/officeDocument/2006/relationships/customXml" Target="../ink/ink112.xml"/><Relationship Id="rId40" Type="http://schemas.openxmlformats.org/officeDocument/2006/relationships/image" Target="../media/image19.png"/><Relationship Id="rId5" Type="http://schemas.openxmlformats.org/officeDocument/2006/relationships/customXml" Target="../ink/ink96.xml"/><Relationship Id="rId15" Type="http://schemas.openxmlformats.org/officeDocument/2006/relationships/customXml" Target="../ink/ink101.xml"/><Relationship Id="rId23" Type="http://schemas.openxmlformats.org/officeDocument/2006/relationships/customXml" Target="../ink/ink105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10" Type="http://schemas.openxmlformats.org/officeDocument/2006/relationships/image" Target="../media/image4.png"/><Relationship Id="rId19" Type="http://schemas.openxmlformats.org/officeDocument/2006/relationships/customXml" Target="../ink/ink103.xml"/><Relationship Id="rId31" Type="http://schemas.openxmlformats.org/officeDocument/2006/relationships/customXml" Target="../ink/ink109.xml"/><Relationship Id="rId4" Type="http://schemas.openxmlformats.org/officeDocument/2006/relationships/image" Target="../media/image1.png"/><Relationship Id="rId9" Type="http://schemas.openxmlformats.org/officeDocument/2006/relationships/customXml" Target="../ink/ink98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07.xml"/><Relationship Id="rId30" Type="http://schemas.openxmlformats.org/officeDocument/2006/relationships/image" Target="../media/image14.png"/><Relationship Id="rId35" Type="http://schemas.openxmlformats.org/officeDocument/2006/relationships/customXml" Target="../ink/ink111.xml"/><Relationship Id="rId8" Type="http://schemas.openxmlformats.org/officeDocument/2006/relationships/image" Target="../media/image3.png"/><Relationship Id="rId3" Type="http://schemas.openxmlformats.org/officeDocument/2006/relationships/image" Target="../media/image44.png"/><Relationship Id="rId12" Type="http://schemas.openxmlformats.org/officeDocument/2006/relationships/image" Target="../media/image5.png"/><Relationship Id="rId17" Type="http://schemas.openxmlformats.org/officeDocument/2006/relationships/customXml" Target="../ink/ink102.xml"/><Relationship Id="rId25" Type="http://schemas.openxmlformats.org/officeDocument/2006/relationships/customXml" Target="../ink/ink106.xml"/><Relationship Id="rId33" Type="http://schemas.openxmlformats.org/officeDocument/2006/relationships/customXml" Target="../ink/ink110.xml"/><Relationship Id="rId38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121.xml"/><Relationship Id="rId26" Type="http://schemas.openxmlformats.org/officeDocument/2006/relationships/customXml" Target="../ink/ink125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29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6" Type="http://schemas.openxmlformats.org/officeDocument/2006/relationships/customXml" Target="../ink/ink120.xml"/><Relationship Id="rId20" Type="http://schemas.openxmlformats.org/officeDocument/2006/relationships/customXml" Target="../ink/ink122.xml"/><Relationship Id="rId29" Type="http://schemas.openxmlformats.org/officeDocument/2006/relationships/image" Target="../media/image14.png"/><Relationship Id="rId41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5.xml"/><Relationship Id="rId11" Type="http://schemas.openxmlformats.org/officeDocument/2006/relationships/image" Target="../media/image5.png"/><Relationship Id="rId24" Type="http://schemas.openxmlformats.org/officeDocument/2006/relationships/customXml" Target="../ink/ink124.xml"/><Relationship Id="rId32" Type="http://schemas.openxmlformats.org/officeDocument/2006/relationships/customXml" Target="../ink/ink128.xml"/><Relationship Id="rId37" Type="http://schemas.openxmlformats.org/officeDocument/2006/relationships/image" Target="../media/image18.png"/><Relationship Id="rId40" Type="http://schemas.openxmlformats.org/officeDocument/2006/relationships/image" Target="../media/image46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26.xml"/><Relationship Id="rId36" Type="http://schemas.openxmlformats.org/officeDocument/2006/relationships/customXml" Target="../ink/ink130.xml"/><Relationship Id="rId10" Type="http://schemas.openxmlformats.org/officeDocument/2006/relationships/customXml" Target="../ink/ink117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114.xml"/><Relationship Id="rId9" Type="http://schemas.openxmlformats.org/officeDocument/2006/relationships/image" Target="../media/image4.png"/><Relationship Id="rId14" Type="http://schemas.openxmlformats.org/officeDocument/2006/relationships/customXml" Target="../ink/ink119.xml"/><Relationship Id="rId22" Type="http://schemas.openxmlformats.org/officeDocument/2006/relationships/customXml" Target="../ink/ink123.xml"/><Relationship Id="rId27" Type="http://schemas.openxmlformats.org/officeDocument/2006/relationships/image" Target="../media/image13.png"/><Relationship Id="rId30" Type="http://schemas.openxmlformats.org/officeDocument/2006/relationships/customXml" Target="../ink/ink127.xml"/><Relationship Id="rId35" Type="http://schemas.openxmlformats.org/officeDocument/2006/relationships/image" Target="../media/image17.png"/><Relationship Id="rId8" Type="http://schemas.openxmlformats.org/officeDocument/2006/relationships/customXml" Target="../ink/ink116.xml"/><Relationship Id="rId3" Type="http://schemas.openxmlformats.org/officeDocument/2006/relationships/image" Target="../media/image1.png"/><Relationship Id="rId12" Type="http://schemas.openxmlformats.org/officeDocument/2006/relationships/customXml" Target="../ink/ink118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3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139.xml"/><Relationship Id="rId26" Type="http://schemas.openxmlformats.org/officeDocument/2006/relationships/customXml" Target="../ink/ink14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47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138.xml"/><Relationship Id="rId20" Type="http://schemas.openxmlformats.org/officeDocument/2006/relationships/customXml" Target="../ink/ink140.xml"/><Relationship Id="rId29" Type="http://schemas.openxmlformats.org/officeDocument/2006/relationships/image" Target="../media/image14.png"/><Relationship Id="rId41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3.xml"/><Relationship Id="rId11" Type="http://schemas.openxmlformats.org/officeDocument/2006/relationships/image" Target="../media/image5.png"/><Relationship Id="rId24" Type="http://schemas.openxmlformats.org/officeDocument/2006/relationships/customXml" Target="../ink/ink142.xml"/><Relationship Id="rId32" Type="http://schemas.openxmlformats.org/officeDocument/2006/relationships/customXml" Target="../ink/ink146.xml"/><Relationship Id="rId37" Type="http://schemas.openxmlformats.org/officeDocument/2006/relationships/image" Target="../media/image18.png"/><Relationship Id="rId40" Type="http://schemas.openxmlformats.org/officeDocument/2006/relationships/image" Target="../media/image4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4.xml"/><Relationship Id="rId36" Type="http://schemas.openxmlformats.org/officeDocument/2006/relationships/customXml" Target="../ink/ink148.xml"/><Relationship Id="rId10" Type="http://schemas.openxmlformats.org/officeDocument/2006/relationships/customXml" Target="../ink/ink13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132.xml"/><Relationship Id="rId9" Type="http://schemas.openxmlformats.org/officeDocument/2006/relationships/image" Target="../media/image4.png"/><Relationship Id="rId14" Type="http://schemas.openxmlformats.org/officeDocument/2006/relationships/customXml" Target="../ink/ink137.xml"/><Relationship Id="rId22" Type="http://schemas.openxmlformats.org/officeDocument/2006/relationships/customXml" Target="../ink/ink141.xml"/><Relationship Id="rId27" Type="http://schemas.openxmlformats.org/officeDocument/2006/relationships/image" Target="../media/image13.png"/><Relationship Id="rId30" Type="http://schemas.openxmlformats.org/officeDocument/2006/relationships/customXml" Target="../ink/ink145.xml"/><Relationship Id="rId35" Type="http://schemas.openxmlformats.org/officeDocument/2006/relationships/image" Target="../media/image17.png"/><Relationship Id="rId8" Type="http://schemas.openxmlformats.org/officeDocument/2006/relationships/customXml" Target="../ink/ink134.xml"/><Relationship Id="rId3" Type="http://schemas.openxmlformats.org/officeDocument/2006/relationships/image" Target="../media/image1.png"/><Relationship Id="rId12" Type="http://schemas.openxmlformats.org/officeDocument/2006/relationships/customXml" Target="../ink/ink13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Checkers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76313" y="4476943"/>
            <a:ext cx="8731632" cy="724713"/>
          </a:xfrm>
        </p:spPr>
        <p:txBody>
          <a:bodyPr rtlCol="0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The cdm-16 project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made by </a:t>
            </a:r>
            <a:r>
              <a:rPr lang="en-US" sz="2000" dirty="0" err="1"/>
              <a:t>Gaev</a:t>
            </a:r>
            <a:r>
              <a:rPr lang="en-US" sz="2000" dirty="0"/>
              <a:t> V &amp; </a:t>
            </a:r>
            <a:r>
              <a:rPr lang="en-US" sz="2000" dirty="0" err="1"/>
              <a:t>Masolygin</a:t>
            </a:r>
            <a:r>
              <a:rPr lang="en-US" sz="2000" dirty="0"/>
              <a:t> M &amp; </a:t>
            </a:r>
            <a:r>
              <a:rPr lang="en-US" sz="2000" dirty="0" err="1"/>
              <a:t>Efimov</a:t>
            </a:r>
            <a:r>
              <a:rPr lang="en-US" sz="2000" dirty="0"/>
              <a:t> S</a:t>
            </a:r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"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D8F5E66-2AEF-4AC5-A9C3-67A08562EF5D}"/>
              </a:ext>
            </a:extLst>
          </p:cNvPr>
          <p:cNvSpPr/>
          <p:nvPr/>
        </p:nvSpPr>
        <p:spPr>
          <a:xfrm>
            <a:off x="8389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: скругленные верхние углы 11">
            <a:extLst>
              <a:ext uri="{FF2B5EF4-FFF2-40B4-BE49-F238E27FC236}">
                <a16:creationId xmlns:a16="http://schemas.microsoft.com/office/drawing/2014/main" id="{90FB552A-D099-4AD3-A10B-588D5D4E3CF7}"/>
              </a:ext>
            </a:extLst>
          </p:cNvPr>
          <p:cNvSpPr/>
          <p:nvPr/>
        </p:nvSpPr>
        <p:spPr>
          <a:xfrm>
            <a:off x="8389" y="1040234"/>
            <a:ext cx="12175222" cy="5817765"/>
          </a:xfrm>
          <a:prstGeom prst="round2Same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99D9E35E-1467-49D4-A086-1F56EC9C3C62}"/>
              </a:ext>
            </a:extLst>
          </p:cNvPr>
          <p:cNvSpPr txBox="1">
            <a:spLocks/>
          </p:cNvSpPr>
          <p:nvPr/>
        </p:nvSpPr>
        <p:spPr>
          <a:xfrm>
            <a:off x="11522402" y="6296878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ru-RU" sz="1100" smtClean="0"/>
              <a:pPr/>
              <a:t>10</a:t>
            </a:fld>
            <a:endParaRPr lang="ru-RU" sz="11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5CED5C-3A6E-4A23-9C17-A75F5EB0D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878" y="6141979"/>
            <a:ext cx="643984" cy="597453"/>
          </a:xfrm>
          <a:prstGeom prst="ellipse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0A005432-FFB3-4473-A6E8-3B9B474D08ED}"/>
                  </a:ext>
                </a:extLst>
              </p14:cNvPr>
              <p14:cNvContentPartPr/>
              <p14:nvPr/>
            </p14:nvContentPartPr>
            <p14:xfrm>
              <a:off x="11464406" y="6057599"/>
              <a:ext cx="438480" cy="18252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0A005432-FFB3-4473-A6E8-3B9B474D08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55766" y="6048599"/>
                <a:ext cx="4561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4BBE1643-C271-4FC1-B929-BAD4B618C55E}"/>
                  </a:ext>
                </a:extLst>
              </p14:cNvPr>
              <p14:cNvContentPartPr/>
              <p14:nvPr/>
            </p14:nvContentPartPr>
            <p14:xfrm>
              <a:off x="12010166" y="6362519"/>
              <a:ext cx="56160" cy="21024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4BBE1643-C271-4FC1-B929-BAD4B618C5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01526" y="6353519"/>
                <a:ext cx="738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3F5CACE4-5778-468E-8D73-5ADFBF58C406}"/>
                  </a:ext>
                </a:extLst>
              </p14:cNvPr>
              <p14:cNvContentPartPr/>
              <p14:nvPr/>
            </p14:nvContentPartPr>
            <p14:xfrm>
              <a:off x="11275406" y="6421559"/>
              <a:ext cx="115200" cy="13896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3F5CACE4-5778-468E-8D73-5ADFBF58C4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66406" y="6412559"/>
                <a:ext cx="1328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DB8A9525-AF80-4A0A-9FC2-EE8CD1177EAD}"/>
                  </a:ext>
                </a:extLst>
              </p14:cNvPr>
              <p14:cNvContentPartPr/>
              <p14:nvPr/>
            </p14:nvContentPartPr>
            <p14:xfrm>
              <a:off x="11384486" y="6393119"/>
              <a:ext cx="8280" cy="7848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DB8A9525-AF80-4A0A-9FC2-EE8CD1177E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75486" y="6384119"/>
                <a:ext cx="259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CA74D573-5FC6-492C-813A-B9C3A73691CC}"/>
                  </a:ext>
                </a:extLst>
              </p14:cNvPr>
              <p14:cNvContentPartPr/>
              <p14:nvPr/>
            </p14:nvContentPartPr>
            <p14:xfrm>
              <a:off x="12007286" y="6295559"/>
              <a:ext cx="51840" cy="8136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CA74D573-5FC6-492C-813A-B9C3A73691C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998646" y="6286559"/>
                <a:ext cx="694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34EA2305-FE31-4650-A1E0-C9AD38B9DE4F}"/>
                  </a:ext>
                </a:extLst>
              </p14:cNvPr>
              <p14:cNvContentPartPr/>
              <p14:nvPr/>
            </p14:nvContentPartPr>
            <p14:xfrm>
              <a:off x="11777966" y="6147599"/>
              <a:ext cx="262080" cy="23472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34EA2305-FE31-4650-A1E0-C9AD38B9DE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68966" y="6138959"/>
                <a:ext cx="2797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8B56E3BD-FE65-4809-BC44-5637289AE1F7}"/>
                  </a:ext>
                </a:extLst>
              </p14:cNvPr>
              <p14:cNvContentPartPr/>
              <p14:nvPr/>
            </p14:nvContentPartPr>
            <p14:xfrm>
              <a:off x="11795606" y="6158759"/>
              <a:ext cx="37800" cy="1728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8B56E3BD-FE65-4809-BC44-5637289AE1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786966" y="6149759"/>
                <a:ext cx="554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C6D30023-0804-40A1-88AA-F7F86DF47CDF}"/>
                  </a:ext>
                </a:extLst>
              </p14:cNvPr>
              <p14:cNvContentPartPr/>
              <p14:nvPr/>
            </p14:nvContentPartPr>
            <p14:xfrm>
              <a:off x="11841686" y="6178559"/>
              <a:ext cx="140400" cy="8604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C6D30023-0804-40A1-88AA-F7F86DF47CD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833046" y="6169919"/>
                <a:ext cx="1580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E7C9FDC8-DB4B-41A9-9818-0473CE347C73}"/>
                  </a:ext>
                </a:extLst>
              </p14:cNvPr>
              <p14:cNvContentPartPr/>
              <p14:nvPr/>
            </p14:nvContentPartPr>
            <p14:xfrm>
              <a:off x="11663846" y="6145439"/>
              <a:ext cx="162720" cy="2844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E7C9FDC8-DB4B-41A9-9818-0473CE347C7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654846" y="6136439"/>
                <a:ext cx="1803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05D8B45D-D6F0-42A5-A50A-39C1201B5AE3}"/>
                  </a:ext>
                </a:extLst>
              </p14:cNvPr>
              <p14:cNvContentPartPr/>
              <p14:nvPr/>
            </p14:nvContentPartPr>
            <p14:xfrm>
              <a:off x="11549366" y="6157319"/>
              <a:ext cx="109440" cy="334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05D8B45D-D6F0-42A5-A50A-39C1201B5AE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40366" y="6148679"/>
                <a:ext cx="1270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ABB328F5-8ACB-4BDF-BADC-527CFAEA0D01}"/>
                  </a:ext>
                </a:extLst>
              </p14:cNvPr>
              <p14:cNvContentPartPr/>
              <p14:nvPr/>
            </p14:nvContentPartPr>
            <p14:xfrm>
              <a:off x="11663486" y="6721799"/>
              <a:ext cx="183240" cy="2448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ABB328F5-8ACB-4BDF-BADC-527CFAEA0D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654846" y="6712799"/>
                <a:ext cx="2008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839C28B6-6017-4BC3-A886-60F514FAC834}"/>
                  </a:ext>
                </a:extLst>
              </p14:cNvPr>
              <p14:cNvContentPartPr/>
              <p14:nvPr/>
            </p14:nvContentPartPr>
            <p14:xfrm>
              <a:off x="11761601" y="6682991"/>
              <a:ext cx="174600" cy="6804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839C28B6-6017-4BC3-A886-60F514FAC83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752961" y="6673991"/>
                <a:ext cx="1922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C986CAE2-03F4-4E10-9219-B6EBB37B86CC}"/>
                  </a:ext>
                </a:extLst>
              </p14:cNvPr>
              <p14:cNvContentPartPr/>
              <p14:nvPr/>
            </p14:nvContentPartPr>
            <p14:xfrm>
              <a:off x="11985161" y="6262511"/>
              <a:ext cx="46080" cy="32832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C986CAE2-03F4-4E10-9219-B6EBB37B86C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976161" y="6253871"/>
                <a:ext cx="637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514F172F-B3DE-415E-9BCE-2196B6DC4960}"/>
                  </a:ext>
                </a:extLst>
              </p14:cNvPr>
              <p14:cNvContentPartPr/>
              <p14:nvPr/>
            </p14:nvContentPartPr>
            <p14:xfrm>
              <a:off x="11384681" y="6372671"/>
              <a:ext cx="10440" cy="12744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514F172F-B3DE-415E-9BCE-2196B6DC496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375681" y="6363671"/>
                <a:ext cx="28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16A98544-57F3-4B51-9D5E-5ECA7A5E36DD}"/>
                  </a:ext>
                </a:extLst>
              </p14:cNvPr>
              <p14:cNvContentPartPr/>
              <p14:nvPr/>
            </p14:nvContentPartPr>
            <p14:xfrm>
              <a:off x="11616686" y="6555179"/>
              <a:ext cx="432720" cy="19080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16A98544-57F3-4B51-9D5E-5ECA7A5E36D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608046" y="6546179"/>
                <a:ext cx="450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A2821EA5-8FA2-4492-A54A-9638144CDF5C}"/>
                  </a:ext>
                </a:extLst>
              </p14:cNvPr>
              <p14:cNvContentPartPr/>
              <p14:nvPr/>
            </p14:nvContentPartPr>
            <p14:xfrm>
              <a:off x="12006566" y="6490739"/>
              <a:ext cx="30960" cy="87840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A2821EA5-8FA2-4492-A54A-9638144CDF5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997566" y="6481739"/>
                <a:ext cx="486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46664CDF-CC72-45F0-8233-D8AE8E2E6665}"/>
                  </a:ext>
                </a:extLst>
              </p14:cNvPr>
              <p14:cNvContentPartPr/>
              <p14:nvPr/>
            </p14:nvContentPartPr>
            <p14:xfrm>
              <a:off x="11924846" y="6212819"/>
              <a:ext cx="102960" cy="33912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46664CDF-CC72-45F0-8233-D8AE8E2E666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916206" y="6203819"/>
                <a:ext cx="1206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6CEA5C5A-AD1A-47B4-A599-314D94F1916A}"/>
                  </a:ext>
                </a:extLst>
              </p14:cNvPr>
              <p14:cNvContentPartPr/>
              <p14:nvPr/>
            </p14:nvContentPartPr>
            <p14:xfrm>
              <a:off x="11660385" y="6140744"/>
              <a:ext cx="305640" cy="10764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6CEA5C5A-AD1A-47B4-A599-314D94F1916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651385" y="6132104"/>
                <a:ext cx="323280" cy="1252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600" smtClean="0"/>
              <a:pPr rtl="0"/>
              <a:t>10</a:t>
            </a:fld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2E3A2-2692-4467-A0C1-001E60BBB7E7}"/>
              </a:ext>
            </a:extLst>
          </p:cNvPr>
          <p:cNvSpPr txBox="1"/>
          <p:nvPr/>
        </p:nvSpPr>
        <p:spPr>
          <a:xfrm>
            <a:off x="771524" y="55450"/>
            <a:ext cx="10721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Game States</a:t>
            </a:r>
            <a:endParaRPr lang="ru-RU" sz="5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AD644C3-7002-4F82-A638-540412812D56}"/>
              </a:ext>
            </a:extLst>
          </p:cNvPr>
          <p:cNvPicPr/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" y="1355123"/>
            <a:ext cx="7908683" cy="5366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303395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"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D8F5E66-2AEF-4AC5-A9C3-67A08562EF5D}"/>
              </a:ext>
            </a:extLst>
          </p:cNvPr>
          <p:cNvSpPr/>
          <p:nvPr/>
        </p:nvSpPr>
        <p:spPr>
          <a:xfrm>
            <a:off x="8389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: скругленные верхние углы 11">
            <a:extLst>
              <a:ext uri="{FF2B5EF4-FFF2-40B4-BE49-F238E27FC236}">
                <a16:creationId xmlns:a16="http://schemas.microsoft.com/office/drawing/2014/main" id="{90FB552A-D099-4AD3-A10B-588D5D4E3CF7}"/>
              </a:ext>
            </a:extLst>
          </p:cNvPr>
          <p:cNvSpPr/>
          <p:nvPr/>
        </p:nvSpPr>
        <p:spPr>
          <a:xfrm>
            <a:off x="8389" y="1040234"/>
            <a:ext cx="12175222" cy="5817765"/>
          </a:xfrm>
          <a:prstGeom prst="round2Same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6363F718-A3F0-45CC-B954-B2F167867D7A}"/>
              </a:ext>
            </a:extLst>
          </p:cNvPr>
          <p:cNvSpPr txBox="1">
            <a:spLocks/>
          </p:cNvSpPr>
          <p:nvPr/>
        </p:nvSpPr>
        <p:spPr>
          <a:xfrm>
            <a:off x="11553031" y="6297097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ru-RU" sz="1100" smtClean="0"/>
              <a:pPr/>
              <a:t>11</a:t>
            </a:fld>
            <a:endParaRPr lang="ru-RU" sz="11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925492-0890-4FF2-9E5E-5E3B1DA25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032" y="6139816"/>
            <a:ext cx="643984" cy="597453"/>
          </a:xfrm>
          <a:prstGeom prst="ellipse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37791DCA-1996-4DE2-8C6E-40A1C46310E7}"/>
                  </a:ext>
                </a:extLst>
              </p14:cNvPr>
              <p14:cNvContentPartPr/>
              <p14:nvPr/>
            </p14:nvContentPartPr>
            <p14:xfrm>
              <a:off x="11504560" y="6055436"/>
              <a:ext cx="438480" cy="18252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37791DCA-1996-4DE2-8C6E-40A1C46310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95920" y="6046436"/>
                <a:ext cx="4561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2DA2687B-FDB8-4067-8461-627A4B3F4B16}"/>
                  </a:ext>
                </a:extLst>
              </p14:cNvPr>
              <p14:cNvContentPartPr/>
              <p14:nvPr/>
            </p14:nvContentPartPr>
            <p14:xfrm>
              <a:off x="12050320" y="6360356"/>
              <a:ext cx="56160" cy="21024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2DA2687B-FDB8-4067-8461-627A4B3F4B1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41680" y="6351356"/>
                <a:ext cx="738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8E2FF2B7-A327-43C6-B5FE-8657F746D613}"/>
                  </a:ext>
                </a:extLst>
              </p14:cNvPr>
              <p14:cNvContentPartPr/>
              <p14:nvPr/>
            </p14:nvContentPartPr>
            <p14:xfrm>
              <a:off x="11315560" y="6419396"/>
              <a:ext cx="115200" cy="13896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8E2FF2B7-A327-43C6-B5FE-8657F746D6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06560" y="6410396"/>
                <a:ext cx="1328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AD90FFCB-9216-42D3-9000-971B877BB421}"/>
                  </a:ext>
                </a:extLst>
              </p14:cNvPr>
              <p14:cNvContentPartPr/>
              <p14:nvPr/>
            </p14:nvContentPartPr>
            <p14:xfrm>
              <a:off x="11424640" y="6390956"/>
              <a:ext cx="8280" cy="7848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AD90FFCB-9216-42D3-9000-971B877BB4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15640" y="6381956"/>
                <a:ext cx="259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A383B8CA-F34C-4B86-9DF1-75F2A4FA8080}"/>
                  </a:ext>
                </a:extLst>
              </p14:cNvPr>
              <p14:cNvContentPartPr/>
              <p14:nvPr/>
            </p14:nvContentPartPr>
            <p14:xfrm>
              <a:off x="12047440" y="6293396"/>
              <a:ext cx="51840" cy="8136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A383B8CA-F34C-4B86-9DF1-75F2A4FA80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38800" y="6284396"/>
                <a:ext cx="694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EEA2188C-AA2B-4C38-91CC-597B2F44E4BF}"/>
                  </a:ext>
                </a:extLst>
              </p14:cNvPr>
              <p14:cNvContentPartPr/>
              <p14:nvPr/>
            </p14:nvContentPartPr>
            <p14:xfrm>
              <a:off x="11818120" y="6145436"/>
              <a:ext cx="262080" cy="23472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EEA2188C-AA2B-4C38-91CC-597B2F44E4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809120" y="6136796"/>
                <a:ext cx="2797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23CCB936-E128-459C-83FB-D6118AC1052C}"/>
                  </a:ext>
                </a:extLst>
              </p14:cNvPr>
              <p14:cNvContentPartPr/>
              <p14:nvPr/>
            </p14:nvContentPartPr>
            <p14:xfrm>
              <a:off x="11835760" y="6156596"/>
              <a:ext cx="37800" cy="1728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23CCB936-E128-459C-83FB-D6118AC105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827120" y="6147596"/>
                <a:ext cx="554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C7F43AFF-D245-4B3C-8254-A8A56912353F}"/>
                  </a:ext>
                </a:extLst>
              </p14:cNvPr>
              <p14:cNvContentPartPr/>
              <p14:nvPr/>
            </p14:nvContentPartPr>
            <p14:xfrm>
              <a:off x="11881840" y="6176396"/>
              <a:ext cx="140400" cy="8604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C7F43AFF-D245-4B3C-8254-A8A56912353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873200" y="6167756"/>
                <a:ext cx="1580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6E3B557F-4C75-4121-A672-B9D697C95AFD}"/>
                  </a:ext>
                </a:extLst>
              </p14:cNvPr>
              <p14:cNvContentPartPr/>
              <p14:nvPr/>
            </p14:nvContentPartPr>
            <p14:xfrm>
              <a:off x="11704000" y="6143276"/>
              <a:ext cx="162720" cy="2844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6E3B557F-4C75-4121-A672-B9D697C95A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695000" y="6134276"/>
                <a:ext cx="1803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0CA7FA5C-EAAA-453C-8C7C-9BCAEF4BCE16}"/>
                  </a:ext>
                </a:extLst>
              </p14:cNvPr>
              <p14:cNvContentPartPr/>
              <p14:nvPr/>
            </p14:nvContentPartPr>
            <p14:xfrm>
              <a:off x="11589520" y="6155156"/>
              <a:ext cx="109440" cy="3348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0CA7FA5C-EAAA-453C-8C7C-9BCAEF4BCE1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80520" y="6146516"/>
                <a:ext cx="1270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7D1B7C80-6F2D-4971-82BD-20D4B90EAF75}"/>
                  </a:ext>
                </a:extLst>
              </p14:cNvPr>
              <p14:cNvContentPartPr/>
              <p14:nvPr/>
            </p14:nvContentPartPr>
            <p14:xfrm>
              <a:off x="11703640" y="6719636"/>
              <a:ext cx="183240" cy="2448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7D1B7C80-6F2D-4971-82BD-20D4B90EAF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695000" y="6710636"/>
                <a:ext cx="2008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A21AA028-4357-46BE-AB86-E67275573A41}"/>
                  </a:ext>
                </a:extLst>
              </p14:cNvPr>
              <p14:cNvContentPartPr/>
              <p14:nvPr/>
            </p14:nvContentPartPr>
            <p14:xfrm>
              <a:off x="11801755" y="6680828"/>
              <a:ext cx="174600" cy="6804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A21AA028-4357-46BE-AB86-E67275573A4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793115" y="6671828"/>
                <a:ext cx="1922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07C5E904-16AD-40EB-9932-3739ACC46A1C}"/>
                  </a:ext>
                </a:extLst>
              </p14:cNvPr>
              <p14:cNvContentPartPr/>
              <p14:nvPr/>
            </p14:nvContentPartPr>
            <p14:xfrm>
              <a:off x="12025315" y="6260348"/>
              <a:ext cx="46080" cy="32832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07C5E904-16AD-40EB-9932-3739ACC46A1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016315" y="6251708"/>
                <a:ext cx="637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7FA5A544-23BA-4BFB-9861-FD6DE9B46316}"/>
                  </a:ext>
                </a:extLst>
              </p14:cNvPr>
              <p14:cNvContentPartPr/>
              <p14:nvPr/>
            </p14:nvContentPartPr>
            <p14:xfrm>
              <a:off x="11424835" y="6370508"/>
              <a:ext cx="10440" cy="12744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7FA5A544-23BA-4BFB-9861-FD6DE9B4631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415835" y="6361508"/>
                <a:ext cx="28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3F154DFE-94A5-411E-ADBD-AA61E8690545}"/>
                  </a:ext>
                </a:extLst>
              </p14:cNvPr>
              <p14:cNvContentPartPr/>
              <p14:nvPr/>
            </p14:nvContentPartPr>
            <p14:xfrm>
              <a:off x="11656840" y="6553016"/>
              <a:ext cx="432720" cy="190800"/>
            </p14:xfrm>
          </p:contentPart>
        </mc:Choice>
        <mc:Fallback xmlns=""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3F154DFE-94A5-411E-ADBD-AA61E86905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648200" y="6544016"/>
                <a:ext cx="450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87DF2245-2047-40EF-A1E1-640AC78C8A87}"/>
                  </a:ext>
                </a:extLst>
              </p14:cNvPr>
              <p14:cNvContentPartPr/>
              <p14:nvPr/>
            </p14:nvContentPartPr>
            <p14:xfrm>
              <a:off x="12046720" y="6488576"/>
              <a:ext cx="30960" cy="87840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87DF2245-2047-40EF-A1E1-640AC78C8A8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037720" y="6479576"/>
                <a:ext cx="486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F5D8EA84-BCF6-467F-8D7A-5A443A735737}"/>
                  </a:ext>
                </a:extLst>
              </p14:cNvPr>
              <p14:cNvContentPartPr/>
              <p14:nvPr/>
            </p14:nvContentPartPr>
            <p14:xfrm>
              <a:off x="11965000" y="6210656"/>
              <a:ext cx="102960" cy="33912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F5D8EA84-BCF6-467F-8D7A-5A443A73573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956360" y="6201656"/>
                <a:ext cx="1206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D3EBCE1B-1BDA-4547-A1A0-A2BF246867EB}"/>
                  </a:ext>
                </a:extLst>
              </p14:cNvPr>
              <p14:cNvContentPartPr/>
              <p14:nvPr/>
            </p14:nvContentPartPr>
            <p14:xfrm>
              <a:off x="11700539" y="6138581"/>
              <a:ext cx="305640" cy="10764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D3EBCE1B-1BDA-4547-A1A0-A2BF246867E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691539" y="6129941"/>
                <a:ext cx="323280" cy="1252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600" smtClean="0"/>
              <a:pPr rtl="0"/>
              <a:t>11</a:t>
            </a:fld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2E3A2-2692-4467-A0C1-001E60BBB7E7}"/>
              </a:ext>
            </a:extLst>
          </p:cNvPr>
          <p:cNvSpPr txBox="1"/>
          <p:nvPr/>
        </p:nvSpPr>
        <p:spPr>
          <a:xfrm>
            <a:off x="771524" y="55450"/>
            <a:ext cx="7490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Board</a:t>
            </a:r>
            <a:endParaRPr lang="ru-RU" sz="5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AD04FB-9F64-43E8-9C5F-BB9CB8204E0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34" y="1208499"/>
            <a:ext cx="9016313" cy="547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7899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"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D8F5E66-2AEF-4AC5-A9C3-67A08562EF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верхние углы 12">
            <a:extLst>
              <a:ext uri="{FF2B5EF4-FFF2-40B4-BE49-F238E27FC236}">
                <a16:creationId xmlns:a16="http://schemas.microsoft.com/office/drawing/2014/main" id="{31E84E2E-00EC-4888-86D6-C90A4CAFC479}"/>
              </a:ext>
            </a:extLst>
          </p:cNvPr>
          <p:cNvSpPr/>
          <p:nvPr/>
        </p:nvSpPr>
        <p:spPr>
          <a:xfrm>
            <a:off x="8389" y="1040235"/>
            <a:ext cx="12175222" cy="5817765"/>
          </a:xfrm>
          <a:prstGeom prst="round2SameRect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2E3A2-2692-4467-A0C1-001E60BBB7E7}"/>
              </a:ext>
            </a:extLst>
          </p:cNvPr>
          <p:cNvSpPr txBox="1"/>
          <p:nvPr/>
        </p:nvSpPr>
        <p:spPr>
          <a:xfrm>
            <a:off x="505903" y="104721"/>
            <a:ext cx="11241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Global variables</a:t>
            </a:r>
            <a:endParaRPr lang="ru-RU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1B4657-2710-4B22-B701-A7D9415C7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373" y="5436195"/>
            <a:ext cx="1847849" cy="14033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600" smtClean="0"/>
              <a:pPr rtl="0"/>
              <a:t>12</a:t>
            </a:fld>
            <a:endParaRPr lang="ru-RU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3FDBA-1244-4FC2-93AE-9D9ECE25F082}"/>
              </a:ext>
            </a:extLst>
          </p:cNvPr>
          <p:cNvSpPr txBox="1"/>
          <p:nvPr/>
        </p:nvSpPr>
        <p:spPr>
          <a:xfrm>
            <a:off x="505903" y="1136501"/>
            <a:ext cx="670452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Auxiliary variables (used within various functions)</a:t>
            </a:r>
            <a:endParaRPr lang="en-US" sz="105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id,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midX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midY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dirY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backDirY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newX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newY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enemyIndex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startIdx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endIdx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curColor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checkCount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ty, x1, x2, y1, y2,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wasKing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color,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lastCap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moveCount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bestScore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bestMoveId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packedStart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packedEnd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inf;</a:t>
            </a:r>
          </a:p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cap;</a:t>
            </a:r>
          </a:p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key, val1, val2, val3;</a:t>
            </a:r>
            <a:b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050" b="0" dirty="0" err="1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MiniMax</a:t>
            </a:r>
            <a:r>
              <a:rPr lang="en-US" sz="105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 search depth</a:t>
            </a:r>
            <a:endParaRPr lang="en-US" sz="105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DEPTH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Precomputed material values</a:t>
            </a:r>
            <a:endParaRPr lang="en-US" sz="105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PAWN_VALUE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KING_VALUE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Precomputed positional values (distance from edge)</a:t>
            </a:r>
            <a:endParaRPr lang="en-US" sz="105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POS_VALUE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score;</a:t>
            </a:r>
          </a:p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blackMaterial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whiteMaterial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Buffer array for sorting</a:t>
            </a:r>
            <a:endParaRPr lang="en-US" sz="105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Variables for processing output data</a:t>
            </a:r>
            <a:endParaRPr lang="en-US" sz="105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checkersLine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cntLine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swift;</a:t>
            </a:r>
            <a:endParaRPr lang="ru-RU" sz="105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GAMEMODE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05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           // 0 – black to move, 1 – white to move</a:t>
            </a:r>
            <a:b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Checker positions (indices 0–11: black, 12–23: white)</a:t>
            </a:r>
            <a:endParaRPr lang="en-US" sz="105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checkerX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   // black men start</a:t>
            </a:r>
            <a:endParaRPr lang="en-US" sz="105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05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    // white men start</a:t>
            </a:r>
            <a:endParaRPr lang="en-US" sz="105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sz="105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60618-7ABA-4D44-B7B4-7BEF1C828D82}"/>
              </a:ext>
            </a:extLst>
          </p:cNvPr>
          <p:cNvSpPr txBox="1"/>
          <p:nvPr/>
        </p:nvSpPr>
        <p:spPr>
          <a:xfrm>
            <a:off x="5908908" y="1136501"/>
            <a:ext cx="551156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   // black men start</a:t>
            </a:r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    // white men start</a:t>
            </a:r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checkerIsKing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   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            // 0 = man, 1 = king</a:t>
            </a:r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checkerIsAlive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   // blacks alive</a:t>
            </a:r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    // whites alive</a:t>
            </a:r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Index table: maps board coordinates to checker array index or -1 if empty</a:t>
            </a:r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TABLE_INDEX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X-offsets for diagonal moves (left, right)</a:t>
            </a:r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dirX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Counters of remaining checkers for each side: [0]=black, [1]=white</a:t>
            </a:r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countCapture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State flag for multi-capture continuation</a:t>
            </a:r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canContinueCapture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Variables for working with a transposition table</a:t>
            </a:r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TT_SIZE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              // small hash table</a:t>
            </a:r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tt_hash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[TT_SIZE];</a:t>
            </a:r>
          </a:p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tt_depth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[TT_SIZE];</a:t>
            </a:r>
          </a:p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tt_score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[TT_SIZE];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373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"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D8F5E66-2AEF-4AC5-A9C3-67A08562EF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верхние углы 12">
            <a:extLst>
              <a:ext uri="{FF2B5EF4-FFF2-40B4-BE49-F238E27FC236}">
                <a16:creationId xmlns:a16="http://schemas.microsoft.com/office/drawing/2014/main" id="{31E84E2E-00EC-4888-86D6-C90A4CAFC479}"/>
              </a:ext>
            </a:extLst>
          </p:cNvPr>
          <p:cNvSpPr/>
          <p:nvPr/>
        </p:nvSpPr>
        <p:spPr>
          <a:xfrm>
            <a:off x="16778" y="1040235"/>
            <a:ext cx="12175222" cy="5817765"/>
          </a:xfrm>
          <a:prstGeom prst="round2SameRect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2E3A2-2692-4467-A0C1-001E60BBB7E7}"/>
              </a:ext>
            </a:extLst>
          </p:cNvPr>
          <p:cNvSpPr txBox="1"/>
          <p:nvPr/>
        </p:nvSpPr>
        <p:spPr>
          <a:xfrm>
            <a:off x="505903" y="104721"/>
            <a:ext cx="11241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Packing/Unpacking Functions</a:t>
            </a:r>
            <a:endParaRPr lang="ru-RU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1B4657-2710-4B22-B701-A7D9415C7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373" y="5436195"/>
            <a:ext cx="1847849" cy="14033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600" smtClean="0"/>
              <a:pPr rtl="0"/>
              <a:t>13</a:t>
            </a:fld>
            <a:endParaRPr lang="ru-RU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FF7850-612D-4A47-BDFC-8F5B69DC0EC7}"/>
              </a:ext>
            </a:extLst>
          </p:cNvPr>
          <p:cNvSpPr txBox="1"/>
          <p:nvPr/>
        </p:nvSpPr>
        <p:spPr>
          <a:xfrm>
            <a:off x="422013" y="2001336"/>
            <a:ext cx="5897461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packCoords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unpackX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(p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unpackY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packCaptureInfo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capId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wasKing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capId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wasKing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endParaRPr lang="ru-RU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163925-D1A3-4F9C-AA40-6CAB492EFF47}"/>
              </a:ext>
            </a:extLst>
          </p:cNvPr>
          <p:cNvSpPr txBox="1"/>
          <p:nvPr/>
        </p:nvSpPr>
        <p:spPr>
          <a:xfrm>
            <a:off x="6096000" y="1978190"/>
            <a:ext cx="5590097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getCaptureId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(info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7FFF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getWasKing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info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pack_pair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((low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((high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pack_word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pair01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pair23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(pair23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(pair01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((x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69542113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"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D8F5E66-2AEF-4AC5-A9C3-67A08562EF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верхние углы 12">
            <a:extLst>
              <a:ext uri="{FF2B5EF4-FFF2-40B4-BE49-F238E27FC236}">
                <a16:creationId xmlns:a16="http://schemas.microsoft.com/office/drawing/2014/main" id="{31E84E2E-00EC-4888-86D6-C90A4CAFC479}"/>
              </a:ext>
            </a:extLst>
          </p:cNvPr>
          <p:cNvSpPr/>
          <p:nvPr/>
        </p:nvSpPr>
        <p:spPr>
          <a:xfrm>
            <a:off x="16778" y="1040235"/>
            <a:ext cx="12175222" cy="5817765"/>
          </a:xfrm>
          <a:prstGeom prst="round2SameRect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5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CD817D8-2FDE-4B8E-9A09-BBF122A45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933" y="6130291"/>
            <a:ext cx="643984" cy="597453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600" smtClean="0"/>
              <a:pPr rtl="0"/>
              <a:t>14</a:t>
            </a:fld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2E3A2-2692-4467-A0C1-001E60BBB7E7}"/>
              </a:ext>
            </a:extLst>
          </p:cNvPr>
          <p:cNvSpPr txBox="1"/>
          <p:nvPr/>
        </p:nvSpPr>
        <p:spPr>
          <a:xfrm>
            <a:off x="505903" y="104721"/>
            <a:ext cx="11241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Checking the possibility of capturing a shape</a:t>
            </a:r>
            <a:endParaRPr lang="ru-RU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FEDE9-8E69-4228-B3E8-897DE73A526C}"/>
              </a:ext>
            </a:extLst>
          </p:cNvPr>
          <p:cNvSpPr txBox="1"/>
          <p:nvPr/>
        </p:nvSpPr>
        <p:spPr>
          <a:xfrm>
            <a:off x="7080308" y="12919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6AC55-16D6-4B02-9A10-C6C08216EC95}"/>
              </a:ext>
            </a:extLst>
          </p:cNvPr>
          <p:cNvSpPr txBox="1"/>
          <p:nvPr/>
        </p:nvSpPr>
        <p:spPr>
          <a:xfrm>
            <a:off x="6476301" y="1912907"/>
            <a:ext cx="4416594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a situation for queens with a reverse move</a:t>
            </a:r>
            <a:endParaRPr lang="ru-RU" sz="1100" b="0" dirty="0">
              <a:solidFill>
                <a:srgbClr val="8B949E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TABLE_INDEX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[y][x];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checkerIsKing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mx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], my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(mx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mx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my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my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eid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TABLE_INDEX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[my][mx];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eid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(color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eid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(color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eid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), ty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ty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ty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TABLE_INDEX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[ty][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endParaRPr lang="ru-RU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3705DD-25B6-402E-84C1-2B88C748E274}"/>
              </a:ext>
            </a:extLst>
          </p:cNvPr>
          <p:cNvSpPr txBox="1"/>
          <p:nvPr/>
        </p:nvSpPr>
        <p:spPr>
          <a:xfrm>
            <a:off x="771525" y="1912907"/>
            <a:ext cx="674474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hasCapture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(color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normal capture</a:t>
            </a:r>
            <a:endParaRPr lang="ru-RU" sz="1100" b="0" dirty="0">
              <a:solidFill>
                <a:srgbClr val="8B949E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mx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], my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(mx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mx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my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my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eid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TABLE_INDEX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[my][mx];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eid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(color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eid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(color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eid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), ty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ty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ty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TABLE_INDEX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[ty][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1470728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"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D8F5E66-2AEF-4AC5-A9C3-67A08562EF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верхние углы 12">
            <a:extLst>
              <a:ext uri="{FF2B5EF4-FFF2-40B4-BE49-F238E27FC236}">
                <a16:creationId xmlns:a16="http://schemas.microsoft.com/office/drawing/2014/main" id="{31E84E2E-00EC-4888-86D6-C90A4CAFC479}"/>
              </a:ext>
            </a:extLst>
          </p:cNvPr>
          <p:cNvSpPr/>
          <p:nvPr/>
        </p:nvSpPr>
        <p:spPr>
          <a:xfrm>
            <a:off x="16778" y="1040235"/>
            <a:ext cx="12175222" cy="5817765"/>
          </a:xfrm>
          <a:prstGeom prst="round2SameRect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D1B609-A19F-4549-A2D9-6154E0883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933" y="6130291"/>
            <a:ext cx="643984" cy="597453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600" smtClean="0"/>
              <a:pPr rtl="0"/>
              <a:t>15</a:t>
            </a:fld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2E3A2-2692-4467-A0C1-001E60BBB7E7}"/>
              </a:ext>
            </a:extLst>
          </p:cNvPr>
          <p:cNvSpPr txBox="1"/>
          <p:nvPr/>
        </p:nvSpPr>
        <p:spPr>
          <a:xfrm>
            <a:off x="505903" y="104721"/>
            <a:ext cx="11241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Movement</a:t>
            </a:r>
            <a:endParaRPr lang="ru-RU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3FD18E9-80EC-4CDF-81E0-A793A6A5C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900" y="1324860"/>
            <a:ext cx="534099" cy="42789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1E3902-C569-431C-9FCF-D3B40DBDB92F}"/>
              </a:ext>
            </a:extLst>
          </p:cNvPr>
          <p:cNvSpPr txBox="1"/>
          <p:nvPr/>
        </p:nvSpPr>
        <p:spPr>
          <a:xfrm>
            <a:off x="811065" y="1445212"/>
            <a:ext cx="49833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pStart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pEnd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x1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unpackX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pStart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), y1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unpackY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pStart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x2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unpackX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pEnd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), y2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unpackY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pEnd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id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TABLE_INDEX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[y1][x1];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wasKing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checkerIsKing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[id];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color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(id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lastCap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(y2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y1)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(x2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x1)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ordinary</a:t>
            </a:r>
            <a:r>
              <a:rPr lang="ru-RU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move</a:t>
            </a:r>
            <a:endParaRPr lang="ru-RU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[id]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x2;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[id]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y2;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TABLE_INDEX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[y2][x2]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id;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TABLE_INDEX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[y1][x1]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</a:t>
            </a:r>
            <a:endParaRPr lang="ru-RU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B7459-DBA4-4AD3-9167-61087FAEB8F1}"/>
              </a:ext>
            </a:extLst>
          </p:cNvPr>
          <p:cNvSpPr txBox="1"/>
          <p:nvPr/>
        </p:nvSpPr>
        <p:spPr>
          <a:xfrm>
            <a:off x="6056986" y="1445212"/>
            <a:ext cx="5323949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(y2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y1)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(x2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x1)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ru-RU" sz="1100" dirty="0">
                <a:solidFill>
                  <a:srgbClr val="E6EDF3"/>
                </a:solidFill>
                <a:latin typeface="Consolas" panose="020B0609020204030204" pitchFamily="49" charset="0"/>
              </a:rPr>
              <a:t>	</a:t>
            </a:r>
            <a:r>
              <a:rPr lang="en-US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capturing a figure</a:t>
            </a:r>
            <a:endParaRPr lang="ru-RU" sz="1100" b="0" dirty="0">
              <a:solidFill>
                <a:srgbClr val="8B949E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ru-RU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midX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((x1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x2)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7FFF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midY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((y1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y2)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7FFF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lastCap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TABLE_INDEX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midY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midX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checkerIsAlive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lastCap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lastCap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lastCap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[id]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x2;</a:t>
            </a:r>
          </a:p>
          <a:p>
            <a:pPr lvl="1"/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[id]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y2;</a:t>
            </a:r>
          </a:p>
          <a:p>
            <a:pPr lvl="1"/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TABLE_INDEX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[y2][x2]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id;</a:t>
            </a:r>
          </a:p>
          <a:p>
            <a:pPr lvl="1"/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TABLE_INDEX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[y1][x1]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TABLE_INDEX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midY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midX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canContinueCapture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hasCapture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(x2, y2, color);</a:t>
            </a:r>
          </a:p>
          <a:p>
            <a:pPr lvl="1"/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100" dirty="0">
                <a:solidFill>
                  <a:srgbClr val="8B949E"/>
                </a:solidFill>
                <a:latin typeface="Consolas" panose="020B0609020204030204" pitchFamily="49" charset="0"/>
              </a:rPr>
              <a:t>co</a:t>
            </a:r>
            <a:r>
              <a:rPr lang="en-US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ronation</a:t>
            </a:r>
            <a:endParaRPr lang="ru-RU" sz="1100" dirty="0">
              <a:solidFill>
                <a:srgbClr val="8B949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((id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y2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(id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y2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checkerIsKing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[id]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packCaptureInfo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lastCap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wasKing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406070019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"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D8F5E66-2AEF-4AC5-A9C3-67A08562EF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верхние углы 12">
            <a:extLst>
              <a:ext uri="{FF2B5EF4-FFF2-40B4-BE49-F238E27FC236}">
                <a16:creationId xmlns:a16="http://schemas.microsoft.com/office/drawing/2014/main" id="{31E84E2E-00EC-4888-86D6-C90A4CAFC479}"/>
              </a:ext>
            </a:extLst>
          </p:cNvPr>
          <p:cNvSpPr/>
          <p:nvPr/>
        </p:nvSpPr>
        <p:spPr>
          <a:xfrm>
            <a:off x="16778" y="1040235"/>
            <a:ext cx="12175222" cy="5817765"/>
          </a:xfrm>
          <a:prstGeom prst="round2SameRect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D9DE3B-4CD2-465B-9031-02416959C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933" y="6130291"/>
            <a:ext cx="643984" cy="597453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600" smtClean="0"/>
              <a:pPr rtl="0"/>
              <a:t>16</a:t>
            </a:fld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2E3A2-2692-4467-A0C1-001E60BBB7E7}"/>
              </a:ext>
            </a:extLst>
          </p:cNvPr>
          <p:cNvSpPr txBox="1"/>
          <p:nvPr/>
        </p:nvSpPr>
        <p:spPr>
          <a:xfrm>
            <a:off x="505903" y="104721"/>
            <a:ext cx="11241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Going back</a:t>
            </a:r>
            <a:endParaRPr lang="ru-RU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AF3D9A-ABE0-4569-B965-9C55DE164919}"/>
              </a:ext>
            </a:extLst>
          </p:cNvPr>
          <p:cNvSpPr txBox="1"/>
          <p:nvPr/>
        </p:nvSpPr>
        <p:spPr>
          <a:xfrm>
            <a:off x="1074082" y="1641562"/>
            <a:ext cx="438744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undoMove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pStart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pEnd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x1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unpackX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pStart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), y1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unpackY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pStart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x2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unpackX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pEnd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), y2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unpackY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pEnd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lastCap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getCaptureId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(info);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wasKing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getWasKing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(info);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id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TABLE_INDEX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[y2][x2];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[id]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x1;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[id]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y1;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TABLE_INDEX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[y1][x1]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id;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TABLE_INDEX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[y2][x2]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checkerIsKing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[id]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wasKing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lastCap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midX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((x1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x2)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7FFF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midY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((y1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y2)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0x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7FFF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checkerIsAlive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lastCap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lastCap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midX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lastCap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midY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TABLE_INDEX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midY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midX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lastCap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15745466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"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D8F5E66-2AEF-4AC5-A9C3-67A08562EF5D}"/>
              </a:ext>
            </a:extLst>
          </p:cNvPr>
          <p:cNvSpPr/>
          <p:nvPr/>
        </p:nvSpPr>
        <p:spPr>
          <a:xfrm>
            <a:off x="0" y="-58723"/>
            <a:ext cx="12192000" cy="6916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верхние углы 12">
            <a:extLst>
              <a:ext uri="{FF2B5EF4-FFF2-40B4-BE49-F238E27FC236}">
                <a16:creationId xmlns:a16="http://schemas.microsoft.com/office/drawing/2014/main" id="{31E84E2E-00EC-4888-86D6-C90A4CAFC479}"/>
              </a:ext>
            </a:extLst>
          </p:cNvPr>
          <p:cNvSpPr/>
          <p:nvPr/>
        </p:nvSpPr>
        <p:spPr>
          <a:xfrm>
            <a:off x="16778" y="1040235"/>
            <a:ext cx="12175222" cy="5817765"/>
          </a:xfrm>
          <a:prstGeom prst="round2SameRect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2E3A2-2692-4467-A0C1-001E60BBB7E7}"/>
              </a:ext>
            </a:extLst>
          </p:cNvPr>
          <p:cNvSpPr txBox="1"/>
          <p:nvPr/>
        </p:nvSpPr>
        <p:spPr>
          <a:xfrm>
            <a:off x="505903" y="104721"/>
            <a:ext cx="6196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Search for possible moves</a:t>
            </a:r>
            <a:endParaRPr lang="ru-RU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6AFA414-4399-421A-9663-6C036FF39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687" y="1235427"/>
            <a:ext cx="1843545" cy="156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B84CB5-64DE-48A6-8A17-973E3FB27857}"/>
              </a:ext>
            </a:extLst>
          </p:cNvPr>
          <p:cNvSpPr txBox="1"/>
          <p:nvPr/>
        </p:nvSpPr>
        <p:spPr>
          <a:xfrm>
            <a:off x="1258348" y="1641562"/>
            <a:ext cx="4261608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checkCapture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mx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cx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dx;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my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cy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(mx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mx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my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my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enemyIndex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TABLE_INDEX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[my][mx];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enemyIndex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curColor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enemyIndex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curColor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enemyIndex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cx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(dx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cy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TABLE_INDEX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id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checkCount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[id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cx;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[id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cy;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[id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[id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checkCount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1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798351-6FF9-4280-B528-5D15812DF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933" y="6130291"/>
            <a:ext cx="643984" cy="5974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838478-F29D-4454-9821-12ACBDEC3F82}"/>
              </a:ext>
            </a:extLst>
          </p:cNvPr>
          <p:cNvSpPr txBox="1"/>
          <p:nvPr/>
        </p:nvSpPr>
        <p:spPr>
          <a:xfrm>
            <a:off x="6201600" y="1641562"/>
            <a:ext cx="54982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checkMove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cx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dx;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cy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TABLE_INDEX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id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checkCount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[id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cx;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[id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cy;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[id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nx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[id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checkCount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1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600" smtClean="0"/>
              <a:pPr rtl="0"/>
              <a:t>17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1231723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"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D8F5E66-2AEF-4AC5-A9C3-67A08562EF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верхние углы 12">
            <a:extLst>
              <a:ext uri="{FF2B5EF4-FFF2-40B4-BE49-F238E27FC236}">
                <a16:creationId xmlns:a16="http://schemas.microsoft.com/office/drawing/2014/main" id="{31E84E2E-00EC-4888-86D6-C90A4CAFC479}"/>
              </a:ext>
            </a:extLst>
          </p:cNvPr>
          <p:cNvSpPr/>
          <p:nvPr/>
        </p:nvSpPr>
        <p:spPr>
          <a:xfrm>
            <a:off x="16778" y="1040235"/>
            <a:ext cx="12175222" cy="5817765"/>
          </a:xfrm>
          <a:prstGeom prst="round2SameRect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71C6E6D-41B4-4941-A2F1-3164883C1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933" y="6130291"/>
            <a:ext cx="643984" cy="597453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600" smtClean="0"/>
              <a:pPr rtl="0"/>
              <a:t>18</a:t>
            </a:fld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2E3A2-2692-4467-A0C1-001E60BBB7E7}"/>
              </a:ext>
            </a:extLst>
          </p:cNvPr>
          <p:cNvSpPr txBox="1"/>
          <p:nvPr/>
        </p:nvSpPr>
        <p:spPr>
          <a:xfrm>
            <a:off x="505903" y="104721"/>
            <a:ext cx="6339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Search for possible moves</a:t>
            </a:r>
            <a:endParaRPr lang="ru-RU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78C927-D2A7-4D99-A8EC-65B434C9D002}"/>
              </a:ext>
            </a:extLst>
          </p:cNvPr>
          <p:cNvSpPr txBox="1"/>
          <p:nvPr/>
        </p:nvSpPr>
        <p:spPr>
          <a:xfrm>
            <a:off x="1199364" y="1257223"/>
            <a:ext cx="4832322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getMoves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curColor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color;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checkCount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(color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startIdx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endIdx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dirY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backDirY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startIdx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endIdx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dirY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backDirY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captures first</a:t>
            </a:r>
            <a:endParaRPr lang="ru-RU" sz="1100" b="0" dirty="0">
              <a:solidFill>
                <a:srgbClr val="8B949E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startIdx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endIdx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checkerIsAlive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cx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cy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checkCapture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[j],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dirY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moves);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checkerIsKing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checkCapture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backDirY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moves),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checkCapture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backDirY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moves);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</a:t>
            </a:r>
            <a:endParaRPr lang="ru-RU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ACE3A-D10C-4BBF-AF96-C1474605A77E}"/>
              </a:ext>
            </a:extLst>
          </p:cNvPr>
          <p:cNvSpPr txBox="1"/>
          <p:nvPr/>
        </p:nvSpPr>
        <p:spPr>
          <a:xfrm>
            <a:off x="6031686" y="2289551"/>
            <a:ext cx="4715274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checkCount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checkCount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If there were no captures, just moves.</a:t>
            </a:r>
            <a:endParaRPr lang="ru-RU" sz="1100" b="0" dirty="0">
              <a:solidFill>
                <a:srgbClr val="8B949E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startIdx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endIdx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checkerIsAlive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cx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cy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checkMove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[j],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dirY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moves);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checkerIsKing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checkMove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backDirY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moves),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checkMove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dx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backDirY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moves);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checkCount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49764928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"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D8F5E66-2AEF-4AC5-A9C3-67A08562EF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верхние углы 12">
            <a:extLst>
              <a:ext uri="{FF2B5EF4-FFF2-40B4-BE49-F238E27FC236}">
                <a16:creationId xmlns:a16="http://schemas.microsoft.com/office/drawing/2014/main" id="{31E84E2E-00EC-4888-86D6-C90A4CAFC479}"/>
              </a:ext>
            </a:extLst>
          </p:cNvPr>
          <p:cNvSpPr/>
          <p:nvPr/>
        </p:nvSpPr>
        <p:spPr>
          <a:xfrm>
            <a:off x="16778" y="1040235"/>
            <a:ext cx="12175222" cy="5817765"/>
          </a:xfrm>
          <a:prstGeom prst="round2SameRect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2E3A2-2692-4467-A0C1-001E60BBB7E7}"/>
              </a:ext>
            </a:extLst>
          </p:cNvPr>
          <p:cNvSpPr txBox="1"/>
          <p:nvPr/>
        </p:nvSpPr>
        <p:spPr>
          <a:xfrm>
            <a:off x="505903" y="104721"/>
            <a:ext cx="11241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Assessment</a:t>
            </a:r>
            <a:endParaRPr lang="ru-RU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1B4657-2710-4B22-B701-A7D9415C7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373" y="5436195"/>
            <a:ext cx="1847849" cy="14033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600" smtClean="0"/>
              <a:pPr rtl="0"/>
              <a:t>19</a:t>
            </a:fld>
            <a:endParaRPr lang="ru-RU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EABF8-D198-40C7-A035-0A9E41E92DDD}"/>
              </a:ext>
            </a:extLst>
          </p:cNvPr>
          <p:cNvSpPr txBox="1"/>
          <p:nvPr/>
        </p:nvSpPr>
        <p:spPr>
          <a:xfrm>
            <a:off x="306610" y="1601164"/>
            <a:ext cx="896783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evaluateBoard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Calculated values for the material</a:t>
            </a:r>
            <a:endParaRPr lang="ru-RU" sz="1000" b="0" dirty="0">
              <a:solidFill>
                <a:srgbClr val="8B949E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PAWN_VALUE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KING_VALUE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Precomputed values for the position (distance from the edge)</a:t>
            </a:r>
            <a:endParaRPr lang="ru-RU" sz="1000" b="0" dirty="0">
              <a:solidFill>
                <a:srgbClr val="8B949E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POS_VALUE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score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blackMaterial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whiteMaterial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Quick exit with obvious positions</a:t>
            </a:r>
            <a:endParaRPr lang="ru-RU" sz="1000" b="0" dirty="0">
              <a:solidFill>
                <a:srgbClr val="8B949E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cntCapture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cntCapture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checkerIsAlive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blackMaterial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PAWN_VALUE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checkerIsKing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(KING_VALUE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PAWN_VALUE)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Position Bonus</a:t>
            </a:r>
            <a:endParaRPr lang="ru-RU" sz="1000" b="0" dirty="0">
              <a:solidFill>
                <a:srgbClr val="8B949E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blackMaterial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POS_VALUE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checkerX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POS_VALUE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checkerY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Bonus for promotion to the ladies</a:t>
            </a:r>
            <a:endParaRPr lang="ru-RU" sz="1000" b="0" dirty="0">
              <a:solidFill>
                <a:srgbClr val="8B949E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0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checkerIsKing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blackMaterial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checkerY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ru-RU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D9EFF-F55F-41D3-9A46-37A2ECE48007}"/>
              </a:ext>
            </a:extLst>
          </p:cNvPr>
          <p:cNvSpPr txBox="1"/>
          <p:nvPr/>
        </p:nvSpPr>
        <p:spPr>
          <a:xfrm>
            <a:off x="6853806" y="1582709"/>
            <a:ext cx="4152550" cy="1152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F0CE2-56C5-4AB6-B1DE-B8489F0ADB1B}"/>
              </a:ext>
            </a:extLst>
          </p:cNvPr>
          <p:cNvSpPr txBox="1"/>
          <p:nvPr/>
        </p:nvSpPr>
        <p:spPr>
          <a:xfrm>
            <a:off x="4907297" y="1943978"/>
            <a:ext cx="8039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3E9DDA-4C33-4DE8-B592-061ED35E64FF}"/>
              </a:ext>
            </a:extLst>
          </p:cNvPr>
          <p:cNvSpPr txBox="1"/>
          <p:nvPr/>
        </p:nvSpPr>
        <p:spPr>
          <a:xfrm>
            <a:off x="5059697" y="2096378"/>
            <a:ext cx="8039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487E2-AFA5-4320-B9A5-26FF1C438F82}"/>
              </a:ext>
            </a:extLst>
          </p:cNvPr>
          <p:cNvSpPr txBox="1"/>
          <p:nvPr/>
        </p:nvSpPr>
        <p:spPr>
          <a:xfrm>
            <a:off x="5334307" y="1890988"/>
            <a:ext cx="693063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checkerIsAlive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whiteMaterial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PAWN_VALUE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checkerIsKing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(KING_VALUE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PAWN_VALUE)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Position Bonus</a:t>
            </a:r>
            <a:endParaRPr lang="ru-RU" sz="1000" b="0" dirty="0">
              <a:solidFill>
                <a:srgbClr val="8B949E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whiteMaterial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POS_VALUE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checkerX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]]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POS_VALUE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checkerY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Bonus for advancing to the end of the field</a:t>
            </a:r>
            <a:endParaRPr lang="ru-RU" sz="1000" b="0" dirty="0">
              <a:solidFill>
                <a:srgbClr val="8B949E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0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checkerIsKing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whiteMaterial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checkerY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score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blackMaterial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whiteMaterial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color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score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score;</a:t>
            </a:r>
          </a:p>
          <a:p>
            <a:r>
              <a:rPr lang="en-US" sz="10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423269794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4400" dirty="0"/>
              <a:t>Table of Contents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F4B5A3-A4E2-44E2-BD85-7388659AD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2177" y="6146960"/>
            <a:ext cx="643984" cy="597453"/>
          </a:xfrm>
          <a:prstGeom prst="ellipse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F40E7E54-ADC3-47AC-94F9-A6FBF05B3A7C}"/>
                  </a:ext>
                </a:extLst>
              </p14:cNvPr>
              <p14:cNvContentPartPr/>
              <p14:nvPr/>
            </p14:nvContentPartPr>
            <p14:xfrm>
              <a:off x="11511705" y="6062580"/>
              <a:ext cx="438480" cy="18252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F40E7E54-ADC3-47AC-94F9-A6FBF05B3A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03065" y="6053580"/>
                <a:ext cx="4561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8F19DBF6-BBA7-4D64-A2B4-3843F6823B98}"/>
                  </a:ext>
                </a:extLst>
              </p14:cNvPr>
              <p14:cNvContentPartPr/>
              <p14:nvPr/>
            </p14:nvContentPartPr>
            <p14:xfrm>
              <a:off x="12057465" y="6367500"/>
              <a:ext cx="56160" cy="21024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8F19DBF6-BBA7-4D64-A2B4-3843F6823B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48825" y="6358500"/>
                <a:ext cx="738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F78D36DE-BD4E-43D5-8CD9-7B9C8ACB48AF}"/>
                  </a:ext>
                </a:extLst>
              </p14:cNvPr>
              <p14:cNvContentPartPr/>
              <p14:nvPr/>
            </p14:nvContentPartPr>
            <p14:xfrm>
              <a:off x="11322705" y="6426540"/>
              <a:ext cx="115200" cy="13896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F78D36DE-BD4E-43D5-8CD9-7B9C8ACB48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13705" y="6417540"/>
                <a:ext cx="1328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6633D3BA-86CA-4305-A736-53519FFCC7EF}"/>
                  </a:ext>
                </a:extLst>
              </p14:cNvPr>
              <p14:cNvContentPartPr/>
              <p14:nvPr/>
            </p14:nvContentPartPr>
            <p14:xfrm>
              <a:off x="11431785" y="6398100"/>
              <a:ext cx="8280" cy="7848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6633D3BA-86CA-4305-A736-53519FFCC7E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22785" y="6389100"/>
                <a:ext cx="259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90EDC2C3-01D0-4174-B6A3-530A4769E27A}"/>
                  </a:ext>
                </a:extLst>
              </p14:cNvPr>
              <p14:cNvContentPartPr/>
              <p14:nvPr/>
            </p14:nvContentPartPr>
            <p14:xfrm>
              <a:off x="12054585" y="6300540"/>
              <a:ext cx="51840" cy="81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90EDC2C3-01D0-4174-B6A3-530A4769E2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45945" y="6291540"/>
                <a:ext cx="694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D84AA9D6-9226-4A85-A0C7-B0ECB0117427}"/>
                  </a:ext>
                </a:extLst>
              </p14:cNvPr>
              <p14:cNvContentPartPr/>
              <p14:nvPr/>
            </p14:nvContentPartPr>
            <p14:xfrm>
              <a:off x="11825265" y="6152580"/>
              <a:ext cx="262080" cy="23472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D84AA9D6-9226-4A85-A0C7-B0ECB01174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816265" y="6143940"/>
                <a:ext cx="2797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0BF95140-BD26-4310-8673-A65299032068}"/>
                  </a:ext>
                </a:extLst>
              </p14:cNvPr>
              <p14:cNvContentPartPr/>
              <p14:nvPr/>
            </p14:nvContentPartPr>
            <p14:xfrm>
              <a:off x="11842905" y="6163740"/>
              <a:ext cx="37800" cy="1728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0BF95140-BD26-4310-8673-A6529903206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834265" y="6154740"/>
                <a:ext cx="554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7F130156-F5DD-4EBF-BA14-2B0D6C536453}"/>
                  </a:ext>
                </a:extLst>
              </p14:cNvPr>
              <p14:cNvContentPartPr/>
              <p14:nvPr/>
            </p14:nvContentPartPr>
            <p14:xfrm>
              <a:off x="11888985" y="6183540"/>
              <a:ext cx="140400" cy="8604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7F130156-F5DD-4EBF-BA14-2B0D6C5364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880345" y="6174900"/>
                <a:ext cx="1580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E2217001-2D61-4E47-B6B1-C56D36367599}"/>
                  </a:ext>
                </a:extLst>
              </p14:cNvPr>
              <p14:cNvContentPartPr/>
              <p14:nvPr/>
            </p14:nvContentPartPr>
            <p14:xfrm>
              <a:off x="11711145" y="6150420"/>
              <a:ext cx="162720" cy="2844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E2217001-2D61-4E47-B6B1-C56D3636759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702145" y="6141420"/>
                <a:ext cx="1803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2F6C0CB3-2E31-4490-887D-26B519B75CC1}"/>
                  </a:ext>
                </a:extLst>
              </p14:cNvPr>
              <p14:cNvContentPartPr/>
              <p14:nvPr/>
            </p14:nvContentPartPr>
            <p14:xfrm>
              <a:off x="11596665" y="6162300"/>
              <a:ext cx="109440" cy="3348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2F6C0CB3-2E31-4490-887D-26B519B75CC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87665" y="6153660"/>
                <a:ext cx="1270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6B93EEE6-19CC-4155-A5C7-DFDEAFF1D10D}"/>
                  </a:ext>
                </a:extLst>
              </p14:cNvPr>
              <p14:cNvContentPartPr/>
              <p14:nvPr/>
            </p14:nvContentPartPr>
            <p14:xfrm>
              <a:off x="11710785" y="6726780"/>
              <a:ext cx="183240" cy="2448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6B93EEE6-19CC-4155-A5C7-DFDEAFF1D10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702145" y="6717780"/>
                <a:ext cx="2008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05135FE1-B026-45FD-B6A5-2954A7C95AAE}"/>
                  </a:ext>
                </a:extLst>
              </p14:cNvPr>
              <p14:cNvContentPartPr/>
              <p14:nvPr/>
            </p14:nvContentPartPr>
            <p14:xfrm>
              <a:off x="11808900" y="6687972"/>
              <a:ext cx="174600" cy="6804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05135FE1-B026-45FD-B6A5-2954A7C95AA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800260" y="6678972"/>
                <a:ext cx="1922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D03BCF3B-E8A7-471E-8EF9-CA6E5621BADF}"/>
                  </a:ext>
                </a:extLst>
              </p14:cNvPr>
              <p14:cNvContentPartPr/>
              <p14:nvPr/>
            </p14:nvContentPartPr>
            <p14:xfrm>
              <a:off x="12032460" y="6267492"/>
              <a:ext cx="46080" cy="32832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D03BCF3B-E8A7-471E-8EF9-CA6E5621BAD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023460" y="6258852"/>
                <a:ext cx="637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9132D06D-6E91-4B15-9FE9-34DEAAE7C8B9}"/>
                  </a:ext>
                </a:extLst>
              </p14:cNvPr>
              <p14:cNvContentPartPr/>
              <p14:nvPr/>
            </p14:nvContentPartPr>
            <p14:xfrm>
              <a:off x="11431980" y="6377652"/>
              <a:ext cx="10440" cy="12744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9132D06D-6E91-4B15-9FE9-34DEAAE7C8B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422980" y="6368652"/>
                <a:ext cx="28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7816F38F-FC2B-4D32-9B79-9BF67896DDB1}"/>
                  </a:ext>
                </a:extLst>
              </p14:cNvPr>
              <p14:cNvContentPartPr/>
              <p14:nvPr/>
            </p14:nvContentPartPr>
            <p14:xfrm>
              <a:off x="11663985" y="6560160"/>
              <a:ext cx="432720" cy="19080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7816F38F-FC2B-4D32-9B79-9BF67896DDB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655345" y="6551160"/>
                <a:ext cx="450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7373A4D4-E8C8-4D68-9F58-2ADEE172A9F4}"/>
                  </a:ext>
                </a:extLst>
              </p14:cNvPr>
              <p14:cNvContentPartPr/>
              <p14:nvPr/>
            </p14:nvContentPartPr>
            <p14:xfrm>
              <a:off x="12053865" y="6495720"/>
              <a:ext cx="30960" cy="8784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7373A4D4-E8C8-4D68-9F58-2ADEE172A9F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044865" y="6486720"/>
                <a:ext cx="486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F6ED145D-0D80-483C-B9B6-69E176FDEAB5}"/>
                  </a:ext>
                </a:extLst>
              </p14:cNvPr>
              <p14:cNvContentPartPr/>
              <p14:nvPr/>
            </p14:nvContentPartPr>
            <p14:xfrm>
              <a:off x="11972145" y="6217800"/>
              <a:ext cx="102960" cy="33912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F6ED145D-0D80-483C-B9B6-69E176FDEAB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963505" y="6208800"/>
                <a:ext cx="1206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BF7577A9-F906-44BB-ADD8-677A7B007D7C}"/>
                  </a:ext>
                </a:extLst>
              </p14:cNvPr>
              <p14:cNvContentPartPr/>
              <p14:nvPr/>
            </p14:nvContentPartPr>
            <p14:xfrm>
              <a:off x="11707684" y="6145725"/>
              <a:ext cx="305640" cy="10764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BF7577A9-F906-44BB-ADD8-677A7B007D7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698684" y="6137085"/>
                <a:ext cx="323280" cy="125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Текст 1">
            <a:extLst>
              <a:ext uri="{FF2B5EF4-FFF2-40B4-BE49-F238E27FC236}">
                <a16:creationId xmlns:a16="http://schemas.microsoft.com/office/drawing/2014/main" id="{E209607A-1079-0440-B136-F827E8399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103120"/>
            <a:ext cx="7922795" cy="3572932"/>
          </a:xfrm>
        </p:spPr>
        <p:txBody>
          <a:bodyPr rtlCol="0"/>
          <a:lstStyle/>
          <a:p>
            <a:pPr rtl="0">
              <a:lnSpc>
                <a:spcPct val="110000"/>
              </a:lnSpc>
            </a:pPr>
            <a:r>
              <a:rPr lang="ru-RU" b="1" dirty="0">
                <a:cs typeface="Calibri"/>
              </a:rPr>
              <a:t>01. </a:t>
            </a:r>
            <a:r>
              <a:rPr lang="en" dirty="0"/>
              <a:t>Introduction</a:t>
            </a:r>
            <a:endParaRPr lang="ru-RU" dirty="0">
              <a:cs typeface="Calibri"/>
            </a:endParaRPr>
          </a:p>
          <a:p>
            <a:pPr>
              <a:lnSpc>
                <a:spcPct val="110000"/>
              </a:lnSpc>
            </a:pPr>
            <a:r>
              <a:rPr lang="ru-RU" b="1" dirty="0">
                <a:cs typeface="Calibri"/>
              </a:rPr>
              <a:t>02. </a:t>
            </a:r>
            <a:r>
              <a:rPr lang="en-US" dirty="0">
                <a:cs typeface="Calibri"/>
              </a:rPr>
              <a:t>E</a:t>
            </a:r>
            <a:r>
              <a:rPr lang="en-GB" dirty="0" err="1"/>
              <a:t>xecution</a:t>
            </a:r>
            <a:r>
              <a:rPr lang="en-GB" dirty="0"/>
              <a:t> plan</a:t>
            </a:r>
            <a:endParaRPr lang="ru-RU" dirty="0"/>
          </a:p>
          <a:p>
            <a:pPr>
              <a:lnSpc>
                <a:spcPct val="110000"/>
              </a:lnSpc>
            </a:pPr>
            <a:r>
              <a:rPr lang="ru-RU" b="1" dirty="0">
                <a:cs typeface="Calibri"/>
              </a:rPr>
              <a:t>03. </a:t>
            </a:r>
            <a:r>
              <a:rPr lang="en" dirty="0"/>
              <a:t>Hardware</a:t>
            </a:r>
            <a:endParaRPr lang="ru-RU" dirty="0">
              <a:cs typeface="Calibri"/>
            </a:endParaRPr>
          </a:p>
          <a:p>
            <a:pPr rtl="0">
              <a:lnSpc>
                <a:spcPct val="110000"/>
              </a:lnSpc>
            </a:pPr>
            <a:r>
              <a:rPr lang="ru-RU" b="1" dirty="0">
                <a:cs typeface="Calibri"/>
              </a:rPr>
              <a:t>04. </a:t>
            </a:r>
            <a:r>
              <a:rPr lang="en-US" dirty="0"/>
              <a:t>Software</a:t>
            </a:r>
          </a:p>
          <a:p>
            <a:pPr>
              <a:lnSpc>
                <a:spcPct val="110000"/>
              </a:lnSpc>
            </a:pPr>
            <a:r>
              <a:rPr lang="en-US" b="1" dirty="0"/>
              <a:t>0</a:t>
            </a:r>
            <a:r>
              <a:rPr lang="ru-RU" b="1" dirty="0"/>
              <a:t>5</a:t>
            </a:r>
            <a:r>
              <a:rPr lang="en-US" b="1" dirty="0"/>
              <a:t>. </a:t>
            </a:r>
            <a:r>
              <a:rPr lang="en-US" sz="2800" dirty="0"/>
              <a:t>Questions</a:t>
            </a:r>
            <a:endParaRPr lang="ru-RU" dirty="0"/>
          </a:p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600" smtClean="0"/>
              <a:pPr/>
              <a:t>2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3857751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"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D8F5E66-2AEF-4AC5-A9C3-67A08562EF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верхние углы 12">
            <a:extLst>
              <a:ext uri="{FF2B5EF4-FFF2-40B4-BE49-F238E27FC236}">
                <a16:creationId xmlns:a16="http://schemas.microsoft.com/office/drawing/2014/main" id="{31E84E2E-00EC-4888-86D6-C90A4CAFC479}"/>
              </a:ext>
            </a:extLst>
          </p:cNvPr>
          <p:cNvSpPr/>
          <p:nvPr/>
        </p:nvSpPr>
        <p:spPr>
          <a:xfrm>
            <a:off x="16778" y="1040235"/>
            <a:ext cx="12175222" cy="5817765"/>
          </a:xfrm>
          <a:prstGeom prst="round2SameRect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2E3A2-2692-4467-A0C1-001E60BBB7E7}"/>
              </a:ext>
            </a:extLst>
          </p:cNvPr>
          <p:cNvSpPr txBox="1"/>
          <p:nvPr/>
        </p:nvSpPr>
        <p:spPr>
          <a:xfrm>
            <a:off x="505903" y="104721"/>
            <a:ext cx="11241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Algorithm</a:t>
            </a:r>
            <a:r>
              <a:rPr lang="ru-RU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minimax</a:t>
            </a:r>
            <a:endParaRPr lang="ru-RU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1B4657-2710-4B22-B701-A7D9415C7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373" y="5436195"/>
            <a:ext cx="1847849" cy="14033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600" smtClean="0"/>
              <a:pPr rtl="0"/>
              <a:t>20</a:t>
            </a:fld>
            <a:endParaRPr lang="ru-RU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EB2E7-13E5-4495-86DD-C52F1C1B4342}"/>
              </a:ext>
            </a:extLst>
          </p:cNvPr>
          <p:cNvSpPr txBox="1"/>
          <p:nvPr/>
        </p:nvSpPr>
        <p:spPr>
          <a:xfrm>
            <a:off x="210638" y="2548733"/>
            <a:ext cx="60304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minimax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depth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getHashKey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tt_hash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[key]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key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tt_depth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[key]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depth)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tt_score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[key];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(depth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evaluateBoard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(color);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moveCount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getMoves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(color, moves);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sortMoves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(moves,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moveCount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color);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bestScore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(color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</a:t>
            </a:r>
            <a:endParaRPr lang="ru-RU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74698-E480-4F54-A065-71F5F3A028E9}"/>
              </a:ext>
            </a:extLst>
          </p:cNvPr>
          <p:cNvSpPr txBox="1"/>
          <p:nvPr/>
        </p:nvSpPr>
        <p:spPr>
          <a:xfrm>
            <a:off x="5306562" y="1259310"/>
            <a:ext cx="7572375" cy="6070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moveCount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x1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y1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x2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y2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packedStart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packCoords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(x1, y1),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packedEnd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packCoords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(x2, y2);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inf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packedStart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packedEnd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minimax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(depth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color, alpha, beta);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undoMove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packedStart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packedEnd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inf);</a:t>
            </a:r>
          </a:p>
          <a:p>
            <a:b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(color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bestScore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bestScore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alpha)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alpha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05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bestScore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bestScore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beta)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beta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(beta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alpha)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tt_hash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[key]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key;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tt_depth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[key]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depth;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tt_score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[key]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bestScore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bestScore</a:t>
            </a:r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5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endParaRPr lang="en-US" sz="105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336562411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"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D8F5E66-2AEF-4AC5-A9C3-67A08562EF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верхние углы 12">
            <a:extLst>
              <a:ext uri="{FF2B5EF4-FFF2-40B4-BE49-F238E27FC236}">
                <a16:creationId xmlns:a16="http://schemas.microsoft.com/office/drawing/2014/main" id="{31E84E2E-00EC-4888-86D6-C90A4CAFC479}"/>
              </a:ext>
            </a:extLst>
          </p:cNvPr>
          <p:cNvSpPr/>
          <p:nvPr/>
        </p:nvSpPr>
        <p:spPr>
          <a:xfrm>
            <a:off x="16778" y="1040235"/>
            <a:ext cx="12175222" cy="5817765"/>
          </a:xfrm>
          <a:prstGeom prst="round2SameRect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2E3A2-2692-4467-A0C1-001E60BBB7E7}"/>
              </a:ext>
            </a:extLst>
          </p:cNvPr>
          <p:cNvSpPr txBox="1"/>
          <p:nvPr/>
        </p:nvSpPr>
        <p:spPr>
          <a:xfrm>
            <a:off x="505903" y="104721"/>
            <a:ext cx="11241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Assessment and Sorting</a:t>
            </a:r>
            <a:endParaRPr lang="ru-RU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1B4657-2710-4B22-B701-A7D9415C7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373" y="5436195"/>
            <a:ext cx="1847849" cy="14033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600" smtClean="0"/>
              <a:pPr rtl="0"/>
              <a:t>21</a:t>
            </a:fld>
            <a:endParaRPr lang="ru-RU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7E007-6D95-49A8-9359-1906C05011F1}"/>
              </a:ext>
            </a:extLst>
          </p:cNvPr>
          <p:cNvSpPr txBox="1"/>
          <p:nvPr/>
        </p:nvSpPr>
        <p:spPr>
          <a:xfrm>
            <a:off x="505903" y="2270788"/>
            <a:ext cx="7499757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scoreMove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x1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y1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x2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y2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5D6FF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Takeaways are always a priority</a:t>
            </a:r>
          </a:p>
          <a:p>
            <a:r>
              <a:rPr lang="ru-RU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(x2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x1)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The movement towards becoming a lady</a:t>
            </a:r>
          </a:p>
          <a:p>
            <a:r>
              <a:rPr lang="ru-RU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TABLE_INDEX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[y1][x1]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y2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||</a:t>
            </a:r>
            <a:endParaRPr lang="en-US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TABLE_INDEX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[y1][x1]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y2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Moving towards the center</a:t>
            </a:r>
          </a:p>
          <a:p>
            <a:r>
              <a:rPr lang="ru-RU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(x2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(y2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B8F73-3F01-4D1D-BE7B-38CAEDABB8E2}"/>
              </a:ext>
            </a:extLst>
          </p:cNvPr>
          <p:cNvSpPr txBox="1"/>
          <p:nvPr/>
        </p:nvSpPr>
        <p:spPr>
          <a:xfrm>
            <a:off x="5094050" y="2270788"/>
            <a:ext cx="762559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sortMoves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moveCount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moveCount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j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moveCount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1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100" b="0" dirty="0" err="1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scoreMove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[j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], color)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scoreMove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[(j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], color))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100" dirty="0">
                <a:solidFill>
                  <a:srgbClr val="8B949E"/>
                </a:solidFill>
                <a:latin typeface="Consolas" panose="020B0609020204030204" pitchFamily="49" charset="0"/>
              </a:rPr>
              <a:t>Swap moves</a:t>
            </a:r>
            <a:endParaRPr lang="ru-RU" sz="11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ru-RU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k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k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[k]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[j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k];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k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k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[j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k]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[(j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k];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k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 k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moves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[(j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k] </a:t>
            </a:r>
            <a:r>
              <a:rPr lang="en-US" sz="11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[k];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534713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"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D8F5E66-2AEF-4AC5-A9C3-67A08562EF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верхние углы 12">
            <a:extLst>
              <a:ext uri="{FF2B5EF4-FFF2-40B4-BE49-F238E27FC236}">
                <a16:creationId xmlns:a16="http://schemas.microsoft.com/office/drawing/2014/main" id="{31E84E2E-00EC-4888-86D6-C90A4CAFC479}"/>
              </a:ext>
            </a:extLst>
          </p:cNvPr>
          <p:cNvSpPr/>
          <p:nvPr/>
        </p:nvSpPr>
        <p:spPr>
          <a:xfrm>
            <a:off x="16778" y="1040235"/>
            <a:ext cx="12175222" cy="5817765"/>
          </a:xfrm>
          <a:prstGeom prst="round2SameRect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2E3A2-2692-4467-A0C1-001E60BBB7E7}"/>
              </a:ext>
            </a:extLst>
          </p:cNvPr>
          <p:cNvSpPr txBox="1"/>
          <p:nvPr/>
        </p:nvSpPr>
        <p:spPr>
          <a:xfrm>
            <a:off x="505903" y="104721"/>
            <a:ext cx="11241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Game cycle</a:t>
            </a:r>
            <a:endParaRPr lang="ru-RU" sz="4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1B4657-2710-4B22-B701-A7D9415C7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373" y="5436195"/>
            <a:ext cx="1847849" cy="14033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600" smtClean="0"/>
              <a:pPr rtl="0"/>
              <a:t>22</a:t>
            </a:fld>
            <a:endParaRPr lang="ru-RU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CF012C-A4F8-4BE0-BD5D-3B15EE7FEA24}"/>
              </a:ext>
            </a:extLst>
          </p:cNvPr>
          <p:cNvSpPr txBox="1"/>
          <p:nvPr/>
        </p:nvSpPr>
        <p:spPr>
          <a:xfrm>
            <a:off x="505903" y="1641562"/>
            <a:ext cx="3990886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b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GAMEMODE 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 // The blacks begin</a:t>
            </a:r>
            <a:endParaRPr lang="en-US" sz="9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b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canContinueCapture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(GAMEMODE 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sz="9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 // Player's turn</a:t>
            </a:r>
            <a:endParaRPr lang="en-US" sz="9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canContinueCapture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Returning the MOVE code</a:t>
            </a:r>
            <a:endParaRPr lang="en-US" sz="9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canContinueCapture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Retrieve the move coordinates from </a:t>
            </a:r>
            <a:r>
              <a:rPr lang="ru-RU" sz="9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	 	  </a:t>
            </a:r>
            <a:r>
              <a:rPr lang="en-US" sz="9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the        hardware input data</a:t>
            </a:r>
            <a:endParaRPr lang="en-US" sz="9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playerMove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canContinueCapture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9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Returning the CONTINUE code</a:t>
            </a:r>
            <a:endParaRPr lang="en-US" sz="9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GAMEMODE 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 // The bot's move</a:t>
            </a:r>
            <a:endParaRPr lang="en-US" sz="9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endParaRPr lang="ru-RU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DE5BAD-BACA-46FF-8CC3-0921A7EE24EE}"/>
              </a:ext>
            </a:extLst>
          </p:cNvPr>
          <p:cNvSpPr txBox="1"/>
          <p:nvPr/>
        </p:nvSpPr>
        <p:spPr>
          <a:xfrm>
            <a:off x="4155387" y="1129199"/>
            <a:ext cx="7024643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9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sz="9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 // The bot's move</a:t>
            </a:r>
            <a:endParaRPr lang="en-US" sz="9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canContinueCapture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canContinueCapture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The bot chooses the best move using minimax</a:t>
            </a:r>
            <a:endParaRPr lang="en-US" sz="9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botMove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9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 // The function of executing the bot's move</a:t>
            </a:r>
            <a:endParaRPr lang="ru-RU" sz="9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 err="1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canContinueCapture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9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We return the CONTINUED code and load the data from LINES into registers 1,2,3</a:t>
            </a:r>
            <a:endParaRPr lang="en-US" sz="9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9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{</a:t>
            </a:r>
            <a:b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 err="1">
                <a:solidFill>
                  <a:srgbClr val="D2A8FF"/>
                </a:solidFill>
                <a:effectLst/>
                <a:latin typeface="Consolas" panose="020B0609020204030204" pitchFamily="49" charset="0"/>
              </a:rPr>
              <a:t>hasAllCapture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    {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9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We return the HASCAPTURE code and load the data from LINES into registers 1,2,3</a:t>
            </a:r>
            <a:endParaRPr lang="en-US" sz="9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9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    {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9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We return the FINAL BOT code and load the data from LINES into registers 1,2,3</a:t>
            </a:r>
            <a:endParaRPr lang="en-US" sz="9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GAMEMODE 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9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 // Player's turn</a:t>
            </a:r>
            <a:endParaRPr lang="en-US" sz="9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countCapture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Returning the LOSE code</a:t>
            </a:r>
            <a:endParaRPr lang="en-US" sz="9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 err="1">
                <a:solidFill>
                  <a:srgbClr val="FFA657"/>
                </a:solidFill>
                <a:effectLst/>
                <a:latin typeface="Consolas" panose="020B0609020204030204" pitchFamily="49" charset="0"/>
              </a:rPr>
              <a:t>countCapture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8B949E"/>
                </a:solidFill>
                <a:effectLst/>
                <a:latin typeface="Consolas" panose="020B0609020204030204" pitchFamily="49" charset="0"/>
              </a:rPr>
              <a:t>// Returning the WIN code</a:t>
            </a:r>
            <a:endParaRPr lang="en-US" sz="900" b="0" dirty="0">
              <a:solidFill>
                <a:srgbClr val="E6EDF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FF7B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9C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b="0" dirty="0">
                <a:solidFill>
                  <a:srgbClr val="E6EDF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ru-RU" sz="900" dirty="0"/>
          </a:p>
        </p:txBody>
      </p:sp>
    </p:spTree>
    <p:extLst>
      <p:ext uri="{BB962C8B-B14F-4D97-AF65-F5344CB8AC3E}">
        <p14:creationId xmlns:p14="http://schemas.microsoft.com/office/powerpoint/2010/main" val="273434982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E5F7CFA-041B-470E-80AC-BB6900B17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6933" y="6130291"/>
            <a:ext cx="643984" cy="597453"/>
          </a:xfrm>
          <a:prstGeom prst="ellipse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0BC24347-87E8-4385-9013-3EAEA80508A5}"/>
                  </a:ext>
                </a:extLst>
              </p14:cNvPr>
              <p14:cNvContentPartPr/>
              <p14:nvPr/>
            </p14:nvContentPartPr>
            <p14:xfrm>
              <a:off x="11466461" y="6045911"/>
              <a:ext cx="438480" cy="18252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0BC24347-87E8-4385-9013-3EAEA80508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57461" y="6036911"/>
                <a:ext cx="4561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282B40A8-FC82-401E-9108-653E0E13A5DF}"/>
                  </a:ext>
                </a:extLst>
              </p14:cNvPr>
              <p14:cNvContentPartPr/>
              <p14:nvPr/>
            </p14:nvContentPartPr>
            <p14:xfrm>
              <a:off x="12012221" y="6350831"/>
              <a:ext cx="56160" cy="21024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282B40A8-FC82-401E-9108-653E0E13A5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03163" y="6341846"/>
                <a:ext cx="73914" cy="2278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67C8C46E-684A-45EB-80D7-56A8A633A1C8}"/>
                  </a:ext>
                </a:extLst>
              </p14:cNvPr>
              <p14:cNvContentPartPr/>
              <p14:nvPr/>
            </p14:nvContentPartPr>
            <p14:xfrm>
              <a:off x="11277461" y="6409871"/>
              <a:ext cx="115200" cy="13896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67C8C46E-684A-45EB-80D7-56A8A633A1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268461" y="6400871"/>
                <a:ext cx="1328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EABD3B5F-D24A-47BA-BD86-24BBE1DC5632}"/>
                  </a:ext>
                </a:extLst>
              </p14:cNvPr>
              <p14:cNvContentPartPr/>
              <p14:nvPr/>
            </p14:nvContentPartPr>
            <p14:xfrm>
              <a:off x="11386541" y="6381431"/>
              <a:ext cx="8280" cy="7848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EABD3B5F-D24A-47BA-BD86-24BBE1DC56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77541" y="6372472"/>
                <a:ext cx="25920" cy="96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0B0326E5-E049-4DF3-BAFB-3D4E342DE34C}"/>
                  </a:ext>
                </a:extLst>
              </p14:cNvPr>
              <p14:cNvContentPartPr/>
              <p14:nvPr/>
            </p14:nvContentPartPr>
            <p14:xfrm>
              <a:off x="12009341" y="6283871"/>
              <a:ext cx="51840" cy="8136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0B0326E5-E049-4DF3-BAFB-3D4E342DE34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00341" y="6274911"/>
                <a:ext cx="69480" cy="98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24A57F6F-03CF-40D8-8058-C9BE7FF239A4}"/>
                  </a:ext>
                </a:extLst>
              </p14:cNvPr>
              <p14:cNvContentPartPr/>
              <p14:nvPr/>
            </p14:nvContentPartPr>
            <p14:xfrm>
              <a:off x="11780021" y="6135911"/>
              <a:ext cx="262080" cy="23472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24A57F6F-03CF-40D8-8058-C9BE7FF239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71021" y="6126897"/>
                <a:ext cx="279720" cy="252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C9DF578B-D656-477A-8256-19C240F198DB}"/>
                  </a:ext>
                </a:extLst>
              </p14:cNvPr>
              <p14:cNvContentPartPr/>
              <p14:nvPr/>
            </p14:nvContentPartPr>
            <p14:xfrm>
              <a:off x="11797661" y="6147071"/>
              <a:ext cx="37800" cy="1728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C9DF578B-D656-477A-8256-19C240F198D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788661" y="6138071"/>
                <a:ext cx="554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6F3AE56B-E80D-4373-8E93-4F52C4528650}"/>
                  </a:ext>
                </a:extLst>
              </p14:cNvPr>
              <p14:cNvContentPartPr/>
              <p14:nvPr/>
            </p14:nvContentPartPr>
            <p14:xfrm>
              <a:off x="11843741" y="6166871"/>
              <a:ext cx="140400" cy="8604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6F3AE56B-E80D-4373-8E93-4F52C452865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834741" y="6157871"/>
                <a:ext cx="1580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1F085144-F309-4FA9-8656-B66711078A21}"/>
                  </a:ext>
                </a:extLst>
              </p14:cNvPr>
              <p14:cNvContentPartPr/>
              <p14:nvPr/>
            </p14:nvContentPartPr>
            <p14:xfrm>
              <a:off x="11665901" y="6133751"/>
              <a:ext cx="162720" cy="2844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1F085144-F309-4FA9-8656-B66711078A2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656901" y="6124863"/>
                <a:ext cx="180360" cy="458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13126126-6819-4392-8C04-443A48815F6C}"/>
                  </a:ext>
                </a:extLst>
              </p14:cNvPr>
              <p14:cNvContentPartPr/>
              <p14:nvPr/>
            </p14:nvContentPartPr>
            <p14:xfrm>
              <a:off x="11551421" y="6145631"/>
              <a:ext cx="109440" cy="3348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13126126-6819-4392-8C04-443A48815F6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42421" y="6136533"/>
                <a:ext cx="127080" cy="51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51FEC7C6-38BD-4D5B-A595-AD2E23E360A7}"/>
                  </a:ext>
                </a:extLst>
              </p14:cNvPr>
              <p14:cNvContentPartPr/>
              <p14:nvPr/>
            </p14:nvContentPartPr>
            <p14:xfrm>
              <a:off x="11665541" y="6710111"/>
              <a:ext cx="183240" cy="24480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51FEC7C6-38BD-4D5B-A595-AD2E23E360A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656541" y="6701111"/>
                <a:ext cx="2008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92F07E8E-AECA-4818-A384-7A7132978883}"/>
                  </a:ext>
                </a:extLst>
              </p14:cNvPr>
              <p14:cNvContentPartPr/>
              <p14:nvPr/>
            </p14:nvContentPartPr>
            <p14:xfrm>
              <a:off x="11763656" y="6671303"/>
              <a:ext cx="174600" cy="6804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92F07E8E-AECA-4818-A384-7A713297888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754656" y="6662303"/>
                <a:ext cx="1922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BA77B5DC-B5DD-48BB-AD09-0734F8C34222}"/>
                  </a:ext>
                </a:extLst>
              </p14:cNvPr>
              <p14:cNvContentPartPr/>
              <p14:nvPr/>
            </p14:nvContentPartPr>
            <p14:xfrm>
              <a:off x="11987216" y="6250823"/>
              <a:ext cx="46080" cy="32832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BA77B5DC-B5DD-48BB-AD09-0734F8C3422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978216" y="6241823"/>
                <a:ext cx="637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DB08D46E-1D08-479B-A6FE-CC561E51E2B6}"/>
                  </a:ext>
                </a:extLst>
              </p14:cNvPr>
              <p14:cNvContentPartPr/>
              <p14:nvPr/>
            </p14:nvContentPartPr>
            <p14:xfrm>
              <a:off x="11386736" y="6360983"/>
              <a:ext cx="10440" cy="12744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DB08D46E-1D08-479B-A6FE-CC561E51E2B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377736" y="6352008"/>
                <a:ext cx="28080" cy="145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B4275C3D-143D-4099-B876-E3F9C0FA8F64}"/>
                  </a:ext>
                </a:extLst>
              </p14:cNvPr>
              <p14:cNvContentPartPr/>
              <p14:nvPr/>
            </p14:nvContentPartPr>
            <p14:xfrm>
              <a:off x="11618741" y="6543491"/>
              <a:ext cx="432720" cy="19080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B4275C3D-143D-4099-B876-E3F9C0FA8F6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609741" y="6534508"/>
                <a:ext cx="450360" cy="208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C418BCCF-E2AF-4CBF-88DD-97479D325BDC}"/>
                  </a:ext>
                </a:extLst>
              </p14:cNvPr>
              <p14:cNvContentPartPr/>
              <p14:nvPr/>
            </p14:nvContentPartPr>
            <p14:xfrm>
              <a:off x="12008621" y="6479051"/>
              <a:ext cx="30960" cy="8784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C418BCCF-E2AF-4CBF-88DD-97479D325BD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999621" y="6470051"/>
                <a:ext cx="486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60F100D6-C9F8-46F1-AE16-649924E72D12}"/>
                  </a:ext>
                </a:extLst>
              </p14:cNvPr>
              <p14:cNvContentPartPr/>
              <p14:nvPr/>
            </p14:nvContentPartPr>
            <p14:xfrm>
              <a:off x="11926901" y="6201131"/>
              <a:ext cx="102960" cy="33912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60F100D6-C9F8-46F1-AE16-649924E72D1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917901" y="6192131"/>
                <a:ext cx="1206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B500ACAA-77FE-4DFB-9002-AFB03D1B050C}"/>
                  </a:ext>
                </a:extLst>
              </p14:cNvPr>
              <p14:cNvContentPartPr/>
              <p14:nvPr/>
            </p14:nvContentPartPr>
            <p14:xfrm>
              <a:off x="11662440" y="6129056"/>
              <a:ext cx="305640" cy="10764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B500ACAA-77FE-4DFB-9002-AFB03D1B050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653440" y="6120026"/>
                <a:ext cx="323280" cy="125339"/>
              </a:xfrm>
              <a:prstGeom prst="rect">
                <a:avLst/>
              </a:prstGeom>
            </p:spPr>
          </p:pic>
        </mc:Fallback>
      </mc:AlternateContent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8A0CAF6B-5914-4E2F-90A1-4B2D92D5AD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600" smtClean="0"/>
              <a:pPr rtl="0"/>
              <a:t>23</a:t>
            </a:fld>
            <a:endParaRPr lang="ru-RU" sz="1600" dirty="0"/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CC45496E-F759-4607-8E61-82DE89EA491A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5419476" y="1627260"/>
            <a:ext cx="5857985" cy="905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9181" y="980273"/>
            <a:ext cx="5573637" cy="1293974"/>
          </a:xfrm>
        </p:spPr>
        <p:txBody>
          <a:bodyPr rtlCol="0"/>
          <a:lstStyle/>
          <a:p>
            <a:pPr rtl="0"/>
            <a:r>
              <a:rPr lang="en-US" sz="8800" dirty="0"/>
              <a:t>Questions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17432356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" dirty="0"/>
              <a:t>Introduction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5237876" cy="3568696"/>
          </a:xfrm>
        </p:spPr>
        <p:txBody>
          <a:bodyPr rtlCol="0"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project has implemented an English version of the Checkers game.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 clarifications: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difference between the demo and the regular figure is the ability to walk and chop backwards.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 player has the opportunity to cut down a piece during his turn, then he is obliged to do so.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begins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black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pieces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0496DC-D0FE-4083-9B08-7DE1FBF40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939" y="6137435"/>
            <a:ext cx="643984" cy="597453"/>
          </a:xfrm>
          <a:prstGeom prst="ellipse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E44D9A75-B892-4E52-9CF4-2ED93FCC4B9B}"/>
                  </a:ext>
                </a:extLst>
              </p14:cNvPr>
              <p14:cNvContentPartPr/>
              <p14:nvPr/>
            </p14:nvContentPartPr>
            <p14:xfrm>
              <a:off x="11516467" y="6053055"/>
              <a:ext cx="438480" cy="18252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E44D9A75-B892-4E52-9CF4-2ED93FCC4B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07827" y="6044055"/>
                <a:ext cx="4561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E20D5ADF-7277-45B9-A78F-D98C67F78E8B}"/>
                  </a:ext>
                </a:extLst>
              </p14:cNvPr>
              <p14:cNvContentPartPr/>
              <p14:nvPr/>
            </p14:nvContentPartPr>
            <p14:xfrm>
              <a:off x="12062227" y="6357975"/>
              <a:ext cx="56160" cy="21024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E20D5ADF-7277-45B9-A78F-D98C67F78E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53587" y="6348975"/>
                <a:ext cx="738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EFEED3B5-BD09-4B08-989E-2493A72B2EBB}"/>
                  </a:ext>
                </a:extLst>
              </p14:cNvPr>
              <p14:cNvContentPartPr/>
              <p14:nvPr/>
            </p14:nvContentPartPr>
            <p14:xfrm>
              <a:off x="11327467" y="6417015"/>
              <a:ext cx="115200" cy="1389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EFEED3B5-BD09-4B08-989E-2493A72B2EB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18467" y="6408015"/>
                <a:ext cx="1328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A9FBC435-7337-432F-8DCD-11ADEC570BD7}"/>
                  </a:ext>
                </a:extLst>
              </p14:cNvPr>
              <p14:cNvContentPartPr/>
              <p14:nvPr/>
            </p14:nvContentPartPr>
            <p14:xfrm>
              <a:off x="11436547" y="6388575"/>
              <a:ext cx="8280" cy="7848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A9FBC435-7337-432F-8DCD-11ADEC570B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27547" y="6379575"/>
                <a:ext cx="259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61DDF97F-BAB4-491E-AE08-3ABBF275884B}"/>
                  </a:ext>
                </a:extLst>
              </p14:cNvPr>
              <p14:cNvContentPartPr/>
              <p14:nvPr/>
            </p14:nvContentPartPr>
            <p14:xfrm>
              <a:off x="12059347" y="6291015"/>
              <a:ext cx="51840" cy="81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61DDF97F-BAB4-491E-AE08-3ABBF275884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50707" y="6282015"/>
                <a:ext cx="694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3671762B-33F1-46B4-ADA8-89AE89159325}"/>
                  </a:ext>
                </a:extLst>
              </p14:cNvPr>
              <p14:cNvContentPartPr/>
              <p14:nvPr/>
            </p14:nvContentPartPr>
            <p14:xfrm>
              <a:off x="11830027" y="6143055"/>
              <a:ext cx="262080" cy="23472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3671762B-33F1-46B4-ADA8-89AE891593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821027" y="6134415"/>
                <a:ext cx="2797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20D9974C-E0F6-4321-8A85-E7961A505227}"/>
                  </a:ext>
                </a:extLst>
              </p14:cNvPr>
              <p14:cNvContentPartPr/>
              <p14:nvPr/>
            </p14:nvContentPartPr>
            <p14:xfrm>
              <a:off x="11847667" y="6154215"/>
              <a:ext cx="37800" cy="1728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20D9974C-E0F6-4321-8A85-E7961A50522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839027" y="6145215"/>
                <a:ext cx="554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961967BA-0281-470C-9C70-1194E965491B}"/>
                  </a:ext>
                </a:extLst>
              </p14:cNvPr>
              <p14:cNvContentPartPr/>
              <p14:nvPr/>
            </p14:nvContentPartPr>
            <p14:xfrm>
              <a:off x="11893747" y="6174015"/>
              <a:ext cx="140400" cy="8604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961967BA-0281-470C-9C70-1194E965491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885107" y="6165375"/>
                <a:ext cx="1580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6C397B9E-AE61-4EBD-95AB-CB3F218EAFE2}"/>
                  </a:ext>
                </a:extLst>
              </p14:cNvPr>
              <p14:cNvContentPartPr/>
              <p14:nvPr/>
            </p14:nvContentPartPr>
            <p14:xfrm>
              <a:off x="11715907" y="6140895"/>
              <a:ext cx="162720" cy="2844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6C397B9E-AE61-4EBD-95AB-CB3F218EAF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706907" y="6131895"/>
                <a:ext cx="1803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C0AF10CA-6AF0-4CBD-B896-3C90AF8487F2}"/>
                  </a:ext>
                </a:extLst>
              </p14:cNvPr>
              <p14:cNvContentPartPr/>
              <p14:nvPr/>
            </p14:nvContentPartPr>
            <p14:xfrm>
              <a:off x="11601427" y="6152775"/>
              <a:ext cx="109440" cy="33480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C0AF10CA-6AF0-4CBD-B896-3C90AF8487F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92427" y="6144135"/>
                <a:ext cx="1270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CF6C5A51-D9A1-4AA0-BA25-8292D9233F1F}"/>
                  </a:ext>
                </a:extLst>
              </p14:cNvPr>
              <p14:cNvContentPartPr/>
              <p14:nvPr/>
            </p14:nvContentPartPr>
            <p14:xfrm>
              <a:off x="11715547" y="6717255"/>
              <a:ext cx="183240" cy="2448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CF6C5A51-D9A1-4AA0-BA25-8292D9233F1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706907" y="6708255"/>
                <a:ext cx="2008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A6785F01-5E74-4C64-BC97-1C3288EA04F1}"/>
                  </a:ext>
                </a:extLst>
              </p14:cNvPr>
              <p14:cNvContentPartPr/>
              <p14:nvPr/>
            </p14:nvContentPartPr>
            <p14:xfrm>
              <a:off x="11813662" y="6678447"/>
              <a:ext cx="174600" cy="68040"/>
            </p14:xfrm>
          </p:contentPart>
        </mc:Choice>
        <mc:Fallback xmlns=""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A6785F01-5E74-4C64-BC97-1C3288EA04F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805022" y="6669447"/>
                <a:ext cx="1922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307EDF81-2C09-493A-94BD-2FD68757A4E5}"/>
                  </a:ext>
                </a:extLst>
              </p14:cNvPr>
              <p14:cNvContentPartPr/>
              <p14:nvPr/>
            </p14:nvContentPartPr>
            <p14:xfrm>
              <a:off x="12037222" y="6257967"/>
              <a:ext cx="46080" cy="32832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307EDF81-2C09-493A-94BD-2FD68757A4E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028222" y="6249327"/>
                <a:ext cx="637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C60A9832-486F-41B4-B700-B22B479280A6}"/>
                  </a:ext>
                </a:extLst>
              </p14:cNvPr>
              <p14:cNvContentPartPr/>
              <p14:nvPr/>
            </p14:nvContentPartPr>
            <p14:xfrm>
              <a:off x="11436742" y="6368127"/>
              <a:ext cx="10440" cy="127440"/>
            </p14:xfrm>
          </p:contentPart>
        </mc:Choice>
        <mc:Fallback xmlns=""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C60A9832-486F-41B4-B700-B22B479280A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427742" y="6359127"/>
                <a:ext cx="28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C476C078-2B4A-43B2-BB7E-04FC07140995}"/>
                  </a:ext>
                </a:extLst>
              </p14:cNvPr>
              <p14:cNvContentPartPr/>
              <p14:nvPr/>
            </p14:nvContentPartPr>
            <p14:xfrm>
              <a:off x="11668747" y="6550635"/>
              <a:ext cx="432720" cy="190800"/>
            </p14:xfrm>
          </p:contentPart>
        </mc:Choice>
        <mc:Fallback xmlns=""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C476C078-2B4A-43B2-BB7E-04FC0714099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660107" y="6541635"/>
                <a:ext cx="450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B2476CC5-E13C-4CD2-A654-04AEE0747924}"/>
                  </a:ext>
                </a:extLst>
              </p14:cNvPr>
              <p14:cNvContentPartPr/>
              <p14:nvPr/>
            </p14:nvContentPartPr>
            <p14:xfrm>
              <a:off x="12058627" y="6486195"/>
              <a:ext cx="30960" cy="8784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B2476CC5-E13C-4CD2-A654-04AEE074792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049627" y="6477195"/>
                <a:ext cx="486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2B8D101E-CBBF-401F-BA3A-C8CFBE4449D5}"/>
                  </a:ext>
                </a:extLst>
              </p14:cNvPr>
              <p14:cNvContentPartPr/>
              <p14:nvPr/>
            </p14:nvContentPartPr>
            <p14:xfrm>
              <a:off x="11976907" y="6208275"/>
              <a:ext cx="102960" cy="33912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2B8D101E-CBBF-401F-BA3A-C8CFBE4449D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968267" y="6199275"/>
                <a:ext cx="1206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A77F3615-31AB-4AD1-8943-14095848E6D3}"/>
                  </a:ext>
                </a:extLst>
              </p14:cNvPr>
              <p14:cNvContentPartPr/>
              <p14:nvPr/>
            </p14:nvContentPartPr>
            <p14:xfrm>
              <a:off x="11712446" y="6136200"/>
              <a:ext cx="305640" cy="10764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A77F3615-31AB-4AD1-8943-14095848E6D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703446" y="6127560"/>
                <a:ext cx="323280" cy="1252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600" smtClean="0"/>
              <a:pPr rtl="0"/>
              <a:t>3</a:t>
            </a:fld>
            <a:endParaRPr lang="ru-RU" sz="1600" dirty="0"/>
          </a:p>
        </p:txBody>
      </p:sp>
      <p:pic>
        <p:nvPicPr>
          <p:cNvPr id="1026" name="Picture 2" descr="218. Шашки">
            <a:extLst>
              <a:ext uri="{FF2B5EF4-FFF2-40B4-BE49-F238E27FC236}">
                <a16:creationId xmlns:a16="http://schemas.microsoft.com/office/drawing/2014/main" id="{1E32FC0C-1ED1-44FA-BA79-429710FFB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044" y="999068"/>
            <a:ext cx="4961206" cy="483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795B5293-246D-4C5C-96AD-53786BCDB2EA}"/>
              </a:ext>
            </a:extLst>
          </p:cNvPr>
          <p:cNvSpPr/>
          <p:nvPr/>
        </p:nvSpPr>
        <p:spPr>
          <a:xfrm>
            <a:off x="9236944" y="3082649"/>
            <a:ext cx="2084354" cy="249153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9F81BA8E-F62D-4ABF-9862-D62485B28080}"/>
              </a:ext>
            </a:extLst>
          </p:cNvPr>
          <p:cNvSpPr/>
          <p:nvPr/>
        </p:nvSpPr>
        <p:spPr>
          <a:xfrm>
            <a:off x="7008275" y="3101677"/>
            <a:ext cx="2084354" cy="249153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65F8AA03-B386-4773-8BD5-7021EFD4BC8D}"/>
              </a:ext>
            </a:extLst>
          </p:cNvPr>
          <p:cNvSpPr/>
          <p:nvPr/>
        </p:nvSpPr>
        <p:spPr>
          <a:xfrm>
            <a:off x="4779606" y="3082649"/>
            <a:ext cx="2084354" cy="249153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23FCFF02-D61E-4D62-AD4B-315E8653041D}"/>
              </a:ext>
            </a:extLst>
          </p:cNvPr>
          <p:cNvSpPr/>
          <p:nvPr/>
        </p:nvSpPr>
        <p:spPr>
          <a:xfrm>
            <a:off x="2548837" y="3101677"/>
            <a:ext cx="2084354" cy="2491530"/>
          </a:xfrm>
          <a:prstGeom prst="round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D98ED1D3-40EA-4DA6-BE57-37625496E826}"/>
              </a:ext>
            </a:extLst>
          </p:cNvPr>
          <p:cNvSpPr/>
          <p:nvPr/>
        </p:nvSpPr>
        <p:spPr>
          <a:xfrm>
            <a:off x="352248" y="3101677"/>
            <a:ext cx="2084354" cy="2491530"/>
          </a:xfrm>
          <a:prstGeom prst="roundRect">
            <a:avLst>
              <a:gd name="adj" fmla="val 21497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91B00-2D81-3048-8AFF-1F5A3E8A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83" y="942151"/>
            <a:ext cx="7810500" cy="645284"/>
          </a:xfrm>
        </p:spPr>
        <p:txBody>
          <a:bodyPr rtlCol="0"/>
          <a:lstStyle/>
          <a:p>
            <a:pPr rtl="0"/>
            <a:r>
              <a:rPr lang="en-US" dirty="0">
                <a:cs typeface="Calibri"/>
              </a:rPr>
              <a:t>E</a:t>
            </a:r>
            <a:r>
              <a:rPr lang="en-GB" dirty="0" err="1"/>
              <a:t>xecution</a:t>
            </a:r>
            <a:r>
              <a:rPr lang="en-GB" dirty="0"/>
              <a:t> plan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A9E950-ECF8-DB4D-B92A-ADA2E6031E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2248" y="2411361"/>
            <a:ext cx="2084354" cy="517612"/>
          </a:xfrm>
        </p:spPr>
        <p:txBody>
          <a:bodyPr rtlCol="0"/>
          <a:lstStyle/>
          <a:p>
            <a:pPr algn="ctr" rtl="0"/>
            <a:r>
              <a:rPr lang="en-US" sz="2800" dirty="0"/>
              <a:t>1 Step</a:t>
            </a:r>
            <a:endParaRPr lang="ru-RU" sz="2800" b="0" dirty="0"/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7C4F8DA7-E886-004E-BF5C-57F758638C4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0959" y="3250819"/>
            <a:ext cx="2111116" cy="219363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/>
          <a:lstStyle/>
          <a:p>
            <a:pPr rtl="0"/>
            <a:r>
              <a:rPr lang="en-US" sz="2000" dirty="0"/>
              <a:t>Determine what functionality the hardware and software part will have</a:t>
            </a:r>
            <a:endParaRPr lang="ru-RU" sz="2000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ED8B5779-5EE4-C240-81CC-9E79ABAC8D0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666390" y="2411361"/>
            <a:ext cx="1926468" cy="517612"/>
          </a:xfrm>
        </p:spPr>
        <p:txBody>
          <a:bodyPr rtlCol="0"/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2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 Step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216523D7-988A-FE42-971D-2667A6578F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666390" y="3250819"/>
            <a:ext cx="2111116" cy="219324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/>
          <a:lstStyle/>
          <a:p>
            <a:pPr rtl="0"/>
            <a:r>
              <a:rPr lang="en-US" sz="2000" dirty="0"/>
              <a:t>Implement the hardware part</a:t>
            </a:r>
            <a:endParaRPr lang="ru-RU" sz="20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93897E-AAA2-CB47-95FF-056B8E141B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7506" y="2411361"/>
            <a:ext cx="2025794" cy="517612"/>
          </a:xfrm>
        </p:spPr>
        <p:txBody>
          <a:bodyPr rtlCol="0"/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 Step</a:t>
            </a:r>
            <a:endParaRPr lang="ru-RU" sz="2800" dirty="0"/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BFEDAFE0-0841-4C49-9745-2C88B5FE85C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76833" y="3236971"/>
            <a:ext cx="2111116" cy="221499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/>
          <a:lstStyle/>
          <a:p>
            <a:pPr rtl="0"/>
            <a:r>
              <a:rPr lang="en-US" sz="2000" dirty="0"/>
              <a:t>Implement the software part</a:t>
            </a:r>
            <a:endParaRPr lang="ru-RU" sz="2000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C819DAE-3A0D-A34A-B7D3-A2FC746A68F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87948" y="2411361"/>
            <a:ext cx="1973555" cy="517612"/>
          </a:xfrm>
        </p:spPr>
        <p:txBody>
          <a:bodyPr rtlCol="0"/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4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 Step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6EEB083F-87FF-1B43-8027-6134F03DA9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008275" y="3250819"/>
            <a:ext cx="2111116" cy="219324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/>
          <a:lstStyle/>
          <a:p>
            <a:pPr rtl="0"/>
            <a:r>
              <a:rPr lang="en-US" sz="2000" dirty="0"/>
              <a:t>Connect both parts</a:t>
            </a:r>
            <a:endParaRPr lang="ru-RU" sz="2000" dirty="0"/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1041F5FE-B39F-4162-95E1-466A9DCA6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770" y="6139816"/>
            <a:ext cx="643984" cy="597453"/>
          </a:xfrm>
          <a:prstGeom prst="ellipse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E31E2C05-4A13-4B35-ADE0-9DE9EE6FA309}"/>
                  </a:ext>
                </a:extLst>
              </p14:cNvPr>
              <p14:cNvContentPartPr/>
              <p14:nvPr/>
            </p14:nvContentPartPr>
            <p14:xfrm>
              <a:off x="11510298" y="6055436"/>
              <a:ext cx="438480" cy="18252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E31E2C05-4A13-4B35-ADE0-9DE9EE6FA3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01658" y="6046436"/>
                <a:ext cx="4561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392C4BD2-FA8B-42FC-BDAC-DA393C34C7D9}"/>
                  </a:ext>
                </a:extLst>
              </p14:cNvPr>
              <p14:cNvContentPartPr/>
              <p14:nvPr/>
            </p14:nvContentPartPr>
            <p14:xfrm>
              <a:off x="12056058" y="6360356"/>
              <a:ext cx="56160" cy="21024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392C4BD2-FA8B-42FC-BDAC-DA393C34C7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47418" y="6351356"/>
                <a:ext cx="738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696E6900-AD7B-4CCC-A4B1-B0CB8C45D1DA}"/>
                  </a:ext>
                </a:extLst>
              </p14:cNvPr>
              <p14:cNvContentPartPr/>
              <p14:nvPr/>
            </p14:nvContentPartPr>
            <p14:xfrm>
              <a:off x="11321298" y="6419396"/>
              <a:ext cx="115200" cy="13896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696E6900-AD7B-4CCC-A4B1-B0CB8C45D1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12298" y="6410396"/>
                <a:ext cx="1328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D12ED85E-F8A9-467D-BDB0-AA5E35175103}"/>
                  </a:ext>
                </a:extLst>
              </p14:cNvPr>
              <p14:cNvContentPartPr/>
              <p14:nvPr/>
            </p14:nvContentPartPr>
            <p14:xfrm>
              <a:off x="11430378" y="6390956"/>
              <a:ext cx="8280" cy="7848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D12ED85E-F8A9-467D-BDB0-AA5E351751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21378" y="6381956"/>
                <a:ext cx="259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0" name="Рукописный ввод 49">
                <a:extLst>
                  <a:ext uri="{FF2B5EF4-FFF2-40B4-BE49-F238E27FC236}">
                    <a16:creationId xmlns:a16="http://schemas.microsoft.com/office/drawing/2014/main" id="{138E5959-510E-4978-BF13-DA87E8E344F0}"/>
                  </a:ext>
                </a:extLst>
              </p14:cNvPr>
              <p14:cNvContentPartPr/>
              <p14:nvPr/>
            </p14:nvContentPartPr>
            <p14:xfrm>
              <a:off x="12053178" y="6293396"/>
              <a:ext cx="51840" cy="81360"/>
            </p14:xfrm>
          </p:contentPart>
        </mc:Choice>
        <mc:Fallback xmlns="">
          <p:pic>
            <p:nvPicPr>
              <p:cNvPr id="50" name="Рукописный ввод 49">
                <a:extLst>
                  <a:ext uri="{FF2B5EF4-FFF2-40B4-BE49-F238E27FC236}">
                    <a16:creationId xmlns:a16="http://schemas.microsoft.com/office/drawing/2014/main" id="{138E5959-510E-4978-BF13-DA87E8E344F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44538" y="6284396"/>
                <a:ext cx="694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7BC8B2AC-9F10-4FE6-AB36-FAD1465FD224}"/>
                  </a:ext>
                </a:extLst>
              </p14:cNvPr>
              <p14:cNvContentPartPr/>
              <p14:nvPr/>
            </p14:nvContentPartPr>
            <p14:xfrm>
              <a:off x="11823858" y="6145436"/>
              <a:ext cx="262080" cy="234720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7BC8B2AC-9F10-4FE6-AB36-FAD1465FD2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814858" y="6136796"/>
                <a:ext cx="2797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DEADE8D5-749C-4E22-BC68-739A29BF35D2}"/>
                  </a:ext>
                </a:extLst>
              </p14:cNvPr>
              <p14:cNvContentPartPr/>
              <p14:nvPr/>
            </p14:nvContentPartPr>
            <p14:xfrm>
              <a:off x="11841498" y="6156596"/>
              <a:ext cx="37800" cy="17280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DEADE8D5-749C-4E22-BC68-739A29BF35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832858" y="6147596"/>
                <a:ext cx="554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C1123DC2-3B5A-4B9C-8B5F-3D11DAE6FDC4}"/>
                  </a:ext>
                </a:extLst>
              </p14:cNvPr>
              <p14:cNvContentPartPr/>
              <p14:nvPr/>
            </p14:nvContentPartPr>
            <p14:xfrm>
              <a:off x="11887578" y="6176396"/>
              <a:ext cx="140400" cy="8604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C1123DC2-3B5A-4B9C-8B5F-3D11DAE6FDC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878938" y="6167756"/>
                <a:ext cx="1580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DB0A22D7-AE04-4856-B0D8-0B121A56DC6C}"/>
                  </a:ext>
                </a:extLst>
              </p14:cNvPr>
              <p14:cNvContentPartPr/>
              <p14:nvPr/>
            </p14:nvContentPartPr>
            <p14:xfrm>
              <a:off x="11709738" y="6143276"/>
              <a:ext cx="162720" cy="2844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DB0A22D7-AE04-4856-B0D8-0B121A56DC6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700738" y="6134276"/>
                <a:ext cx="1803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7040CEAD-FA9C-447F-B2BC-F2D0B6FCB740}"/>
                  </a:ext>
                </a:extLst>
              </p14:cNvPr>
              <p14:cNvContentPartPr/>
              <p14:nvPr/>
            </p14:nvContentPartPr>
            <p14:xfrm>
              <a:off x="11595258" y="6155156"/>
              <a:ext cx="109440" cy="3348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7040CEAD-FA9C-447F-B2BC-F2D0B6FCB74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86258" y="6146516"/>
                <a:ext cx="1270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2B4AE68E-74EB-408B-AC05-C417A6F45369}"/>
                  </a:ext>
                </a:extLst>
              </p14:cNvPr>
              <p14:cNvContentPartPr/>
              <p14:nvPr/>
            </p14:nvContentPartPr>
            <p14:xfrm>
              <a:off x="11709378" y="6719636"/>
              <a:ext cx="183240" cy="2448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2B4AE68E-74EB-408B-AC05-C417A6F4536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700738" y="6710636"/>
                <a:ext cx="2008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2EAF4D2C-2B0E-44DB-9823-29C75F945497}"/>
                  </a:ext>
                </a:extLst>
              </p14:cNvPr>
              <p14:cNvContentPartPr/>
              <p14:nvPr/>
            </p14:nvContentPartPr>
            <p14:xfrm>
              <a:off x="11807493" y="6680828"/>
              <a:ext cx="174600" cy="6804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2EAF4D2C-2B0E-44DB-9823-29C75F94549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798853" y="6671828"/>
                <a:ext cx="1922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EBD7965E-987D-4458-BAC8-D78BEA1A3502}"/>
                  </a:ext>
                </a:extLst>
              </p14:cNvPr>
              <p14:cNvContentPartPr/>
              <p14:nvPr/>
            </p14:nvContentPartPr>
            <p14:xfrm>
              <a:off x="12031053" y="6260348"/>
              <a:ext cx="46080" cy="32832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EBD7965E-987D-4458-BAC8-D78BEA1A350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022053" y="6251708"/>
                <a:ext cx="637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6A2B1E3B-1186-485D-A31A-3430D247A4C6}"/>
                  </a:ext>
                </a:extLst>
              </p14:cNvPr>
              <p14:cNvContentPartPr/>
              <p14:nvPr/>
            </p14:nvContentPartPr>
            <p14:xfrm>
              <a:off x="11430573" y="6370508"/>
              <a:ext cx="10440" cy="12744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6A2B1E3B-1186-485D-A31A-3430D247A4C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421573" y="6361508"/>
                <a:ext cx="28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6A1D9BD2-038E-43CC-9707-45895522FFBB}"/>
                  </a:ext>
                </a:extLst>
              </p14:cNvPr>
              <p14:cNvContentPartPr/>
              <p14:nvPr/>
            </p14:nvContentPartPr>
            <p14:xfrm>
              <a:off x="11662578" y="6553016"/>
              <a:ext cx="432720" cy="19080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6A1D9BD2-038E-43CC-9707-45895522FFB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653938" y="6544016"/>
                <a:ext cx="450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891CE3A8-6758-45B1-801C-EC4F9B301542}"/>
                  </a:ext>
                </a:extLst>
              </p14:cNvPr>
              <p14:cNvContentPartPr/>
              <p14:nvPr/>
            </p14:nvContentPartPr>
            <p14:xfrm>
              <a:off x="12052458" y="6488576"/>
              <a:ext cx="30960" cy="8784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891CE3A8-6758-45B1-801C-EC4F9B30154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043458" y="6479576"/>
                <a:ext cx="486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713CCDA7-406F-4F26-AA9F-30ECE1201F11}"/>
                  </a:ext>
                </a:extLst>
              </p14:cNvPr>
              <p14:cNvContentPartPr/>
              <p14:nvPr/>
            </p14:nvContentPartPr>
            <p14:xfrm>
              <a:off x="11970738" y="6210656"/>
              <a:ext cx="102960" cy="339120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713CCDA7-406F-4F26-AA9F-30ECE1201F1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962098" y="6201656"/>
                <a:ext cx="1206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59AA097A-27F1-4E21-82F8-BDE7010189B4}"/>
                  </a:ext>
                </a:extLst>
              </p14:cNvPr>
              <p14:cNvContentPartPr/>
              <p14:nvPr/>
            </p14:nvContentPartPr>
            <p14:xfrm>
              <a:off x="11706277" y="6138581"/>
              <a:ext cx="305640" cy="107640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59AA097A-27F1-4E21-82F8-BDE7010189B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697277" y="6129941"/>
                <a:ext cx="323280" cy="1252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49A274E-39AC-4802-84BB-E5ABF0747E7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600" smtClean="0"/>
              <a:pPr rtl="0"/>
              <a:t>4</a:t>
            </a:fld>
            <a:endParaRPr lang="ru-RU" sz="1600" dirty="0"/>
          </a:p>
        </p:txBody>
      </p:sp>
      <p:sp>
        <p:nvSpPr>
          <p:cNvPr id="19" name="Текст 6">
            <a:extLst>
              <a:ext uri="{FF2B5EF4-FFF2-40B4-BE49-F238E27FC236}">
                <a16:creationId xmlns:a16="http://schemas.microsoft.com/office/drawing/2014/main" id="{0EBF4526-3F30-4F4F-97D9-61ABA74E6BC6}"/>
              </a:ext>
            </a:extLst>
          </p:cNvPr>
          <p:cNvSpPr txBox="1">
            <a:spLocks/>
          </p:cNvSpPr>
          <p:nvPr/>
        </p:nvSpPr>
        <p:spPr>
          <a:xfrm>
            <a:off x="9119391" y="2392333"/>
            <a:ext cx="2084354" cy="517612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dirty="0">
                <a:solidFill>
                  <a:srgbClr val="000000"/>
                </a:solidFill>
                <a:latin typeface="Arial Nova"/>
              </a:rPr>
              <a:t>5</a:t>
            </a:r>
            <a:r>
              <a:rPr lang="en-US" sz="2800" dirty="0">
                <a:solidFill>
                  <a:srgbClr val="000000"/>
                </a:solidFill>
                <a:latin typeface="Arial Nova"/>
              </a:rPr>
              <a:t> Step</a:t>
            </a:r>
            <a:endParaRPr lang="ru-RU" sz="2800" b="0" dirty="0">
              <a:solidFill>
                <a:srgbClr val="000000"/>
              </a:solidFill>
              <a:latin typeface="Arial Nova"/>
            </a:endParaRPr>
          </a:p>
        </p:txBody>
      </p:sp>
      <p:sp>
        <p:nvSpPr>
          <p:cNvPr id="20" name="Текст 13">
            <a:extLst>
              <a:ext uri="{FF2B5EF4-FFF2-40B4-BE49-F238E27FC236}">
                <a16:creationId xmlns:a16="http://schemas.microsoft.com/office/drawing/2014/main" id="{D86F3608-2A31-4F6B-8CA1-99C7F88CC3E7}"/>
              </a:ext>
            </a:extLst>
          </p:cNvPr>
          <p:cNvSpPr txBox="1">
            <a:spLocks/>
          </p:cNvSpPr>
          <p:nvPr/>
        </p:nvSpPr>
        <p:spPr>
          <a:xfrm>
            <a:off x="9231632" y="3231791"/>
            <a:ext cx="2111116" cy="21932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Optimize and ensure correct and error-free operation of the entire game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8182582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A75087DB-63A2-4A3F-83B2-A95F1AF35659}"/>
              </a:ext>
            </a:extLst>
          </p:cNvPr>
          <p:cNvSpPr/>
          <p:nvPr/>
        </p:nvSpPr>
        <p:spPr>
          <a:xfrm>
            <a:off x="7222956" y="2341336"/>
            <a:ext cx="1570122" cy="570144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378A0D1A-0A81-4529-84EC-BA21CBFE26D4}"/>
              </a:ext>
            </a:extLst>
          </p:cNvPr>
          <p:cNvSpPr/>
          <p:nvPr/>
        </p:nvSpPr>
        <p:spPr>
          <a:xfrm>
            <a:off x="1028700" y="2416476"/>
            <a:ext cx="1570122" cy="570144"/>
          </a:xfrm>
          <a:prstGeom prst="round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49BF9-BE3A-8444-BD4C-97AF8ABB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Hardware</a:t>
            </a:r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A45113AA-1F78-4EA9-8200-7E3C41493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032" y="6130291"/>
            <a:ext cx="643984" cy="597453"/>
          </a:xfrm>
          <a:prstGeom prst="ellipse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B054C5-D38D-4250-8FB9-1381546143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rtl="0"/>
            <a:fld id="{7782931A-7D25-4B4B-9464-57AE418934A3}" type="slidenum">
              <a:rPr lang="ru-RU" sz="1600" smtClean="0"/>
              <a:pPr rtl="0"/>
              <a:t>5</a:t>
            </a:fld>
            <a:endParaRPr lang="ru-RU" sz="16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17664B-4754-7F4E-ADCF-6AF266499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4822" y="2397063"/>
            <a:ext cx="1570121" cy="64528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/>
          <a:lstStyle/>
          <a:p>
            <a:pPr marL="0" indent="0" rtl="0">
              <a:lnSpc>
                <a:spcPct val="100000"/>
              </a:lnSpc>
            </a:pPr>
            <a:r>
              <a:rPr lang="en-US" sz="2800" dirty="0"/>
              <a:t>Logisim</a:t>
            </a:r>
            <a:endParaRPr lang="ru-RU" sz="2800" dirty="0"/>
          </a:p>
        </p:txBody>
      </p:sp>
      <p:sp>
        <p:nvSpPr>
          <p:cNvPr id="20" name="Текст 2">
            <a:extLst>
              <a:ext uri="{FF2B5EF4-FFF2-40B4-BE49-F238E27FC236}">
                <a16:creationId xmlns:a16="http://schemas.microsoft.com/office/drawing/2014/main" id="{186859BE-830D-4346-81CE-22E875CDAC46}"/>
              </a:ext>
            </a:extLst>
          </p:cNvPr>
          <p:cNvSpPr txBox="1">
            <a:spLocks/>
          </p:cNvSpPr>
          <p:nvPr/>
        </p:nvSpPr>
        <p:spPr>
          <a:xfrm>
            <a:off x="7269079" y="2341336"/>
            <a:ext cx="1570121" cy="64528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sz="2800" dirty="0"/>
              <a:t>CDM-16</a:t>
            </a:r>
            <a:endParaRPr lang="ru-RU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907AED-8E6A-4B69-ADE4-42184CD9BAC1}"/>
              </a:ext>
            </a:extLst>
          </p:cNvPr>
          <p:cNvSpPr txBox="1"/>
          <p:nvPr/>
        </p:nvSpPr>
        <p:spPr>
          <a:xfrm>
            <a:off x="1028700" y="3225050"/>
            <a:ext cx="4247975" cy="203132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Checking the correctness of the player's move.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Key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Rendering of the playing field and the changes that have occurred on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Announcement of the game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Displaying the progress queue.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A8B61-F594-4924-9389-69203698CDBD}"/>
              </a:ext>
            </a:extLst>
          </p:cNvPr>
          <p:cNvSpPr txBox="1"/>
          <p:nvPr/>
        </p:nvSpPr>
        <p:spPr>
          <a:xfrm>
            <a:off x="7222956" y="3225050"/>
            <a:ext cx="39333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Choosing the optimal move for the 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Storing and changing the situation on the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Transmitting the game state to the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Control of the turn queue.</a:t>
            </a:r>
            <a:endParaRPr lang="ru-RU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D088391B-93E5-4157-943C-C08AF2C39018}"/>
                  </a:ext>
                </a:extLst>
              </p14:cNvPr>
              <p14:cNvContentPartPr/>
              <p14:nvPr/>
            </p14:nvContentPartPr>
            <p14:xfrm>
              <a:off x="10281870" y="5688698"/>
              <a:ext cx="40680" cy="111960"/>
            </p14:xfrm>
          </p:contentPart>
        </mc:Choice>
        <mc:Fallback xmlns=""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D088391B-93E5-4157-943C-C08AF2C390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64230" y="5670698"/>
                <a:ext cx="763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1C7BD3C7-C1C3-4369-A54B-9FAF65242739}"/>
                  </a:ext>
                </a:extLst>
              </p14:cNvPr>
              <p14:cNvContentPartPr/>
              <p14:nvPr/>
            </p14:nvContentPartPr>
            <p14:xfrm>
              <a:off x="12066030" y="6255698"/>
              <a:ext cx="35280" cy="315000"/>
            </p14:xfrm>
          </p:contentPart>
        </mc:Choice>
        <mc:Fallback xmlns=""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1C7BD3C7-C1C3-4369-A54B-9FAF652427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48390" y="6237698"/>
                <a:ext cx="7092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135F4C2F-0D3C-4438-B351-0AD1B61817AA}"/>
                  </a:ext>
                </a:extLst>
              </p14:cNvPr>
              <p14:cNvContentPartPr/>
              <p14:nvPr/>
            </p14:nvContentPartPr>
            <p14:xfrm>
              <a:off x="11552670" y="6057698"/>
              <a:ext cx="313920" cy="12276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135F4C2F-0D3C-4438-B351-0AD1B61817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535030" y="6039698"/>
                <a:ext cx="3495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E6AE3BD4-2FEC-4EC1-B7DD-0B1A3DAC0E69}"/>
                  </a:ext>
                </a:extLst>
              </p14:cNvPr>
              <p14:cNvContentPartPr/>
              <p14:nvPr/>
            </p14:nvContentPartPr>
            <p14:xfrm>
              <a:off x="11943990" y="6172178"/>
              <a:ext cx="137880" cy="16524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E6AE3BD4-2FEC-4EC1-B7DD-0B1A3DAC0E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26350" y="6154178"/>
                <a:ext cx="1735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1FBDB82C-A480-46B7-84A3-9CC54BD33E90}"/>
                  </a:ext>
                </a:extLst>
              </p14:cNvPr>
              <p14:cNvContentPartPr/>
              <p14:nvPr/>
            </p14:nvContentPartPr>
            <p14:xfrm>
              <a:off x="12077550" y="6431738"/>
              <a:ext cx="10080" cy="7884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1FBDB82C-A480-46B7-84A3-9CC54BD33E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59550" y="6414098"/>
                <a:ext cx="457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1648FD59-A6DA-4473-83BC-283F478B486B}"/>
                  </a:ext>
                </a:extLst>
              </p14:cNvPr>
              <p14:cNvContentPartPr/>
              <p14:nvPr/>
            </p14:nvContentPartPr>
            <p14:xfrm>
              <a:off x="12028230" y="6514898"/>
              <a:ext cx="49680" cy="9828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1648FD59-A6DA-4473-83BC-283F478B486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010230" y="6497258"/>
                <a:ext cx="853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95363FC3-38C0-4B25-9C3B-5C26F85B6478}"/>
                  </a:ext>
                </a:extLst>
              </p14:cNvPr>
              <p14:cNvContentPartPr/>
              <p14:nvPr/>
            </p14:nvContentPartPr>
            <p14:xfrm>
              <a:off x="12067830" y="6317258"/>
              <a:ext cx="18000" cy="22392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95363FC3-38C0-4B25-9C3B-5C26F85B647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50190" y="6299618"/>
                <a:ext cx="53640" cy="25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EB42F69-93A8-4665-8589-C76582EE4B93}"/>
              </a:ext>
            </a:extLst>
          </p:cNvPr>
          <p:cNvGrpSpPr/>
          <p:nvPr/>
        </p:nvGrpSpPr>
        <p:grpSpPr>
          <a:xfrm>
            <a:off x="11696310" y="6690938"/>
            <a:ext cx="249480" cy="50760"/>
            <a:chOff x="11696310" y="6690938"/>
            <a:chExt cx="249480" cy="5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42112A80-86C5-4612-827C-358C45A8B7E1}"/>
                    </a:ext>
                  </a:extLst>
                </p14:cNvPr>
                <p14:cNvContentPartPr/>
                <p14:nvPr/>
              </p14:nvContentPartPr>
              <p14:xfrm>
                <a:off x="11696310" y="6725138"/>
                <a:ext cx="167400" cy="1656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42112A80-86C5-4612-827C-358C45A8B7E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678670" y="6707498"/>
                  <a:ext cx="203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5C52C07D-EB16-42F6-AC7C-05E43A34BD2F}"/>
                    </a:ext>
                  </a:extLst>
                </p14:cNvPr>
                <p14:cNvContentPartPr/>
                <p14:nvPr/>
              </p14:nvContentPartPr>
              <p14:xfrm>
                <a:off x="11815110" y="6729098"/>
                <a:ext cx="36720" cy="648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5C52C07D-EB16-42F6-AC7C-05E43A34BD2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797110" y="6711458"/>
                  <a:ext cx="72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9316D995-4ED9-42AB-8F07-E001AB4FA1C4}"/>
                    </a:ext>
                  </a:extLst>
                </p14:cNvPr>
                <p14:cNvContentPartPr/>
                <p14:nvPr/>
              </p14:nvContentPartPr>
              <p14:xfrm>
                <a:off x="11839230" y="6690938"/>
                <a:ext cx="106560" cy="4572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9316D995-4ED9-42AB-8F07-E001AB4FA1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821590" y="6672938"/>
                  <a:ext cx="142200" cy="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E072FF96-3F12-4C83-9755-4E1FE6AE5DCF}"/>
                  </a:ext>
                </a:extLst>
              </p14:cNvPr>
              <p14:cNvContentPartPr/>
              <p14:nvPr/>
            </p14:nvContentPartPr>
            <p14:xfrm>
              <a:off x="11810430" y="6138698"/>
              <a:ext cx="133920" cy="4284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E072FF96-3F12-4C83-9755-4E1FE6AE5DC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792790" y="6121058"/>
                <a:ext cx="1695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978BB632-830B-48DA-B3EF-7A92981E2AAB}"/>
                  </a:ext>
                </a:extLst>
              </p14:cNvPr>
              <p14:cNvContentPartPr/>
              <p14:nvPr/>
            </p14:nvContentPartPr>
            <p14:xfrm>
              <a:off x="11952630" y="6187658"/>
              <a:ext cx="60840" cy="36000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978BB632-830B-48DA-B3EF-7A92981E2AA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934990" y="6169658"/>
                <a:ext cx="964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531E6560-1516-4737-9FF1-C1E95CA5CD7D}"/>
                  </a:ext>
                </a:extLst>
              </p14:cNvPr>
              <p14:cNvContentPartPr/>
              <p14:nvPr/>
            </p14:nvContentPartPr>
            <p14:xfrm>
              <a:off x="12064950" y="6310058"/>
              <a:ext cx="18000" cy="5508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531E6560-1516-4737-9FF1-C1E95CA5CD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047310" y="6292418"/>
                <a:ext cx="536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185813A5-A9E2-483B-B834-535385DB8EA8}"/>
                  </a:ext>
                </a:extLst>
              </p14:cNvPr>
              <p14:cNvContentPartPr/>
              <p14:nvPr/>
            </p14:nvContentPartPr>
            <p14:xfrm>
              <a:off x="12007350" y="6225818"/>
              <a:ext cx="61200" cy="9396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185813A5-A9E2-483B-B834-535385DB8EA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989350" y="6208178"/>
                <a:ext cx="968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8C449FCF-F066-4743-88AF-D3EA0C06D1D7}"/>
                  </a:ext>
                </a:extLst>
              </p14:cNvPr>
              <p14:cNvContentPartPr/>
              <p14:nvPr/>
            </p14:nvContentPartPr>
            <p14:xfrm>
              <a:off x="12074310" y="6329138"/>
              <a:ext cx="3600" cy="21348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8C449FCF-F066-4743-88AF-D3EA0C06D1D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056310" y="6311498"/>
                <a:ext cx="392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271B570A-BD0F-46F3-8E50-7CC686709CC7}"/>
                  </a:ext>
                </a:extLst>
              </p14:cNvPr>
              <p14:cNvContentPartPr/>
              <p14:nvPr/>
            </p14:nvContentPartPr>
            <p14:xfrm>
              <a:off x="11519190" y="6169658"/>
              <a:ext cx="77400" cy="3024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271B570A-BD0F-46F3-8E50-7CC686709CC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501550" y="6152018"/>
                <a:ext cx="113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83801E3D-9EC9-4923-AAF3-BD726C88F41A}"/>
                  </a:ext>
                </a:extLst>
              </p14:cNvPr>
              <p14:cNvContentPartPr/>
              <p14:nvPr/>
            </p14:nvContentPartPr>
            <p14:xfrm>
              <a:off x="11495790" y="6200618"/>
              <a:ext cx="34200" cy="28080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83801E3D-9EC9-4923-AAF3-BD726C88F41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477790" y="6182618"/>
                <a:ext cx="69840" cy="6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973C17DB-3BD7-4D49-9AA1-77C6DA130C0B}"/>
              </a:ext>
            </a:extLst>
          </p:cNvPr>
          <p:cNvGrpSpPr/>
          <p:nvPr/>
        </p:nvGrpSpPr>
        <p:grpSpPr>
          <a:xfrm>
            <a:off x="11615310" y="6128618"/>
            <a:ext cx="317160" cy="41040"/>
            <a:chOff x="11615310" y="6128618"/>
            <a:chExt cx="317160" cy="4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6529B473-0841-4564-B7F7-8F0AEDF1F5D8}"/>
                    </a:ext>
                  </a:extLst>
                </p14:cNvPr>
                <p14:cNvContentPartPr/>
                <p14:nvPr/>
              </p14:nvContentPartPr>
              <p14:xfrm>
                <a:off x="11775150" y="6128618"/>
                <a:ext cx="80280" cy="126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6529B473-0841-4564-B7F7-8F0AEDF1F5D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57150" y="6110978"/>
                  <a:ext cx="1159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FB802094-E7E3-416A-B6B2-CB4D0C3AE695}"/>
                    </a:ext>
                  </a:extLst>
                </p14:cNvPr>
                <p14:cNvContentPartPr/>
                <p14:nvPr/>
              </p14:nvContentPartPr>
              <p14:xfrm>
                <a:off x="11858310" y="6138698"/>
                <a:ext cx="74160" cy="3096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FB802094-E7E3-416A-B6B2-CB4D0C3AE69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840670" y="6120698"/>
                  <a:ext cx="109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206C086D-3FD6-460A-92DD-CC84D36408C6}"/>
                    </a:ext>
                  </a:extLst>
                </p14:cNvPr>
                <p14:cNvContentPartPr/>
                <p14:nvPr/>
              </p14:nvContentPartPr>
              <p14:xfrm>
                <a:off x="11615310" y="6135818"/>
                <a:ext cx="119520" cy="2448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206C086D-3FD6-460A-92DD-CC84D36408C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597670" y="6117818"/>
                  <a:ext cx="15516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032EE886-502A-4689-A7C1-642AA6D605FE}"/>
              </a:ext>
            </a:extLst>
          </p:cNvPr>
          <p:cNvGrpSpPr/>
          <p:nvPr/>
        </p:nvGrpSpPr>
        <p:grpSpPr>
          <a:xfrm>
            <a:off x="11412630" y="6382058"/>
            <a:ext cx="10800" cy="104040"/>
            <a:chOff x="11412630" y="6382058"/>
            <a:chExt cx="10800" cy="10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D2A26544-8925-4C1D-A4D9-A7B4C283F85B}"/>
                    </a:ext>
                  </a:extLst>
                </p14:cNvPr>
                <p14:cNvContentPartPr/>
                <p14:nvPr/>
              </p14:nvContentPartPr>
              <p14:xfrm>
                <a:off x="11414430" y="6417338"/>
                <a:ext cx="8640" cy="6876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D2A26544-8925-4C1D-A4D9-A7B4C283F85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396430" y="6399338"/>
                  <a:ext cx="442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A9301A7F-A87F-498D-8E93-BC40A3E5D683}"/>
                    </a:ext>
                  </a:extLst>
                </p14:cNvPr>
                <p14:cNvContentPartPr/>
                <p14:nvPr/>
              </p14:nvContentPartPr>
              <p14:xfrm>
                <a:off x="11412630" y="6410498"/>
                <a:ext cx="8280" cy="3348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A9301A7F-A87F-498D-8E93-BC40A3E5D68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94630" y="6392498"/>
                  <a:ext cx="43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8B64CAAC-9CB6-42F6-8F1E-B9D4622F7F47}"/>
                    </a:ext>
                  </a:extLst>
                </p14:cNvPr>
                <p14:cNvContentPartPr/>
                <p14:nvPr/>
              </p14:nvContentPartPr>
              <p14:xfrm>
                <a:off x="11415150" y="6382058"/>
                <a:ext cx="8280" cy="9504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8B64CAAC-9CB6-42F6-8F1E-B9D4622F7F4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397510" y="6364058"/>
                  <a:ext cx="43920" cy="13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9679291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"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D8F5E66-2AEF-4AC5-A9C3-67A08562EF5D}"/>
              </a:ext>
            </a:extLst>
          </p:cNvPr>
          <p:cNvSpPr/>
          <p:nvPr/>
        </p:nvSpPr>
        <p:spPr>
          <a:xfrm>
            <a:off x="8389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: скругленные верхние углы 11">
            <a:extLst>
              <a:ext uri="{FF2B5EF4-FFF2-40B4-BE49-F238E27FC236}">
                <a16:creationId xmlns:a16="http://schemas.microsoft.com/office/drawing/2014/main" id="{90FB552A-D099-4AD3-A10B-588D5D4E3CF7}"/>
              </a:ext>
            </a:extLst>
          </p:cNvPr>
          <p:cNvSpPr/>
          <p:nvPr/>
        </p:nvSpPr>
        <p:spPr>
          <a:xfrm>
            <a:off x="8389" y="1040234"/>
            <a:ext cx="12175222" cy="5817765"/>
          </a:xfrm>
          <a:prstGeom prst="round2Same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3D49772-175B-4C71-BF6A-354124CE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795" y="6135053"/>
            <a:ext cx="643984" cy="597453"/>
          </a:xfrm>
          <a:prstGeom prst="ellipse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Рукописный ввод 31">
                <a:extLst>
                  <a:ext uri="{FF2B5EF4-FFF2-40B4-BE49-F238E27FC236}">
                    <a16:creationId xmlns:a16="http://schemas.microsoft.com/office/drawing/2014/main" id="{198A71D5-4B89-48EA-9452-982FFF6ACFE2}"/>
                  </a:ext>
                </a:extLst>
              </p14:cNvPr>
              <p14:cNvContentPartPr/>
              <p14:nvPr/>
            </p14:nvContentPartPr>
            <p14:xfrm>
              <a:off x="11509323" y="6050673"/>
              <a:ext cx="438480" cy="182520"/>
            </p14:xfrm>
          </p:contentPart>
        </mc:Choice>
        <mc:Fallback xmlns="">
          <p:pic>
            <p:nvPicPr>
              <p:cNvPr id="32" name="Рукописный ввод 31">
                <a:extLst>
                  <a:ext uri="{FF2B5EF4-FFF2-40B4-BE49-F238E27FC236}">
                    <a16:creationId xmlns:a16="http://schemas.microsoft.com/office/drawing/2014/main" id="{198A71D5-4B89-48EA-9452-982FFF6ACF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00683" y="6041673"/>
                <a:ext cx="4561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D5D34382-A4FC-420A-B072-BAA180E5D2F5}"/>
                  </a:ext>
                </a:extLst>
              </p14:cNvPr>
              <p14:cNvContentPartPr/>
              <p14:nvPr/>
            </p14:nvContentPartPr>
            <p14:xfrm>
              <a:off x="12055083" y="6355593"/>
              <a:ext cx="56160" cy="21024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D5D34382-A4FC-420A-B072-BAA180E5D2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46443" y="6346593"/>
                <a:ext cx="738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F1461C37-F45F-4634-80DC-6BD45128106F}"/>
                  </a:ext>
                </a:extLst>
              </p14:cNvPr>
              <p14:cNvContentPartPr/>
              <p14:nvPr/>
            </p14:nvContentPartPr>
            <p14:xfrm>
              <a:off x="11320323" y="6414633"/>
              <a:ext cx="115200" cy="138960"/>
            </p14:xfrm>
          </p:contentPart>
        </mc:Choice>
        <mc:Fallback xmlns=""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F1461C37-F45F-4634-80DC-6BD4512810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11323" y="6405633"/>
                <a:ext cx="1328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Рукописный ввод 34">
                <a:extLst>
                  <a:ext uri="{FF2B5EF4-FFF2-40B4-BE49-F238E27FC236}">
                    <a16:creationId xmlns:a16="http://schemas.microsoft.com/office/drawing/2014/main" id="{15EC5945-FEBA-413F-A3D1-D30D2E47FB5E}"/>
                  </a:ext>
                </a:extLst>
              </p14:cNvPr>
              <p14:cNvContentPartPr/>
              <p14:nvPr/>
            </p14:nvContentPartPr>
            <p14:xfrm>
              <a:off x="11429403" y="6386193"/>
              <a:ext cx="8280" cy="78480"/>
            </p14:xfrm>
          </p:contentPart>
        </mc:Choice>
        <mc:Fallback xmlns="">
          <p:pic>
            <p:nvPicPr>
              <p:cNvPr id="35" name="Рукописный ввод 34">
                <a:extLst>
                  <a:ext uri="{FF2B5EF4-FFF2-40B4-BE49-F238E27FC236}">
                    <a16:creationId xmlns:a16="http://schemas.microsoft.com/office/drawing/2014/main" id="{15EC5945-FEBA-413F-A3D1-D30D2E47FB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20403" y="6377193"/>
                <a:ext cx="259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C3B5C2A8-53A1-40F9-A46F-6A187A41A13C}"/>
                  </a:ext>
                </a:extLst>
              </p14:cNvPr>
              <p14:cNvContentPartPr/>
              <p14:nvPr/>
            </p14:nvContentPartPr>
            <p14:xfrm>
              <a:off x="12052203" y="6288633"/>
              <a:ext cx="51840" cy="8136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C3B5C2A8-53A1-40F9-A46F-6A187A41A1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43563" y="6279633"/>
                <a:ext cx="694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E59340A2-4F80-4D66-A6F0-F82B9775A162}"/>
                  </a:ext>
                </a:extLst>
              </p14:cNvPr>
              <p14:cNvContentPartPr/>
              <p14:nvPr/>
            </p14:nvContentPartPr>
            <p14:xfrm>
              <a:off x="11822883" y="6140673"/>
              <a:ext cx="262080" cy="234720"/>
            </p14:xfrm>
          </p:contentPart>
        </mc:Choice>
        <mc:Fallback xmlns=""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E59340A2-4F80-4D66-A6F0-F82B9775A16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813883" y="6132033"/>
                <a:ext cx="2797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" name="Рукописный ввод 37">
                <a:extLst>
                  <a:ext uri="{FF2B5EF4-FFF2-40B4-BE49-F238E27FC236}">
                    <a16:creationId xmlns:a16="http://schemas.microsoft.com/office/drawing/2014/main" id="{1C01AFF2-4412-461D-B1C6-E095A730278E}"/>
                  </a:ext>
                </a:extLst>
              </p14:cNvPr>
              <p14:cNvContentPartPr/>
              <p14:nvPr/>
            </p14:nvContentPartPr>
            <p14:xfrm>
              <a:off x="11840523" y="6151833"/>
              <a:ext cx="37800" cy="17280"/>
            </p14:xfrm>
          </p:contentPart>
        </mc:Choice>
        <mc:Fallback xmlns="">
          <p:pic>
            <p:nvPicPr>
              <p:cNvPr id="38" name="Рукописный ввод 37">
                <a:extLst>
                  <a:ext uri="{FF2B5EF4-FFF2-40B4-BE49-F238E27FC236}">
                    <a16:creationId xmlns:a16="http://schemas.microsoft.com/office/drawing/2014/main" id="{1C01AFF2-4412-461D-B1C6-E095A730278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831883" y="6142833"/>
                <a:ext cx="554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Рукописный ввод 38">
                <a:extLst>
                  <a:ext uri="{FF2B5EF4-FFF2-40B4-BE49-F238E27FC236}">
                    <a16:creationId xmlns:a16="http://schemas.microsoft.com/office/drawing/2014/main" id="{F039460C-1000-4325-AF35-D925E3DA0ED5}"/>
                  </a:ext>
                </a:extLst>
              </p14:cNvPr>
              <p14:cNvContentPartPr/>
              <p14:nvPr/>
            </p14:nvContentPartPr>
            <p14:xfrm>
              <a:off x="11886603" y="6171633"/>
              <a:ext cx="140400" cy="86040"/>
            </p14:xfrm>
          </p:contentPart>
        </mc:Choice>
        <mc:Fallback xmlns="">
          <p:pic>
            <p:nvPicPr>
              <p:cNvPr id="39" name="Рукописный ввод 38">
                <a:extLst>
                  <a:ext uri="{FF2B5EF4-FFF2-40B4-BE49-F238E27FC236}">
                    <a16:creationId xmlns:a16="http://schemas.microsoft.com/office/drawing/2014/main" id="{F039460C-1000-4325-AF35-D925E3DA0ED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877963" y="6162993"/>
                <a:ext cx="1580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5092BEFD-04F2-46F6-911A-2CB4CF219CC2}"/>
                  </a:ext>
                </a:extLst>
              </p14:cNvPr>
              <p14:cNvContentPartPr/>
              <p14:nvPr/>
            </p14:nvContentPartPr>
            <p14:xfrm>
              <a:off x="11708763" y="6138513"/>
              <a:ext cx="162720" cy="28440"/>
            </p14:xfrm>
          </p:contentPart>
        </mc:Choice>
        <mc:Fallback xmlns=""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5092BEFD-04F2-46F6-911A-2CB4CF219C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699763" y="6129513"/>
                <a:ext cx="1803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1" name="Рукописный ввод 40">
                <a:extLst>
                  <a:ext uri="{FF2B5EF4-FFF2-40B4-BE49-F238E27FC236}">
                    <a16:creationId xmlns:a16="http://schemas.microsoft.com/office/drawing/2014/main" id="{CF5B11CD-875F-4DC0-AABD-D7257D9E4C80}"/>
                  </a:ext>
                </a:extLst>
              </p14:cNvPr>
              <p14:cNvContentPartPr/>
              <p14:nvPr/>
            </p14:nvContentPartPr>
            <p14:xfrm>
              <a:off x="11594283" y="6150393"/>
              <a:ext cx="109440" cy="33480"/>
            </p14:xfrm>
          </p:contentPart>
        </mc:Choice>
        <mc:Fallback xmlns="">
          <p:pic>
            <p:nvPicPr>
              <p:cNvPr id="41" name="Рукописный ввод 40">
                <a:extLst>
                  <a:ext uri="{FF2B5EF4-FFF2-40B4-BE49-F238E27FC236}">
                    <a16:creationId xmlns:a16="http://schemas.microsoft.com/office/drawing/2014/main" id="{CF5B11CD-875F-4DC0-AABD-D7257D9E4C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85283" y="6141753"/>
                <a:ext cx="1270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6D338314-B10B-4D48-8792-D252EDE3C4F1}"/>
                  </a:ext>
                </a:extLst>
              </p14:cNvPr>
              <p14:cNvContentPartPr/>
              <p14:nvPr/>
            </p14:nvContentPartPr>
            <p14:xfrm>
              <a:off x="11708403" y="6714873"/>
              <a:ext cx="183240" cy="2448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6D338314-B10B-4D48-8792-D252EDE3C4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699763" y="6705873"/>
                <a:ext cx="2008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74AA4E28-03BD-4650-AB4C-DBF4BAF6D4F8}"/>
                  </a:ext>
                </a:extLst>
              </p14:cNvPr>
              <p14:cNvContentPartPr/>
              <p14:nvPr/>
            </p14:nvContentPartPr>
            <p14:xfrm>
              <a:off x="11806518" y="6676065"/>
              <a:ext cx="174600" cy="68040"/>
            </p14:xfrm>
          </p:contentPart>
        </mc:Choice>
        <mc:Fallback xmlns=""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74AA4E28-03BD-4650-AB4C-DBF4BAF6D4F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797878" y="6667065"/>
                <a:ext cx="1922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D5E989BC-FB8C-4F21-9B89-4D3DE6897F9B}"/>
                  </a:ext>
                </a:extLst>
              </p14:cNvPr>
              <p14:cNvContentPartPr/>
              <p14:nvPr/>
            </p14:nvContentPartPr>
            <p14:xfrm>
              <a:off x="12030078" y="6255585"/>
              <a:ext cx="46080" cy="328320"/>
            </p14:xfrm>
          </p:contentPart>
        </mc:Choice>
        <mc:Fallback xmlns=""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D5E989BC-FB8C-4F21-9B89-4D3DE6897F9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021078" y="6246945"/>
                <a:ext cx="637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BC3C853B-EB70-45EA-8491-6AEC19FD2AB4}"/>
                  </a:ext>
                </a:extLst>
              </p14:cNvPr>
              <p14:cNvContentPartPr/>
              <p14:nvPr/>
            </p14:nvContentPartPr>
            <p14:xfrm>
              <a:off x="11429598" y="6365745"/>
              <a:ext cx="10440" cy="127440"/>
            </p14:xfrm>
          </p:contentPart>
        </mc:Choice>
        <mc:Fallback xmlns=""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BC3C853B-EB70-45EA-8491-6AEC19FD2AB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420598" y="6356745"/>
                <a:ext cx="28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" name="Рукописный ввод 45">
                <a:extLst>
                  <a:ext uri="{FF2B5EF4-FFF2-40B4-BE49-F238E27FC236}">
                    <a16:creationId xmlns:a16="http://schemas.microsoft.com/office/drawing/2014/main" id="{A7C7A3EA-7FAF-4806-B4E3-4C10EC93295D}"/>
                  </a:ext>
                </a:extLst>
              </p14:cNvPr>
              <p14:cNvContentPartPr/>
              <p14:nvPr/>
            </p14:nvContentPartPr>
            <p14:xfrm>
              <a:off x="11661603" y="6548253"/>
              <a:ext cx="432720" cy="190800"/>
            </p14:xfrm>
          </p:contentPart>
        </mc:Choice>
        <mc:Fallback xmlns="">
          <p:pic>
            <p:nvPicPr>
              <p:cNvPr id="46" name="Рукописный ввод 45">
                <a:extLst>
                  <a:ext uri="{FF2B5EF4-FFF2-40B4-BE49-F238E27FC236}">
                    <a16:creationId xmlns:a16="http://schemas.microsoft.com/office/drawing/2014/main" id="{A7C7A3EA-7FAF-4806-B4E3-4C10EC9329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652963" y="6539253"/>
                <a:ext cx="450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7" name="Рукописный ввод 46">
                <a:extLst>
                  <a:ext uri="{FF2B5EF4-FFF2-40B4-BE49-F238E27FC236}">
                    <a16:creationId xmlns:a16="http://schemas.microsoft.com/office/drawing/2014/main" id="{B9DFBD95-B9C0-4224-8D31-27A9CAA198A9}"/>
                  </a:ext>
                </a:extLst>
              </p14:cNvPr>
              <p14:cNvContentPartPr/>
              <p14:nvPr/>
            </p14:nvContentPartPr>
            <p14:xfrm>
              <a:off x="12051483" y="6483813"/>
              <a:ext cx="30960" cy="87840"/>
            </p14:xfrm>
          </p:contentPart>
        </mc:Choice>
        <mc:Fallback xmlns="">
          <p:pic>
            <p:nvPicPr>
              <p:cNvPr id="47" name="Рукописный ввод 46">
                <a:extLst>
                  <a:ext uri="{FF2B5EF4-FFF2-40B4-BE49-F238E27FC236}">
                    <a16:creationId xmlns:a16="http://schemas.microsoft.com/office/drawing/2014/main" id="{B9DFBD95-B9C0-4224-8D31-27A9CAA198A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042483" y="6474813"/>
                <a:ext cx="486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8" name="Рукописный ввод 47">
                <a:extLst>
                  <a:ext uri="{FF2B5EF4-FFF2-40B4-BE49-F238E27FC236}">
                    <a16:creationId xmlns:a16="http://schemas.microsoft.com/office/drawing/2014/main" id="{D47A0333-FF23-4E11-9D15-E3601EC39769}"/>
                  </a:ext>
                </a:extLst>
              </p14:cNvPr>
              <p14:cNvContentPartPr/>
              <p14:nvPr/>
            </p14:nvContentPartPr>
            <p14:xfrm>
              <a:off x="11969763" y="6205893"/>
              <a:ext cx="102960" cy="339120"/>
            </p14:xfrm>
          </p:contentPart>
        </mc:Choice>
        <mc:Fallback xmlns="">
          <p:pic>
            <p:nvPicPr>
              <p:cNvPr id="48" name="Рукописный ввод 47">
                <a:extLst>
                  <a:ext uri="{FF2B5EF4-FFF2-40B4-BE49-F238E27FC236}">
                    <a16:creationId xmlns:a16="http://schemas.microsoft.com/office/drawing/2014/main" id="{D47A0333-FF23-4E11-9D15-E3601EC3976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961123" y="6196893"/>
                <a:ext cx="1206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C432124D-F5C1-4121-8E55-77B1E321716D}"/>
                  </a:ext>
                </a:extLst>
              </p14:cNvPr>
              <p14:cNvContentPartPr/>
              <p14:nvPr/>
            </p14:nvContentPartPr>
            <p14:xfrm>
              <a:off x="11705302" y="6133818"/>
              <a:ext cx="305640" cy="10764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C432124D-F5C1-4121-8E55-77B1E321716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696302" y="6125178"/>
                <a:ext cx="323280" cy="1252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600" smtClean="0"/>
              <a:pPr rtl="0"/>
              <a:t>6</a:t>
            </a:fld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2E3A2-2692-4467-A0C1-001E60BBB7E7}"/>
              </a:ext>
            </a:extLst>
          </p:cNvPr>
          <p:cNvSpPr txBox="1"/>
          <p:nvPr/>
        </p:nvSpPr>
        <p:spPr>
          <a:xfrm>
            <a:off x="771525" y="86178"/>
            <a:ext cx="6635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Game board</a:t>
            </a:r>
            <a:endParaRPr lang="ru-RU" sz="5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A142D7-A28D-4B30-9CBA-9FA04AD0C87A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605380" y="1200530"/>
            <a:ext cx="8998018" cy="557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847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"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D8F5E66-2AEF-4AC5-A9C3-67A08562EF5D}"/>
              </a:ext>
            </a:extLst>
          </p:cNvPr>
          <p:cNvSpPr/>
          <p:nvPr/>
        </p:nvSpPr>
        <p:spPr>
          <a:xfrm>
            <a:off x="8389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: скругленные верхние углы 11">
            <a:extLst>
              <a:ext uri="{FF2B5EF4-FFF2-40B4-BE49-F238E27FC236}">
                <a16:creationId xmlns:a16="http://schemas.microsoft.com/office/drawing/2014/main" id="{90FB552A-D099-4AD3-A10B-588D5D4E3CF7}"/>
              </a:ext>
            </a:extLst>
          </p:cNvPr>
          <p:cNvSpPr/>
          <p:nvPr/>
        </p:nvSpPr>
        <p:spPr>
          <a:xfrm>
            <a:off x="8389" y="1040234"/>
            <a:ext cx="12175222" cy="5817765"/>
          </a:xfrm>
          <a:prstGeom prst="round2Same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9F1831-1D3D-4799-A641-91EBB86E3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445" y="1828800"/>
            <a:ext cx="6110060" cy="4455580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D54F013-D3A5-447F-8BFC-56325CAB5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2177" y="6132673"/>
            <a:ext cx="643984" cy="597453"/>
          </a:xfrm>
          <a:prstGeom prst="ellipse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0D8AEBD6-99E3-43F0-B4A5-A489288E059C}"/>
                  </a:ext>
                </a:extLst>
              </p14:cNvPr>
              <p14:cNvContentPartPr/>
              <p14:nvPr/>
            </p14:nvContentPartPr>
            <p14:xfrm>
              <a:off x="11511705" y="6048293"/>
              <a:ext cx="438480" cy="18252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0D8AEBD6-99E3-43F0-B4A5-A489288E05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03065" y="6039293"/>
                <a:ext cx="4561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5A9706C6-1A97-4085-BB40-8300B247FFAE}"/>
                  </a:ext>
                </a:extLst>
              </p14:cNvPr>
              <p14:cNvContentPartPr/>
              <p14:nvPr/>
            </p14:nvContentPartPr>
            <p14:xfrm>
              <a:off x="12057465" y="6353213"/>
              <a:ext cx="56160" cy="21024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5A9706C6-1A97-4085-BB40-8300B247FF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048825" y="6344213"/>
                <a:ext cx="738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7E0998AD-9C9B-46CE-85DB-003EF27D134D}"/>
                  </a:ext>
                </a:extLst>
              </p14:cNvPr>
              <p14:cNvContentPartPr/>
              <p14:nvPr/>
            </p14:nvContentPartPr>
            <p14:xfrm>
              <a:off x="11322705" y="6412253"/>
              <a:ext cx="115200" cy="13896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7E0998AD-9C9B-46CE-85DB-003EF27D13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313705" y="6403253"/>
                <a:ext cx="1328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95A8743C-BB09-477E-B3A9-31F65122A672}"/>
                  </a:ext>
                </a:extLst>
              </p14:cNvPr>
              <p14:cNvContentPartPr/>
              <p14:nvPr/>
            </p14:nvContentPartPr>
            <p14:xfrm>
              <a:off x="11431785" y="6383813"/>
              <a:ext cx="8280" cy="78480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95A8743C-BB09-477E-B3A9-31F65122A6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422785" y="6374813"/>
                <a:ext cx="259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16D3F53B-D4B4-4533-A14F-20768A55872A}"/>
                  </a:ext>
                </a:extLst>
              </p14:cNvPr>
              <p14:cNvContentPartPr/>
              <p14:nvPr/>
            </p14:nvContentPartPr>
            <p14:xfrm>
              <a:off x="12054585" y="6286253"/>
              <a:ext cx="51840" cy="81360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16D3F53B-D4B4-4533-A14F-20768A55872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045945" y="6277253"/>
                <a:ext cx="694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97A49774-1B8C-4847-8F5D-711BEC769DC7}"/>
                  </a:ext>
                </a:extLst>
              </p14:cNvPr>
              <p14:cNvContentPartPr/>
              <p14:nvPr/>
            </p14:nvContentPartPr>
            <p14:xfrm>
              <a:off x="11825265" y="6138293"/>
              <a:ext cx="262080" cy="23472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97A49774-1B8C-4847-8F5D-711BEC769DC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816265" y="6129653"/>
                <a:ext cx="2797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44AD5FF3-C4D9-473B-90F1-71B256F5F5CE}"/>
                  </a:ext>
                </a:extLst>
              </p14:cNvPr>
              <p14:cNvContentPartPr/>
              <p14:nvPr/>
            </p14:nvContentPartPr>
            <p14:xfrm>
              <a:off x="11842905" y="6149453"/>
              <a:ext cx="37800" cy="17280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44AD5FF3-C4D9-473B-90F1-71B256F5F5C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834265" y="6140453"/>
                <a:ext cx="554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B09F57AE-973E-4BEF-BBF6-982AD41CC895}"/>
                  </a:ext>
                </a:extLst>
              </p14:cNvPr>
              <p14:cNvContentPartPr/>
              <p14:nvPr/>
            </p14:nvContentPartPr>
            <p14:xfrm>
              <a:off x="11888985" y="6169253"/>
              <a:ext cx="140400" cy="8604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B09F57AE-973E-4BEF-BBF6-982AD41CC89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880345" y="6160613"/>
                <a:ext cx="1580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5D2F193F-DFFD-41AA-8995-13A77953C3A5}"/>
                  </a:ext>
                </a:extLst>
              </p14:cNvPr>
              <p14:cNvContentPartPr/>
              <p14:nvPr/>
            </p14:nvContentPartPr>
            <p14:xfrm>
              <a:off x="11711145" y="6136133"/>
              <a:ext cx="162720" cy="28440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5D2F193F-DFFD-41AA-8995-13A77953C3A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702145" y="6127133"/>
                <a:ext cx="1803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F3B41EF3-2D12-4E08-8877-FEC2113D4DBA}"/>
                  </a:ext>
                </a:extLst>
              </p14:cNvPr>
              <p14:cNvContentPartPr/>
              <p14:nvPr/>
            </p14:nvContentPartPr>
            <p14:xfrm>
              <a:off x="11596665" y="6148013"/>
              <a:ext cx="109440" cy="33480"/>
            </p14:xfrm>
          </p:contentPart>
        </mc:Choice>
        <mc:Fallback xmlns=""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F3B41EF3-2D12-4E08-8877-FEC2113D4DB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587665" y="6139373"/>
                <a:ext cx="1270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153DF59B-7A6D-483D-A8C5-8ED4EF0FEBD4}"/>
                  </a:ext>
                </a:extLst>
              </p14:cNvPr>
              <p14:cNvContentPartPr/>
              <p14:nvPr/>
            </p14:nvContentPartPr>
            <p14:xfrm>
              <a:off x="11710785" y="6712493"/>
              <a:ext cx="183240" cy="24480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153DF59B-7A6D-483D-A8C5-8ED4EF0FEBD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702145" y="6703493"/>
                <a:ext cx="2008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34C7D1B0-F05E-4ADB-B39C-81FC47888534}"/>
                  </a:ext>
                </a:extLst>
              </p14:cNvPr>
              <p14:cNvContentPartPr/>
              <p14:nvPr/>
            </p14:nvContentPartPr>
            <p14:xfrm>
              <a:off x="11808900" y="6673685"/>
              <a:ext cx="174600" cy="68040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34C7D1B0-F05E-4ADB-B39C-81FC4788853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800260" y="6664685"/>
                <a:ext cx="1922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1" name="Рукописный ввод 70">
                <a:extLst>
                  <a:ext uri="{FF2B5EF4-FFF2-40B4-BE49-F238E27FC236}">
                    <a16:creationId xmlns:a16="http://schemas.microsoft.com/office/drawing/2014/main" id="{2F15B90F-5A76-4020-B8F6-E5B22B004534}"/>
                  </a:ext>
                </a:extLst>
              </p14:cNvPr>
              <p14:cNvContentPartPr/>
              <p14:nvPr/>
            </p14:nvContentPartPr>
            <p14:xfrm>
              <a:off x="12032460" y="6253205"/>
              <a:ext cx="46080" cy="328320"/>
            </p14:xfrm>
          </p:contentPart>
        </mc:Choice>
        <mc:Fallback xmlns="">
          <p:pic>
            <p:nvPicPr>
              <p:cNvPr id="71" name="Рукописный ввод 70">
                <a:extLst>
                  <a:ext uri="{FF2B5EF4-FFF2-40B4-BE49-F238E27FC236}">
                    <a16:creationId xmlns:a16="http://schemas.microsoft.com/office/drawing/2014/main" id="{2F15B90F-5A76-4020-B8F6-E5B22B00453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2023460" y="6244565"/>
                <a:ext cx="637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2" name="Рукописный ввод 71">
                <a:extLst>
                  <a:ext uri="{FF2B5EF4-FFF2-40B4-BE49-F238E27FC236}">
                    <a16:creationId xmlns:a16="http://schemas.microsoft.com/office/drawing/2014/main" id="{637D07FB-5E11-4537-B6C4-7C00EB4BD8EC}"/>
                  </a:ext>
                </a:extLst>
              </p14:cNvPr>
              <p14:cNvContentPartPr/>
              <p14:nvPr/>
            </p14:nvContentPartPr>
            <p14:xfrm>
              <a:off x="11431980" y="6363365"/>
              <a:ext cx="10440" cy="127440"/>
            </p14:xfrm>
          </p:contentPart>
        </mc:Choice>
        <mc:Fallback xmlns="">
          <p:pic>
            <p:nvPicPr>
              <p:cNvPr id="72" name="Рукописный ввод 71">
                <a:extLst>
                  <a:ext uri="{FF2B5EF4-FFF2-40B4-BE49-F238E27FC236}">
                    <a16:creationId xmlns:a16="http://schemas.microsoft.com/office/drawing/2014/main" id="{637D07FB-5E11-4537-B6C4-7C00EB4BD8E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422980" y="6354365"/>
                <a:ext cx="28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3" name="Рукописный ввод 72">
                <a:extLst>
                  <a:ext uri="{FF2B5EF4-FFF2-40B4-BE49-F238E27FC236}">
                    <a16:creationId xmlns:a16="http://schemas.microsoft.com/office/drawing/2014/main" id="{D380B2D0-B1B0-4473-9EC1-6A2025E3A1FF}"/>
                  </a:ext>
                </a:extLst>
              </p14:cNvPr>
              <p14:cNvContentPartPr/>
              <p14:nvPr/>
            </p14:nvContentPartPr>
            <p14:xfrm>
              <a:off x="11663985" y="6545873"/>
              <a:ext cx="432720" cy="190800"/>
            </p14:xfrm>
          </p:contentPart>
        </mc:Choice>
        <mc:Fallback xmlns="">
          <p:pic>
            <p:nvPicPr>
              <p:cNvPr id="73" name="Рукописный ввод 72">
                <a:extLst>
                  <a:ext uri="{FF2B5EF4-FFF2-40B4-BE49-F238E27FC236}">
                    <a16:creationId xmlns:a16="http://schemas.microsoft.com/office/drawing/2014/main" id="{D380B2D0-B1B0-4473-9EC1-6A2025E3A1F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655345" y="6536873"/>
                <a:ext cx="450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BA6B08E1-A39D-4049-B614-A9CF2925A502}"/>
                  </a:ext>
                </a:extLst>
              </p14:cNvPr>
              <p14:cNvContentPartPr/>
              <p14:nvPr/>
            </p14:nvContentPartPr>
            <p14:xfrm>
              <a:off x="12053865" y="6481433"/>
              <a:ext cx="30960" cy="87840"/>
            </p14:xfrm>
          </p:contentPart>
        </mc:Choice>
        <mc:Fallback xmlns=""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BA6B08E1-A39D-4049-B614-A9CF2925A50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2044865" y="6472433"/>
                <a:ext cx="486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5" name="Рукописный ввод 74">
                <a:extLst>
                  <a:ext uri="{FF2B5EF4-FFF2-40B4-BE49-F238E27FC236}">
                    <a16:creationId xmlns:a16="http://schemas.microsoft.com/office/drawing/2014/main" id="{5FA37FCF-A2CA-4884-97B2-03163EA88F21}"/>
                  </a:ext>
                </a:extLst>
              </p14:cNvPr>
              <p14:cNvContentPartPr/>
              <p14:nvPr/>
            </p14:nvContentPartPr>
            <p14:xfrm>
              <a:off x="11972145" y="6203513"/>
              <a:ext cx="102960" cy="339120"/>
            </p14:xfrm>
          </p:contentPart>
        </mc:Choice>
        <mc:Fallback xmlns="">
          <p:pic>
            <p:nvPicPr>
              <p:cNvPr id="75" name="Рукописный ввод 74">
                <a:extLst>
                  <a:ext uri="{FF2B5EF4-FFF2-40B4-BE49-F238E27FC236}">
                    <a16:creationId xmlns:a16="http://schemas.microsoft.com/office/drawing/2014/main" id="{5FA37FCF-A2CA-4884-97B2-03163EA88F2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963505" y="6194513"/>
                <a:ext cx="1206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6" name="Рукописный ввод 75">
                <a:extLst>
                  <a:ext uri="{FF2B5EF4-FFF2-40B4-BE49-F238E27FC236}">
                    <a16:creationId xmlns:a16="http://schemas.microsoft.com/office/drawing/2014/main" id="{B41AF2B0-F243-4267-83F8-25FF105D4765}"/>
                  </a:ext>
                </a:extLst>
              </p14:cNvPr>
              <p14:cNvContentPartPr/>
              <p14:nvPr/>
            </p14:nvContentPartPr>
            <p14:xfrm>
              <a:off x="11707684" y="6131438"/>
              <a:ext cx="305640" cy="107640"/>
            </p14:xfrm>
          </p:contentPart>
        </mc:Choice>
        <mc:Fallback xmlns="">
          <p:pic>
            <p:nvPicPr>
              <p:cNvPr id="76" name="Рукописный ввод 75">
                <a:extLst>
                  <a:ext uri="{FF2B5EF4-FFF2-40B4-BE49-F238E27FC236}">
                    <a16:creationId xmlns:a16="http://schemas.microsoft.com/office/drawing/2014/main" id="{B41AF2B0-F243-4267-83F8-25FF105D476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698684" y="6122798"/>
                <a:ext cx="323280" cy="1252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600" smtClean="0"/>
              <a:pPr rtl="0"/>
              <a:t>7</a:t>
            </a:fld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2E3A2-2692-4467-A0C1-001E60BBB7E7}"/>
              </a:ext>
            </a:extLst>
          </p:cNvPr>
          <p:cNvSpPr txBox="1"/>
          <p:nvPr/>
        </p:nvSpPr>
        <p:spPr>
          <a:xfrm>
            <a:off x="771525" y="55450"/>
            <a:ext cx="6635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Processor</a:t>
            </a:r>
            <a:endParaRPr lang="ru-RU" sz="5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ACC0D7-1AEB-405D-97F1-4CAAF7418CB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1" y="1505338"/>
            <a:ext cx="5160642" cy="4847876"/>
          </a:xfrm>
          <a:prstGeom prst="rect">
            <a:avLst/>
          </a:prstGeom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E1246FD-11FC-44D6-ABDD-CFD9F55FE014}"/>
              </a:ext>
            </a:extLst>
          </p:cNvPr>
          <p:cNvCxnSpPr/>
          <p:nvPr/>
        </p:nvCxnSpPr>
        <p:spPr>
          <a:xfrm>
            <a:off x="5746459" y="1034230"/>
            <a:ext cx="0" cy="582377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0257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"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D8F5E66-2AEF-4AC5-A9C3-67A08562EF5D}"/>
              </a:ext>
            </a:extLst>
          </p:cNvPr>
          <p:cNvSpPr/>
          <p:nvPr/>
        </p:nvSpPr>
        <p:spPr>
          <a:xfrm>
            <a:off x="8389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: скругленные верхние углы 11">
            <a:extLst>
              <a:ext uri="{FF2B5EF4-FFF2-40B4-BE49-F238E27FC236}">
                <a16:creationId xmlns:a16="http://schemas.microsoft.com/office/drawing/2014/main" id="{90FB552A-D099-4AD3-A10B-588D5D4E3CF7}"/>
              </a:ext>
            </a:extLst>
          </p:cNvPr>
          <p:cNvSpPr/>
          <p:nvPr/>
        </p:nvSpPr>
        <p:spPr>
          <a:xfrm>
            <a:off x="8389" y="1040234"/>
            <a:ext cx="12175222" cy="5817765"/>
          </a:xfrm>
          <a:prstGeom prst="round2Same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Номер слайда 4">
            <a:extLst>
              <a:ext uri="{FF2B5EF4-FFF2-40B4-BE49-F238E27FC236}">
                <a16:creationId xmlns:a16="http://schemas.microsoft.com/office/drawing/2014/main" id="{D5AA9360-8C6A-4DDF-B8F7-B4D607E6DC0E}"/>
              </a:ext>
            </a:extLst>
          </p:cNvPr>
          <p:cNvSpPr txBox="1">
            <a:spLocks/>
          </p:cNvSpPr>
          <p:nvPr/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ru-RU" sz="1100" smtClean="0"/>
              <a:pPr/>
              <a:t>8</a:t>
            </a:fld>
            <a:endParaRPr lang="ru-RU" sz="1100" dirty="0"/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1E7987C9-605E-4886-A108-38DF230B2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320" y="6137434"/>
            <a:ext cx="643984" cy="597453"/>
          </a:xfrm>
          <a:prstGeom prst="ellipse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74AFDD6A-5D7C-464F-BC17-56AE4AB8EFDD}"/>
                  </a:ext>
                </a:extLst>
              </p14:cNvPr>
              <p14:cNvContentPartPr/>
              <p14:nvPr/>
            </p14:nvContentPartPr>
            <p14:xfrm>
              <a:off x="11518848" y="6053054"/>
              <a:ext cx="438480" cy="18252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74AFDD6A-5D7C-464F-BC17-56AE4AB8EF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10208" y="6044054"/>
                <a:ext cx="4561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70163278-605E-4F2F-BC68-D0A6634E28A8}"/>
                  </a:ext>
                </a:extLst>
              </p14:cNvPr>
              <p14:cNvContentPartPr/>
              <p14:nvPr/>
            </p14:nvContentPartPr>
            <p14:xfrm>
              <a:off x="12064608" y="6357974"/>
              <a:ext cx="56160" cy="21024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70163278-605E-4F2F-BC68-D0A6634E28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55968" y="6348974"/>
                <a:ext cx="738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ADF99AC0-DE9E-4CEA-829F-A241A8964FB1}"/>
                  </a:ext>
                </a:extLst>
              </p14:cNvPr>
              <p14:cNvContentPartPr/>
              <p14:nvPr/>
            </p14:nvContentPartPr>
            <p14:xfrm>
              <a:off x="11329848" y="6417014"/>
              <a:ext cx="115200" cy="13896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ADF99AC0-DE9E-4CEA-829F-A241A8964F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20848" y="6408014"/>
                <a:ext cx="1328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3900893E-246F-4FF5-BB6A-3289BD43EAC9}"/>
                  </a:ext>
                </a:extLst>
              </p14:cNvPr>
              <p14:cNvContentPartPr/>
              <p14:nvPr/>
            </p14:nvContentPartPr>
            <p14:xfrm>
              <a:off x="11438928" y="6388574"/>
              <a:ext cx="8280" cy="7848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3900893E-246F-4FF5-BB6A-3289BD43EAC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29928" y="6379574"/>
                <a:ext cx="259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E2025299-313D-494F-9EC2-5C18FE27C40F}"/>
                  </a:ext>
                </a:extLst>
              </p14:cNvPr>
              <p14:cNvContentPartPr/>
              <p14:nvPr/>
            </p14:nvContentPartPr>
            <p14:xfrm>
              <a:off x="12061728" y="6291014"/>
              <a:ext cx="51840" cy="8136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E2025299-313D-494F-9EC2-5C18FE27C4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53088" y="6282014"/>
                <a:ext cx="694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C10D6F47-182C-4B4E-88A0-0479C2E60A7D}"/>
                  </a:ext>
                </a:extLst>
              </p14:cNvPr>
              <p14:cNvContentPartPr/>
              <p14:nvPr/>
            </p14:nvContentPartPr>
            <p14:xfrm>
              <a:off x="11832408" y="6143054"/>
              <a:ext cx="262080" cy="23472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C10D6F47-182C-4B4E-88A0-0479C2E60A7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823408" y="6134414"/>
                <a:ext cx="2797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0F38A27B-7444-431D-96ED-7CBB712432E6}"/>
                  </a:ext>
                </a:extLst>
              </p14:cNvPr>
              <p14:cNvContentPartPr/>
              <p14:nvPr/>
            </p14:nvContentPartPr>
            <p14:xfrm>
              <a:off x="11850048" y="6154214"/>
              <a:ext cx="37800" cy="1728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0F38A27B-7444-431D-96ED-7CBB712432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841408" y="6145214"/>
                <a:ext cx="554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1B0E153C-88C7-4BCE-B21C-5D23E459F4F2}"/>
                  </a:ext>
                </a:extLst>
              </p14:cNvPr>
              <p14:cNvContentPartPr/>
              <p14:nvPr/>
            </p14:nvContentPartPr>
            <p14:xfrm>
              <a:off x="11896128" y="6174014"/>
              <a:ext cx="140400" cy="8604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1B0E153C-88C7-4BCE-B21C-5D23E459F4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887488" y="6165374"/>
                <a:ext cx="1580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26DE2C9E-B70E-4FDC-B49A-CB3DB4FB6475}"/>
                  </a:ext>
                </a:extLst>
              </p14:cNvPr>
              <p14:cNvContentPartPr/>
              <p14:nvPr/>
            </p14:nvContentPartPr>
            <p14:xfrm>
              <a:off x="11718288" y="6140894"/>
              <a:ext cx="162720" cy="2844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26DE2C9E-B70E-4FDC-B49A-CB3DB4FB64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709288" y="6131894"/>
                <a:ext cx="1803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5666A493-9AA7-44BD-8784-8761CDB37C77}"/>
                  </a:ext>
                </a:extLst>
              </p14:cNvPr>
              <p14:cNvContentPartPr/>
              <p14:nvPr/>
            </p14:nvContentPartPr>
            <p14:xfrm>
              <a:off x="11603808" y="6152774"/>
              <a:ext cx="109440" cy="33480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5666A493-9AA7-44BD-8784-8761CDB37C7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94808" y="6144134"/>
                <a:ext cx="1270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5B18F3B4-99EF-4B64-8FAB-96B92F670F14}"/>
                  </a:ext>
                </a:extLst>
              </p14:cNvPr>
              <p14:cNvContentPartPr/>
              <p14:nvPr/>
            </p14:nvContentPartPr>
            <p14:xfrm>
              <a:off x="11717928" y="6717254"/>
              <a:ext cx="183240" cy="24480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5B18F3B4-99EF-4B64-8FAB-96B92F670F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709288" y="6708254"/>
                <a:ext cx="2008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547CAF03-8567-4726-9B7D-6CA6A16F83C3}"/>
                  </a:ext>
                </a:extLst>
              </p14:cNvPr>
              <p14:cNvContentPartPr/>
              <p14:nvPr/>
            </p14:nvContentPartPr>
            <p14:xfrm>
              <a:off x="11816043" y="6678446"/>
              <a:ext cx="174600" cy="6804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547CAF03-8567-4726-9B7D-6CA6A16F83C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807403" y="6669446"/>
                <a:ext cx="1922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37C402BB-2A8C-439C-94DB-097CE9D33123}"/>
                  </a:ext>
                </a:extLst>
              </p14:cNvPr>
              <p14:cNvContentPartPr/>
              <p14:nvPr/>
            </p14:nvContentPartPr>
            <p14:xfrm>
              <a:off x="12039603" y="6257966"/>
              <a:ext cx="46080" cy="328320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37C402BB-2A8C-439C-94DB-097CE9D3312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030603" y="6249326"/>
                <a:ext cx="637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D371BE53-E43E-4992-9A12-0A2D12CB6244}"/>
                  </a:ext>
                </a:extLst>
              </p14:cNvPr>
              <p14:cNvContentPartPr/>
              <p14:nvPr/>
            </p14:nvContentPartPr>
            <p14:xfrm>
              <a:off x="11439123" y="6368126"/>
              <a:ext cx="10440" cy="12744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D371BE53-E43E-4992-9A12-0A2D12CB624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430123" y="6359126"/>
                <a:ext cx="28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B173AB25-B5DC-4D83-8E0D-70DE9DB04300}"/>
                  </a:ext>
                </a:extLst>
              </p14:cNvPr>
              <p14:cNvContentPartPr/>
              <p14:nvPr/>
            </p14:nvContentPartPr>
            <p14:xfrm>
              <a:off x="11671128" y="6550634"/>
              <a:ext cx="432720" cy="190800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B173AB25-B5DC-4D83-8E0D-70DE9DB043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662488" y="6541634"/>
                <a:ext cx="450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67F92E61-AEFF-4F08-93A5-E00DE5596883}"/>
                  </a:ext>
                </a:extLst>
              </p14:cNvPr>
              <p14:cNvContentPartPr/>
              <p14:nvPr/>
            </p14:nvContentPartPr>
            <p14:xfrm>
              <a:off x="12061008" y="6486194"/>
              <a:ext cx="30960" cy="87840"/>
            </p14:xfrm>
          </p:contentPart>
        </mc:Choice>
        <mc:Fallback xmlns=""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67F92E61-AEFF-4F08-93A5-E00DE559688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052008" y="6477194"/>
                <a:ext cx="486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B861B666-CEDA-4EDE-A0F2-023F9CC5D770}"/>
                  </a:ext>
                </a:extLst>
              </p14:cNvPr>
              <p14:cNvContentPartPr/>
              <p14:nvPr/>
            </p14:nvContentPartPr>
            <p14:xfrm>
              <a:off x="11979288" y="6208274"/>
              <a:ext cx="102960" cy="339120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B861B666-CEDA-4EDE-A0F2-023F9CC5D77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970648" y="6199274"/>
                <a:ext cx="1206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2BBF6CA2-08EA-4394-BA5E-A33C70D39823}"/>
                  </a:ext>
                </a:extLst>
              </p14:cNvPr>
              <p14:cNvContentPartPr/>
              <p14:nvPr/>
            </p14:nvContentPartPr>
            <p14:xfrm>
              <a:off x="11714827" y="6136199"/>
              <a:ext cx="305640" cy="107640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2BBF6CA2-08EA-4394-BA5E-A33C70D3982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705827" y="6127559"/>
                <a:ext cx="323280" cy="1252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600" smtClean="0"/>
              <a:pPr rtl="0"/>
              <a:t>8</a:t>
            </a:fld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2E3A2-2692-4467-A0C1-001E60BBB7E7}"/>
              </a:ext>
            </a:extLst>
          </p:cNvPr>
          <p:cNvSpPr txBox="1"/>
          <p:nvPr/>
        </p:nvSpPr>
        <p:spPr>
          <a:xfrm>
            <a:off x="51604" y="30474"/>
            <a:ext cx="11851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Checking the correctness of the move</a:t>
            </a:r>
            <a:endParaRPr lang="ru-RU" sz="5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80953B-670F-4D53-8823-2F76E43DD0FD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198478" y="1542409"/>
            <a:ext cx="5764128" cy="310376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502699-BAD4-4E92-9740-6BAD41A38BD9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13345" y="1453548"/>
            <a:ext cx="5764128" cy="279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1331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3DC4DCC-46DD-4ED5-93DF-7D5D252B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"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D8F5E66-2AEF-4AC5-A9C3-67A08562EF5D}"/>
              </a:ext>
            </a:extLst>
          </p:cNvPr>
          <p:cNvSpPr/>
          <p:nvPr/>
        </p:nvSpPr>
        <p:spPr>
          <a:xfrm>
            <a:off x="8389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: скругленные верхние углы 11">
            <a:extLst>
              <a:ext uri="{FF2B5EF4-FFF2-40B4-BE49-F238E27FC236}">
                <a16:creationId xmlns:a16="http://schemas.microsoft.com/office/drawing/2014/main" id="{90FB552A-D099-4AD3-A10B-588D5D4E3CF7}"/>
              </a:ext>
            </a:extLst>
          </p:cNvPr>
          <p:cNvSpPr/>
          <p:nvPr/>
        </p:nvSpPr>
        <p:spPr>
          <a:xfrm>
            <a:off x="8389" y="1040234"/>
            <a:ext cx="12175222" cy="5817765"/>
          </a:xfrm>
          <a:prstGeom prst="round2Same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Номер слайда 4">
            <a:extLst>
              <a:ext uri="{FF2B5EF4-FFF2-40B4-BE49-F238E27FC236}">
                <a16:creationId xmlns:a16="http://schemas.microsoft.com/office/drawing/2014/main" id="{D5AA9360-8C6A-4DDF-B8F7-B4D607E6DC0E}"/>
              </a:ext>
            </a:extLst>
          </p:cNvPr>
          <p:cNvSpPr txBox="1">
            <a:spLocks/>
          </p:cNvSpPr>
          <p:nvPr/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782931A-7D25-4B4B-9464-57AE418934A3}" type="slidenum">
              <a:rPr lang="ru-RU" sz="1100" smtClean="0"/>
              <a:pPr/>
              <a:t>9</a:t>
            </a:fld>
            <a:endParaRPr lang="ru-RU" sz="1100" dirty="0"/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1E7987C9-605E-4886-A108-38DF230B2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320" y="6137434"/>
            <a:ext cx="643984" cy="597453"/>
          </a:xfrm>
          <a:prstGeom prst="ellipse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74AFDD6A-5D7C-464F-BC17-56AE4AB8EFDD}"/>
                  </a:ext>
                </a:extLst>
              </p14:cNvPr>
              <p14:cNvContentPartPr/>
              <p14:nvPr/>
            </p14:nvContentPartPr>
            <p14:xfrm>
              <a:off x="11518848" y="6053054"/>
              <a:ext cx="438480" cy="18252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74AFDD6A-5D7C-464F-BC17-56AE4AB8EF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10208" y="6044054"/>
                <a:ext cx="4561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70163278-605E-4F2F-BC68-D0A6634E28A8}"/>
                  </a:ext>
                </a:extLst>
              </p14:cNvPr>
              <p14:cNvContentPartPr/>
              <p14:nvPr/>
            </p14:nvContentPartPr>
            <p14:xfrm>
              <a:off x="12064608" y="6357974"/>
              <a:ext cx="56160" cy="21024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70163278-605E-4F2F-BC68-D0A6634E28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55968" y="6348974"/>
                <a:ext cx="738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ADF99AC0-DE9E-4CEA-829F-A241A8964FB1}"/>
                  </a:ext>
                </a:extLst>
              </p14:cNvPr>
              <p14:cNvContentPartPr/>
              <p14:nvPr/>
            </p14:nvContentPartPr>
            <p14:xfrm>
              <a:off x="11329848" y="6417014"/>
              <a:ext cx="115200" cy="13896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ADF99AC0-DE9E-4CEA-829F-A241A8964FB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20848" y="6408014"/>
                <a:ext cx="1328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3900893E-246F-4FF5-BB6A-3289BD43EAC9}"/>
                  </a:ext>
                </a:extLst>
              </p14:cNvPr>
              <p14:cNvContentPartPr/>
              <p14:nvPr/>
            </p14:nvContentPartPr>
            <p14:xfrm>
              <a:off x="11438928" y="6388574"/>
              <a:ext cx="8280" cy="78480"/>
            </p14:xfrm>
          </p:contentPart>
        </mc:Choice>
        <mc:Fallback xmlns=""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3900893E-246F-4FF5-BB6A-3289BD43EAC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29928" y="6379574"/>
                <a:ext cx="259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E2025299-313D-494F-9EC2-5C18FE27C40F}"/>
                  </a:ext>
                </a:extLst>
              </p14:cNvPr>
              <p14:cNvContentPartPr/>
              <p14:nvPr/>
            </p14:nvContentPartPr>
            <p14:xfrm>
              <a:off x="12061728" y="6291014"/>
              <a:ext cx="51840" cy="81360"/>
            </p14:xfrm>
          </p:contentPart>
        </mc:Choice>
        <mc:Fallback xmlns=""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E2025299-313D-494F-9EC2-5C18FE27C40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53088" y="6282014"/>
                <a:ext cx="694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C10D6F47-182C-4B4E-88A0-0479C2E60A7D}"/>
                  </a:ext>
                </a:extLst>
              </p14:cNvPr>
              <p14:cNvContentPartPr/>
              <p14:nvPr/>
            </p14:nvContentPartPr>
            <p14:xfrm>
              <a:off x="11832408" y="6143054"/>
              <a:ext cx="262080" cy="234720"/>
            </p14:xfrm>
          </p:contentPart>
        </mc:Choice>
        <mc:Fallback xmlns=""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C10D6F47-182C-4B4E-88A0-0479C2E60A7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823408" y="6134414"/>
                <a:ext cx="2797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9" name="Рукописный ввод 58">
                <a:extLst>
                  <a:ext uri="{FF2B5EF4-FFF2-40B4-BE49-F238E27FC236}">
                    <a16:creationId xmlns:a16="http://schemas.microsoft.com/office/drawing/2014/main" id="{0F38A27B-7444-431D-96ED-7CBB712432E6}"/>
                  </a:ext>
                </a:extLst>
              </p14:cNvPr>
              <p14:cNvContentPartPr/>
              <p14:nvPr/>
            </p14:nvContentPartPr>
            <p14:xfrm>
              <a:off x="11850048" y="6154214"/>
              <a:ext cx="37800" cy="17280"/>
            </p14:xfrm>
          </p:contentPart>
        </mc:Choice>
        <mc:Fallback xmlns="">
          <p:pic>
            <p:nvPicPr>
              <p:cNvPr id="59" name="Рукописный ввод 58">
                <a:extLst>
                  <a:ext uri="{FF2B5EF4-FFF2-40B4-BE49-F238E27FC236}">
                    <a16:creationId xmlns:a16="http://schemas.microsoft.com/office/drawing/2014/main" id="{0F38A27B-7444-431D-96ED-7CBB712432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841408" y="6145214"/>
                <a:ext cx="554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0" name="Рукописный ввод 59">
                <a:extLst>
                  <a:ext uri="{FF2B5EF4-FFF2-40B4-BE49-F238E27FC236}">
                    <a16:creationId xmlns:a16="http://schemas.microsoft.com/office/drawing/2014/main" id="{1B0E153C-88C7-4BCE-B21C-5D23E459F4F2}"/>
                  </a:ext>
                </a:extLst>
              </p14:cNvPr>
              <p14:cNvContentPartPr/>
              <p14:nvPr/>
            </p14:nvContentPartPr>
            <p14:xfrm>
              <a:off x="11896128" y="6174014"/>
              <a:ext cx="140400" cy="86040"/>
            </p14:xfrm>
          </p:contentPart>
        </mc:Choice>
        <mc:Fallback xmlns="">
          <p:pic>
            <p:nvPicPr>
              <p:cNvPr id="60" name="Рукописный ввод 59">
                <a:extLst>
                  <a:ext uri="{FF2B5EF4-FFF2-40B4-BE49-F238E27FC236}">
                    <a16:creationId xmlns:a16="http://schemas.microsoft.com/office/drawing/2014/main" id="{1B0E153C-88C7-4BCE-B21C-5D23E459F4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887488" y="6165374"/>
                <a:ext cx="1580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1" name="Рукописный ввод 60">
                <a:extLst>
                  <a:ext uri="{FF2B5EF4-FFF2-40B4-BE49-F238E27FC236}">
                    <a16:creationId xmlns:a16="http://schemas.microsoft.com/office/drawing/2014/main" id="{26DE2C9E-B70E-4FDC-B49A-CB3DB4FB6475}"/>
                  </a:ext>
                </a:extLst>
              </p14:cNvPr>
              <p14:cNvContentPartPr/>
              <p14:nvPr/>
            </p14:nvContentPartPr>
            <p14:xfrm>
              <a:off x="11718288" y="6140894"/>
              <a:ext cx="162720" cy="28440"/>
            </p14:xfrm>
          </p:contentPart>
        </mc:Choice>
        <mc:Fallback xmlns="">
          <p:pic>
            <p:nvPicPr>
              <p:cNvPr id="61" name="Рукописный ввод 60">
                <a:extLst>
                  <a:ext uri="{FF2B5EF4-FFF2-40B4-BE49-F238E27FC236}">
                    <a16:creationId xmlns:a16="http://schemas.microsoft.com/office/drawing/2014/main" id="{26DE2C9E-B70E-4FDC-B49A-CB3DB4FB647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709288" y="6131894"/>
                <a:ext cx="1803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5666A493-9AA7-44BD-8784-8761CDB37C77}"/>
                  </a:ext>
                </a:extLst>
              </p14:cNvPr>
              <p14:cNvContentPartPr/>
              <p14:nvPr/>
            </p14:nvContentPartPr>
            <p14:xfrm>
              <a:off x="11603808" y="6152774"/>
              <a:ext cx="109440" cy="33480"/>
            </p14:xfrm>
          </p:contentPart>
        </mc:Choice>
        <mc:Fallback xmlns=""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5666A493-9AA7-44BD-8784-8761CDB37C7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594808" y="6144134"/>
                <a:ext cx="1270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3" name="Рукописный ввод 62">
                <a:extLst>
                  <a:ext uri="{FF2B5EF4-FFF2-40B4-BE49-F238E27FC236}">
                    <a16:creationId xmlns:a16="http://schemas.microsoft.com/office/drawing/2014/main" id="{5B18F3B4-99EF-4B64-8FAB-96B92F670F14}"/>
                  </a:ext>
                </a:extLst>
              </p14:cNvPr>
              <p14:cNvContentPartPr/>
              <p14:nvPr/>
            </p14:nvContentPartPr>
            <p14:xfrm>
              <a:off x="11717928" y="6717254"/>
              <a:ext cx="183240" cy="24480"/>
            </p14:xfrm>
          </p:contentPart>
        </mc:Choice>
        <mc:Fallback xmlns="">
          <p:pic>
            <p:nvPicPr>
              <p:cNvPr id="63" name="Рукописный ввод 62">
                <a:extLst>
                  <a:ext uri="{FF2B5EF4-FFF2-40B4-BE49-F238E27FC236}">
                    <a16:creationId xmlns:a16="http://schemas.microsoft.com/office/drawing/2014/main" id="{5B18F3B4-99EF-4B64-8FAB-96B92F670F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709288" y="6708254"/>
                <a:ext cx="2008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547CAF03-8567-4726-9B7D-6CA6A16F83C3}"/>
                  </a:ext>
                </a:extLst>
              </p14:cNvPr>
              <p14:cNvContentPartPr/>
              <p14:nvPr/>
            </p14:nvContentPartPr>
            <p14:xfrm>
              <a:off x="11816043" y="6678446"/>
              <a:ext cx="174600" cy="68040"/>
            </p14:xfrm>
          </p:contentPart>
        </mc:Choice>
        <mc:Fallback xmlns=""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547CAF03-8567-4726-9B7D-6CA6A16F83C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807403" y="6669446"/>
                <a:ext cx="1922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5" name="Рукописный ввод 64">
                <a:extLst>
                  <a:ext uri="{FF2B5EF4-FFF2-40B4-BE49-F238E27FC236}">
                    <a16:creationId xmlns:a16="http://schemas.microsoft.com/office/drawing/2014/main" id="{37C402BB-2A8C-439C-94DB-097CE9D33123}"/>
                  </a:ext>
                </a:extLst>
              </p14:cNvPr>
              <p14:cNvContentPartPr/>
              <p14:nvPr/>
            </p14:nvContentPartPr>
            <p14:xfrm>
              <a:off x="12039603" y="6257966"/>
              <a:ext cx="46080" cy="328320"/>
            </p14:xfrm>
          </p:contentPart>
        </mc:Choice>
        <mc:Fallback xmlns="">
          <p:pic>
            <p:nvPicPr>
              <p:cNvPr id="65" name="Рукописный ввод 64">
                <a:extLst>
                  <a:ext uri="{FF2B5EF4-FFF2-40B4-BE49-F238E27FC236}">
                    <a16:creationId xmlns:a16="http://schemas.microsoft.com/office/drawing/2014/main" id="{37C402BB-2A8C-439C-94DB-097CE9D3312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030603" y="6249326"/>
                <a:ext cx="637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D371BE53-E43E-4992-9A12-0A2D12CB6244}"/>
                  </a:ext>
                </a:extLst>
              </p14:cNvPr>
              <p14:cNvContentPartPr/>
              <p14:nvPr/>
            </p14:nvContentPartPr>
            <p14:xfrm>
              <a:off x="11439123" y="6368126"/>
              <a:ext cx="10440" cy="12744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D371BE53-E43E-4992-9A12-0A2D12CB624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430123" y="6359126"/>
                <a:ext cx="28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7" name="Рукописный ввод 66">
                <a:extLst>
                  <a:ext uri="{FF2B5EF4-FFF2-40B4-BE49-F238E27FC236}">
                    <a16:creationId xmlns:a16="http://schemas.microsoft.com/office/drawing/2014/main" id="{B173AB25-B5DC-4D83-8E0D-70DE9DB04300}"/>
                  </a:ext>
                </a:extLst>
              </p14:cNvPr>
              <p14:cNvContentPartPr/>
              <p14:nvPr/>
            </p14:nvContentPartPr>
            <p14:xfrm>
              <a:off x="11671128" y="6550634"/>
              <a:ext cx="432720" cy="190800"/>
            </p14:xfrm>
          </p:contentPart>
        </mc:Choice>
        <mc:Fallback xmlns="">
          <p:pic>
            <p:nvPicPr>
              <p:cNvPr id="67" name="Рукописный ввод 66">
                <a:extLst>
                  <a:ext uri="{FF2B5EF4-FFF2-40B4-BE49-F238E27FC236}">
                    <a16:creationId xmlns:a16="http://schemas.microsoft.com/office/drawing/2014/main" id="{B173AB25-B5DC-4D83-8E0D-70DE9DB043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662488" y="6541634"/>
                <a:ext cx="4503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8" name="Рукописный ввод 67">
                <a:extLst>
                  <a:ext uri="{FF2B5EF4-FFF2-40B4-BE49-F238E27FC236}">
                    <a16:creationId xmlns:a16="http://schemas.microsoft.com/office/drawing/2014/main" id="{67F92E61-AEFF-4F08-93A5-E00DE5596883}"/>
                  </a:ext>
                </a:extLst>
              </p14:cNvPr>
              <p14:cNvContentPartPr/>
              <p14:nvPr/>
            </p14:nvContentPartPr>
            <p14:xfrm>
              <a:off x="12061008" y="6486194"/>
              <a:ext cx="30960" cy="87840"/>
            </p14:xfrm>
          </p:contentPart>
        </mc:Choice>
        <mc:Fallback xmlns="">
          <p:pic>
            <p:nvPicPr>
              <p:cNvPr id="68" name="Рукописный ввод 67">
                <a:extLst>
                  <a:ext uri="{FF2B5EF4-FFF2-40B4-BE49-F238E27FC236}">
                    <a16:creationId xmlns:a16="http://schemas.microsoft.com/office/drawing/2014/main" id="{67F92E61-AEFF-4F08-93A5-E00DE559688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052008" y="6477194"/>
                <a:ext cx="486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9" name="Рукописный ввод 68">
                <a:extLst>
                  <a:ext uri="{FF2B5EF4-FFF2-40B4-BE49-F238E27FC236}">
                    <a16:creationId xmlns:a16="http://schemas.microsoft.com/office/drawing/2014/main" id="{B861B666-CEDA-4EDE-A0F2-023F9CC5D770}"/>
                  </a:ext>
                </a:extLst>
              </p14:cNvPr>
              <p14:cNvContentPartPr/>
              <p14:nvPr/>
            </p14:nvContentPartPr>
            <p14:xfrm>
              <a:off x="11979288" y="6208274"/>
              <a:ext cx="102960" cy="339120"/>
            </p14:xfrm>
          </p:contentPart>
        </mc:Choice>
        <mc:Fallback xmlns="">
          <p:pic>
            <p:nvPicPr>
              <p:cNvPr id="69" name="Рукописный ввод 68">
                <a:extLst>
                  <a:ext uri="{FF2B5EF4-FFF2-40B4-BE49-F238E27FC236}">
                    <a16:creationId xmlns:a16="http://schemas.microsoft.com/office/drawing/2014/main" id="{B861B666-CEDA-4EDE-A0F2-023F9CC5D77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970648" y="6199274"/>
                <a:ext cx="1206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0" name="Рукописный ввод 69">
                <a:extLst>
                  <a:ext uri="{FF2B5EF4-FFF2-40B4-BE49-F238E27FC236}">
                    <a16:creationId xmlns:a16="http://schemas.microsoft.com/office/drawing/2014/main" id="{2BBF6CA2-08EA-4394-BA5E-A33C70D39823}"/>
                  </a:ext>
                </a:extLst>
              </p14:cNvPr>
              <p14:cNvContentPartPr/>
              <p14:nvPr/>
            </p14:nvContentPartPr>
            <p14:xfrm>
              <a:off x="11714827" y="6136199"/>
              <a:ext cx="305640" cy="107640"/>
            </p14:xfrm>
          </p:contentPart>
        </mc:Choice>
        <mc:Fallback xmlns="">
          <p:pic>
            <p:nvPicPr>
              <p:cNvPr id="70" name="Рукописный ввод 69">
                <a:extLst>
                  <a:ext uri="{FF2B5EF4-FFF2-40B4-BE49-F238E27FC236}">
                    <a16:creationId xmlns:a16="http://schemas.microsoft.com/office/drawing/2014/main" id="{2BBF6CA2-08EA-4394-BA5E-A33C70D3982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705827" y="6127559"/>
                <a:ext cx="323280" cy="1252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rtlCol="0"/>
          <a:lstStyle/>
          <a:p>
            <a:pPr rtl="0"/>
            <a:fld id="{7782931A-7D25-4B4B-9464-57AE418934A3}" type="slidenum">
              <a:rPr lang="ru-RU" sz="1600" smtClean="0"/>
              <a:pPr rtl="0"/>
              <a:t>9</a:t>
            </a:fld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2E3A2-2692-4467-A0C1-001E60BBB7E7}"/>
              </a:ext>
            </a:extLst>
          </p:cNvPr>
          <p:cNvSpPr txBox="1"/>
          <p:nvPr/>
        </p:nvSpPr>
        <p:spPr>
          <a:xfrm>
            <a:off x="51604" y="30474"/>
            <a:ext cx="11851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Checking the correctness of the move</a:t>
            </a:r>
            <a:endParaRPr lang="ru-RU" sz="5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FD8EA15-3518-4AA8-A1CA-8525616F51E0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6535653" y="1239613"/>
            <a:ext cx="5380284" cy="5371032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3CA59E6-DA5F-4025-8D46-C8087768F0B4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339578" y="1124559"/>
            <a:ext cx="4572638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627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1">
  <a:themeElements>
    <a:clrScheme name="Другая 9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92D050"/>
      </a:accent1>
      <a:accent2>
        <a:srgbClr val="FFFFFF"/>
      </a:accent2>
      <a:accent3>
        <a:srgbClr val="4495A2"/>
      </a:accent3>
      <a:accent4>
        <a:srgbClr val="AA5881"/>
      </a:accent4>
      <a:accent5>
        <a:srgbClr val="E06742"/>
      </a:accent5>
      <a:accent6>
        <a:srgbClr val="92D050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48_TF89547415_Win32" id="{A4368E16-0369-4EE1-868F-E784F9A4E912}" vid="{A087578A-6C71-478F-A414-C705E5D241F4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273A0-A4DF-47AA-BF1F-8758123399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975AF8-B1C6-436B-A274-2C3ADC779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Ежегодная презентация для создания впечатления</Template>
  <TotalTime>1848</TotalTime>
  <Words>6559</Words>
  <Application>Microsoft Office PowerPoint</Application>
  <PresentationFormat>Широкоэкранный</PresentationFormat>
  <Paragraphs>576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Arial Nova</vt:lpstr>
      <vt:lpstr>Calibri</vt:lpstr>
      <vt:lpstr>Consolas</vt:lpstr>
      <vt:lpstr>Lato</vt:lpstr>
      <vt:lpstr>Wingdings</vt:lpstr>
      <vt:lpstr>Тема1</vt:lpstr>
      <vt:lpstr>Checkers</vt:lpstr>
      <vt:lpstr>Table of Contents</vt:lpstr>
      <vt:lpstr>Introduction</vt:lpstr>
      <vt:lpstr>Execution plan</vt:lpstr>
      <vt:lpstr>Hardware</vt:lpstr>
      <vt:lpstr>"</vt:lpstr>
      <vt:lpstr>"</vt:lpstr>
      <vt:lpstr>"</vt:lpstr>
      <vt:lpstr>"</vt:lpstr>
      <vt:lpstr>"</vt:lpstr>
      <vt:lpstr>"</vt:lpstr>
      <vt:lpstr>"</vt:lpstr>
      <vt:lpstr>"</vt:lpstr>
      <vt:lpstr>"</vt:lpstr>
      <vt:lpstr>"</vt:lpstr>
      <vt:lpstr>"</vt:lpstr>
      <vt:lpstr>"</vt:lpstr>
      <vt:lpstr>"</vt:lpstr>
      <vt:lpstr>"</vt:lpstr>
      <vt:lpstr>"</vt:lpstr>
      <vt:lpstr>"</vt:lpstr>
      <vt:lpstr>"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Ежегодный обзор</dc:title>
  <dc:creator>Степан Ефимов</dc:creator>
  <cp:lastModifiedBy>Степан Ефимов</cp:lastModifiedBy>
  <cp:revision>86</cp:revision>
  <dcterms:created xsi:type="dcterms:W3CDTF">2025-04-22T07:21:02Z</dcterms:created>
  <dcterms:modified xsi:type="dcterms:W3CDTF">2025-05-13T18:53:10Z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