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6858000" cy="9144000"/>
  <p:embeddedFontLst>
    <p:embeddedFont>
      <p:font typeface="Roboto" panose="020B060402020202020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47EB14-D1AF-4DE9-A16B-ADB9BDAF36FC}">
  <a:tblStyle styleId="{DB47EB14-D1AF-4DE9-A16B-ADB9BDAF3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644359f6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644359f6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44359f63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44359f63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644359f6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644359f6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644359f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644359f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644359f6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644359f6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644359f6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644359f6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644359f6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644359f6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644359f6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644359f6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644359f6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8644359f6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644359f63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644359f63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644359f6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644359f6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644359f6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644359f6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644359f6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644359f6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644359f6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644359f6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8644359f6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8644359f6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644359f63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644359f63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644359f63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644359f63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8644359f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8644359f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8644359f63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8644359f63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8644359f6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8644359f6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644359f63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644359f63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44359f6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44359f6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8644359f6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8644359f6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644359f6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8644359f6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8644359f63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8644359f63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8644359f63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8644359f63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644359f63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8644359f63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8644359f63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8644359f63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8644359f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8644359f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8644359f63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8644359f63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644359f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644359f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8644359f63_0_2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8644359f63_0_2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644359f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644359f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8644359f63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8644359f63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8644359f63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8644359f63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8644359f63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8644359f63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8644359f63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8644359f63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8644359f63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8644359f63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8644359f63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8644359f63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8644359f63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8644359f63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8644359f63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8644359f63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8644359f6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8644359f6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8644359f63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8644359f63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44359f6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644359f6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8644359f63_0_2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8644359f63_0_2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8644359f63_0_2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8644359f63_0_2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28644359f63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28644359f63_0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8644359f63_0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8644359f63_0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8644359f63_0_2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8644359f63_0_2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8644359f63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8644359f63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8644359f63_0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8644359f63_0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8644359f63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8644359f63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8644359f63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8644359f63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8644359f6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8644359f6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44359f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44359f6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8644359f63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8644359f63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8644359f63_0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8644359f63_0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8644359f6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8644359f6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8644359f63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8644359f63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8644359f63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8644359f63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28644359f63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28644359f63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28644359f63_0_2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28644359f63_0_2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8644359f63_0_2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28644359f63_0_2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8644359f63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8644359f63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28644359f63_0_2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28644359f63_0_2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44359f6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644359f6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28644359f63_0_2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28644359f63_0_2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8644359f63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28644359f63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8644359f63_0_2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8644359f63_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8644359f63_0_2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8644359f63_0_2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8644359f63_0_2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8644359f63_0_2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8644359f63_0_2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8644359f63_0_2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8644359f63_0_2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8644359f63_0_2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28644359f63_0_2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28644359f63_0_2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8644359f63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8644359f63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28644359f63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28644359f63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44359f6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44359f6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8644359f63_0_2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8644359f63_0_2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28644359f63_0_2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28644359f63_0_2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8644359f63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8644359f63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28644359f63_0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28644359f63_0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28644359f63_0_2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28644359f63_0_2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8644359f63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28644359f63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8644359f63_0_2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8644359f63_0_2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8644359f63_0_2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8644359f63_0_2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8644359f63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8644359f63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8644359f63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8644359f63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644359f6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644359f6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8644359f63_0_2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28644359f63_0_2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на графах. Обход графа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ширину. Обход графа в глубину.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2"/>
          <p:cNvCxnSpPr>
            <a:stCxn id="226" idx="5"/>
            <a:endCxn id="228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>
            <a:stCxn id="226" idx="7"/>
            <a:endCxn id="227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2"/>
          <p:cNvCxnSpPr>
            <a:stCxn id="227" idx="6"/>
            <a:endCxn id="229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2"/>
          <p:cNvCxnSpPr>
            <a:stCxn id="229" idx="6"/>
            <a:endCxn id="231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2"/>
          <p:cNvCxnSpPr>
            <a:stCxn id="231" idx="5"/>
            <a:endCxn id="232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>
            <a:stCxn id="232" idx="3"/>
            <a:endCxn id="233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>
            <a:stCxn id="233" idx="2"/>
            <a:endCxn id="230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2"/>
          <p:cNvCxnSpPr>
            <a:stCxn id="230" idx="7"/>
            <a:endCxn id="231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2"/>
          <p:cNvCxnSpPr>
            <a:stCxn id="228" idx="6"/>
            <a:endCxn id="230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2"/>
          <p:cNvCxnSpPr>
            <a:stCxn id="233" idx="4"/>
            <a:endCxn id="234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2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22"/>
          <p:cNvCxnSpPr>
            <a:stCxn id="245" idx="0"/>
            <a:endCxn id="230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22"/>
          <p:cNvSpPr/>
          <p:nvPr/>
        </p:nvSpPr>
        <p:spPr>
          <a:xfrm>
            <a:off x="2189850" y="3585575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3"/>
          <p:cNvCxnSpPr>
            <a:stCxn id="253" idx="5"/>
            <a:endCxn id="255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3"/>
          <p:cNvCxnSpPr>
            <a:stCxn id="253" idx="7"/>
            <a:endCxn id="254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3"/>
          <p:cNvCxnSpPr>
            <a:stCxn id="254" idx="6"/>
            <a:endCxn id="256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3"/>
          <p:cNvCxnSpPr>
            <a:stCxn id="256" idx="6"/>
            <a:endCxn id="258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3"/>
          <p:cNvCxnSpPr>
            <a:stCxn id="258" idx="5"/>
            <a:endCxn id="259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3"/>
          <p:cNvCxnSpPr>
            <a:stCxn id="259" idx="3"/>
            <a:endCxn id="260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3"/>
          <p:cNvCxnSpPr>
            <a:stCxn id="260" idx="2"/>
            <a:endCxn id="257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>
            <a:stCxn id="257" idx="7"/>
            <a:endCxn id="258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3"/>
          <p:cNvCxnSpPr>
            <a:stCxn id="255" idx="6"/>
            <a:endCxn id="257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3"/>
          <p:cNvCxnSpPr>
            <a:stCxn id="260" idx="4"/>
            <a:endCxn id="261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23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3"/>
          <p:cNvCxnSpPr>
            <a:stCxn id="272" idx="0"/>
            <a:endCxn id="257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3"/>
          <p:cNvSpPr/>
          <p:nvPr/>
        </p:nvSpPr>
        <p:spPr>
          <a:xfrm>
            <a:off x="2189850" y="3585575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" name="Google Shape;289;p24"/>
          <p:cNvCxnSpPr>
            <a:stCxn id="280" idx="5"/>
            <a:endCxn id="282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4"/>
          <p:cNvCxnSpPr>
            <a:stCxn id="280" idx="7"/>
            <a:endCxn id="281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4"/>
          <p:cNvCxnSpPr>
            <a:stCxn id="281" idx="6"/>
            <a:endCxn id="283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4"/>
          <p:cNvCxnSpPr>
            <a:stCxn id="283" idx="6"/>
            <a:endCxn id="285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4"/>
          <p:cNvCxnSpPr>
            <a:stCxn id="285" idx="5"/>
            <a:endCxn id="286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4"/>
          <p:cNvCxnSpPr>
            <a:stCxn id="286" idx="3"/>
            <a:endCxn id="287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4"/>
          <p:cNvCxnSpPr>
            <a:stCxn id="287" idx="2"/>
            <a:endCxn id="284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4"/>
          <p:cNvCxnSpPr>
            <a:stCxn id="284" idx="7"/>
            <a:endCxn id="285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4"/>
          <p:cNvCxnSpPr>
            <a:stCxn id="282" idx="6"/>
            <a:endCxn id="284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4"/>
          <p:cNvCxnSpPr>
            <a:stCxn id="287" idx="4"/>
            <a:endCxn id="288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4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" name="Google Shape;300;p24"/>
          <p:cNvCxnSpPr>
            <a:stCxn id="299" idx="0"/>
            <a:endCxn id="284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4"/>
          <p:cNvSpPr/>
          <p:nvPr/>
        </p:nvSpPr>
        <p:spPr>
          <a:xfrm rot="1539719">
            <a:off x="3420569" y="1892151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5"/>
          <p:cNvCxnSpPr>
            <a:stCxn id="307" idx="5"/>
            <a:endCxn id="309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5"/>
          <p:cNvCxnSpPr>
            <a:stCxn id="307" idx="7"/>
            <a:endCxn id="308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5"/>
          <p:cNvCxnSpPr>
            <a:stCxn id="308" idx="6"/>
            <a:endCxn id="310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5"/>
          <p:cNvCxnSpPr>
            <a:stCxn id="310" idx="6"/>
            <a:endCxn id="312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5"/>
          <p:cNvCxnSpPr>
            <a:stCxn id="312" idx="5"/>
            <a:endCxn id="313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5"/>
          <p:cNvCxnSpPr>
            <a:stCxn id="313" idx="3"/>
            <a:endCxn id="314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25"/>
          <p:cNvCxnSpPr>
            <a:stCxn id="314" idx="2"/>
            <a:endCxn id="311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25"/>
          <p:cNvCxnSpPr>
            <a:stCxn id="311" idx="7"/>
            <a:endCxn id="312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5"/>
          <p:cNvCxnSpPr>
            <a:stCxn id="309" idx="6"/>
            <a:endCxn id="311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5"/>
          <p:cNvCxnSpPr>
            <a:stCxn id="314" idx="4"/>
            <a:endCxn id="315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25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25"/>
          <p:cNvCxnSpPr>
            <a:stCxn id="326" idx="0"/>
            <a:endCxn id="311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25"/>
          <p:cNvSpPr/>
          <p:nvPr/>
        </p:nvSpPr>
        <p:spPr>
          <a:xfrm rot="1539719">
            <a:off x="3420569" y="1892151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26"/>
          <p:cNvCxnSpPr>
            <a:stCxn id="334" idx="5"/>
            <a:endCxn id="336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26"/>
          <p:cNvCxnSpPr>
            <a:stCxn id="334" idx="7"/>
            <a:endCxn id="335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6"/>
          <p:cNvCxnSpPr>
            <a:stCxn id="335" idx="6"/>
            <a:endCxn id="337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6"/>
          <p:cNvCxnSpPr>
            <a:stCxn id="337" idx="6"/>
            <a:endCxn id="339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6"/>
          <p:cNvCxnSpPr>
            <a:stCxn id="339" idx="5"/>
            <a:endCxn id="340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>
            <a:stCxn id="340" idx="3"/>
            <a:endCxn id="341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6"/>
          <p:cNvCxnSpPr>
            <a:stCxn id="341" idx="2"/>
            <a:endCxn id="338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6"/>
          <p:cNvCxnSpPr>
            <a:stCxn id="338" idx="7"/>
            <a:endCxn id="339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6"/>
          <p:cNvCxnSpPr>
            <a:stCxn id="336" idx="6"/>
            <a:endCxn id="338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6"/>
          <p:cNvCxnSpPr>
            <a:stCxn id="341" idx="4"/>
            <a:endCxn id="342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26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6"/>
          <p:cNvCxnSpPr>
            <a:stCxn id="353" idx="0"/>
            <a:endCxn id="338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6"/>
          <p:cNvSpPr/>
          <p:nvPr/>
        </p:nvSpPr>
        <p:spPr>
          <a:xfrm rot="1539719">
            <a:off x="4164444" y="2698263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27"/>
          <p:cNvCxnSpPr>
            <a:stCxn id="361" idx="5"/>
            <a:endCxn id="363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7"/>
          <p:cNvCxnSpPr>
            <a:stCxn id="361" idx="7"/>
            <a:endCxn id="362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7"/>
          <p:cNvCxnSpPr>
            <a:stCxn id="362" idx="6"/>
            <a:endCxn id="364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7"/>
          <p:cNvCxnSpPr>
            <a:stCxn id="364" idx="6"/>
            <a:endCxn id="366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7"/>
          <p:cNvCxnSpPr>
            <a:stCxn id="366" idx="5"/>
            <a:endCxn id="367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7"/>
          <p:cNvCxnSpPr>
            <a:stCxn id="367" idx="3"/>
            <a:endCxn id="368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7"/>
          <p:cNvCxnSpPr>
            <a:stCxn id="368" idx="2"/>
            <a:endCxn id="365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7"/>
          <p:cNvCxnSpPr>
            <a:stCxn id="365" idx="7"/>
            <a:endCxn id="366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7"/>
          <p:cNvCxnSpPr>
            <a:stCxn id="363" idx="6"/>
            <a:endCxn id="365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7"/>
          <p:cNvCxnSpPr>
            <a:stCxn id="368" idx="4"/>
            <a:endCxn id="369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27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27"/>
          <p:cNvCxnSpPr>
            <a:stCxn id="380" idx="0"/>
            <a:endCxn id="365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7"/>
          <p:cNvSpPr/>
          <p:nvPr/>
        </p:nvSpPr>
        <p:spPr>
          <a:xfrm rot="1539719">
            <a:off x="4164444" y="2698263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28"/>
          <p:cNvCxnSpPr>
            <a:stCxn id="388" idx="5"/>
            <a:endCxn id="390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8"/>
          <p:cNvCxnSpPr>
            <a:stCxn id="388" idx="7"/>
            <a:endCxn id="389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8"/>
          <p:cNvCxnSpPr>
            <a:stCxn id="389" idx="6"/>
            <a:endCxn id="391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8"/>
          <p:cNvCxnSpPr>
            <a:stCxn id="391" idx="6"/>
            <a:endCxn id="393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28"/>
          <p:cNvCxnSpPr>
            <a:stCxn id="393" idx="5"/>
            <a:endCxn id="394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28"/>
          <p:cNvCxnSpPr>
            <a:stCxn id="394" idx="3"/>
            <a:endCxn id="395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28"/>
          <p:cNvCxnSpPr>
            <a:stCxn id="395" idx="2"/>
            <a:endCxn id="392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8"/>
          <p:cNvCxnSpPr>
            <a:stCxn id="392" idx="7"/>
            <a:endCxn id="393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8"/>
          <p:cNvCxnSpPr>
            <a:stCxn id="390" idx="6"/>
            <a:endCxn id="392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28"/>
          <p:cNvCxnSpPr>
            <a:stCxn id="395" idx="4"/>
            <a:endCxn id="396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28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28"/>
          <p:cNvCxnSpPr>
            <a:stCxn id="407" idx="0"/>
            <a:endCxn id="392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/>
          <p:nvPr/>
        </p:nvSpPr>
        <p:spPr>
          <a:xfrm rot="1539719">
            <a:off x="5182294" y="1867651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29"/>
          <p:cNvCxnSpPr>
            <a:stCxn id="415" idx="5"/>
            <a:endCxn id="417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29"/>
          <p:cNvCxnSpPr>
            <a:stCxn id="415" idx="7"/>
            <a:endCxn id="416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9"/>
          <p:cNvCxnSpPr>
            <a:stCxn id="416" idx="6"/>
            <a:endCxn id="418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29"/>
          <p:cNvCxnSpPr>
            <a:stCxn id="418" idx="6"/>
            <a:endCxn id="420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9"/>
          <p:cNvCxnSpPr>
            <a:stCxn id="420" idx="5"/>
            <a:endCxn id="421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9"/>
          <p:cNvCxnSpPr>
            <a:stCxn id="421" idx="3"/>
            <a:endCxn id="422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>
            <a:stCxn id="422" idx="2"/>
            <a:endCxn id="419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9"/>
          <p:cNvCxnSpPr>
            <a:stCxn id="419" idx="7"/>
            <a:endCxn id="420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9"/>
          <p:cNvCxnSpPr>
            <a:stCxn id="417" idx="6"/>
            <a:endCxn id="419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9"/>
          <p:cNvCxnSpPr>
            <a:stCxn id="422" idx="4"/>
            <a:endCxn id="423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9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" name="Google Shape;435;p29"/>
          <p:cNvCxnSpPr>
            <a:stCxn id="434" idx="0"/>
            <a:endCxn id="419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9"/>
          <p:cNvSpPr/>
          <p:nvPr/>
        </p:nvSpPr>
        <p:spPr>
          <a:xfrm rot="1539719">
            <a:off x="5182294" y="1867651"/>
            <a:ext cx="502239" cy="24407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1" name="Google Shape;451;p30"/>
          <p:cNvCxnSpPr>
            <a:stCxn id="442" idx="5"/>
            <a:endCxn id="444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30"/>
          <p:cNvCxnSpPr>
            <a:stCxn id="442" idx="7"/>
            <a:endCxn id="443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30"/>
          <p:cNvCxnSpPr>
            <a:stCxn id="443" idx="6"/>
            <a:endCxn id="445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30"/>
          <p:cNvCxnSpPr>
            <a:stCxn id="445" idx="6"/>
            <a:endCxn id="447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0"/>
          <p:cNvCxnSpPr>
            <a:stCxn id="447" idx="5"/>
            <a:endCxn id="448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30"/>
          <p:cNvCxnSpPr>
            <a:stCxn id="448" idx="3"/>
            <a:endCxn id="449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0"/>
          <p:cNvCxnSpPr>
            <a:stCxn id="449" idx="2"/>
            <a:endCxn id="446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0"/>
          <p:cNvCxnSpPr>
            <a:stCxn id="446" idx="7"/>
            <a:endCxn id="447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stCxn id="444" idx="6"/>
            <a:endCxn id="446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0"/>
          <p:cNvCxnSpPr>
            <a:stCxn id="449" idx="4"/>
            <a:endCxn id="450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30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2" name="Google Shape;462;p30"/>
          <p:cNvCxnSpPr>
            <a:stCxn id="461" idx="0"/>
            <a:endCxn id="446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30"/>
          <p:cNvSpPr/>
          <p:nvPr/>
        </p:nvSpPr>
        <p:spPr>
          <a:xfrm rot="2334669">
            <a:off x="5284027" y="3184459"/>
            <a:ext cx="501979" cy="24401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31"/>
          <p:cNvCxnSpPr>
            <a:stCxn id="469" idx="5"/>
            <a:endCxn id="471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31"/>
          <p:cNvCxnSpPr>
            <a:stCxn id="469" idx="7"/>
            <a:endCxn id="470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1"/>
          <p:cNvCxnSpPr>
            <a:stCxn id="470" idx="6"/>
            <a:endCxn id="472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1"/>
          <p:cNvCxnSpPr>
            <a:stCxn id="472" idx="6"/>
            <a:endCxn id="474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1"/>
          <p:cNvCxnSpPr>
            <a:stCxn id="474" idx="5"/>
            <a:endCxn id="475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1"/>
          <p:cNvCxnSpPr>
            <a:stCxn id="475" idx="3"/>
            <a:endCxn id="476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1"/>
          <p:cNvCxnSpPr>
            <a:stCxn id="476" idx="2"/>
            <a:endCxn id="473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31"/>
          <p:cNvCxnSpPr>
            <a:stCxn id="473" idx="7"/>
            <a:endCxn id="474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1"/>
          <p:cNvCxnSpPr>
            <a:stCxn id="471" idx="6"/>
            <a:endCxn id="473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1"/>
          <p:cNvCxnSpPr>
            <a:stCxn id="476" idx="4"/>
            <a:endCxn id="477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31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9" name="Google Shape;489;p31"/>
          <p:cNvCxnSpPr>
            <a:stCxn id="488" idx="0"/>
            <a:endCxn id="473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31"/>
          <p:cNvSpPr/>
          <p:nvPr/>
        </p:nvSpPr>
        <p:spPr>
          <a:xfrm rot="2334669">
            <a:off x="5284027" y="3184459"/>
            <a:ext cx="501979" cy="24401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 b="1"/>
              <a:t>Обход графа</a:t>
            </a:r>
            <a:r>
              <a:rPr lang="ru" sz="2200"/>
              <a:t> - процесс посещения каждой из вершин графа ровно один раз.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32"/>
          <p:cNvCxnSpPr>
            <a:stCxn id="496" idx="5"/>
            <a:endCxn id="498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32"/>
          <p:cNvCxnSpPr>
            <a:stCxn id="496" idx="7"/>
            <a:endCxn id="497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32"/>
          <p:cNvCxnSpPr>
            <a:stCxn id="497" idx="6"/>
            <a:endCxn id="499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32"/>
          <p:cNvCxnSpPr>
            <a:stCxn id="499" idx="6"/>
            <a:endCxn id="501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32"/>
          <p:cNvCxnSpPr>
            <a:stCxn id="501" idx="5"/>
            <a:endCxn id="502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2"/>
          <p:cNvCxnSpPr>
            <a:stCxn id="502" idx="3"/>
            <a:endCxn id="503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2"/>
          <p:cNvCxnSpPr>
            <a:stCxn id="503" idx="2"/>
            <a:endCxn id="500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32"/>
          <p:cNvCxnSpPr>
            <a:stCxn id="500" idx="7"/>
            <a:endCxn id="501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2"/>
          <p:cNvCxnSpPr>
            <a:stCxn id="498" idx="6"/>
            <a:endCxn id="500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32"/>
          <p:cNvCxnSpPr>
            <a:stCxn id="503" idx="4"/>
            <a:endCxn id="504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32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2"/>
          <p:cNvCxnSpPr>
            <a:stCxn id="515" idx="0"/>
            <a:endCxn id="500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32"/>
          <p:cNvSpPr/>
          <p:nvPr/>
        </p:nvSpPr>
        <p:spPr>
          <a:xfrm rot="2334669">
            <a:off x="3539952" y="3994259"/>
            <a:ext cx="501979" cy="24401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2" name="Google Shape;532;p33"/>
          <p:cNvCxnSpPr>
            <a:stCxn id="523" idx="5"/>
            <a:endCxn id="525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3"/>
          <p:cNvCxnSpPr>
            <a:stCxn id="523" idx="7"/>
            <a:endCxn id="524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3"/>
          <p:cNvCxnSpPr>
            <a:stCxn id="524" idx="6"/>
            <a:endCxn id="526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33"/>
          <p:cNvCxnSpPr>
            <a:stCxn id="526" idx="6"/>
            <a:endCxn id="528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33"/>
          <p:cNvCxnSpPr>
            <a:stCxn id="528" idx="5"/>
            <a:endCxn id="529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33"/>
          <p:cNvCxnSpPr>
            <a:stCxn id="529" idx="3"/>
            <a:endCxn id="530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33"/>
          <p:cNvCxnSpPr>
            <a:stCxn id="530" idx="2"/>
            <a:endCxn id="527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33"/>
          <p:cNvCxnSpPr>
            <a:stCxn id="527" idx="7"/>
            <a:endCxn id="528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33"/>
          <p:cNvCxnSpPr>
            <a:stCxn id="525" idx="6"/>
            <a:endCxn id="527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33"/>
          <p:cNvCxnSpPr>
            <a:stCxn id="530" idx="4"/>
            <a:endCxn id="531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3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33"/>
          <p:cNvCxnSpPr>
            <a:stCxn id="542" idx="0"/>
            <a:endCxn id="527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33"/>
          <p:cNvSpPr/>
          <p:nvPr/>
        </p:nvSpPr>
        <p:spPr>
          <a:xfrm rot="-2055">
            <a:off x="6067442" y="2979585"/>
            <a:ext cx="501900" cy="244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4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34"/>
          <p:cNvCxnSpPr>
            <a:stCxn id="550" idx="5"/>
            <a:endCxn id="552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4"/>
          <p:cNvCxnSpPr>
            <a:stCxn id="550" idx="7"/>
            <a:endCxn id="551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4"/>
          <p:cNvCxnSpPr>
            <a:stCxn id="551" idx="6"/>
            <a:endCxn id="553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4"/>
          <p:cNvCxnSpPr>
            <a:stCxn id="553" idx="6"/>
            <a:endCxn id="555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4"/>
          <p:cNvCxnSpPr>
            <a:stCxn id="555" idx="5"/>
            <a:endCxn id="556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4"/>
          <p:cNvCxnSpPr>
            <a:stCxn id="556" idx="3"/>
            <a:endCxn id="557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34"/>
          <p:cNvCxnSpPr>
            <a:stCxn id="557" idx="2"/>
            <a:endCxn id="554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4"/>
          <p:cNvCxnSpPr>
            <a:stCxn id="554" idx="7"/>
            <a:endCxn id="555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34"/>
          <p:cNvCxnSpPr>
            <a:stCxn id="552" idx="6"/>
            <a:endCxn id="554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34"/>
          <p:cNvCxnSpPr>
            <a:stCxn id="557" idx="4"/>
            <a:endCxn id="558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4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0" name="Google Shape;570;p34"/>
          <p:cNvCxnSpPr>
            <a:stCxn id="569" idx="0"/>
            <a:endCxn id="554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34"/>
          <p:cNvSpPr/>
          <p:nvPr/>
        </p:nvSpPr>
        <p:spPr>
          <a:xfrm rot="-2055">
            <a:off x="5102017" y="4402935"/>
            <a:ext cx="501900" cy="244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577" name="Google Shape;577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Помещаем в очередь (Queue) начальный узел.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Помечаем начальный узел, как посещенный.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Извлекаем первый узел из очереди и проверяем его соседей;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соседний узел не был посещен, то помечаем его, как посещенный, и добавляем в очередь.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Повторяем шаги 3 и 4, пока очередь не станет пустой.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36"/>
          <p:cNvCxnSpPr>
            <a:stCxn id="583" idx="4"/>
            <a:endCxn id="58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>
            <a:stCxn id="583" idx="6"/>
            <a:endCxn id="58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36"/>
          <p:cNvCxnSpPr>
            <a:stCxn id="583" idx="5"/>
            <a:endCxn id="58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6"/>
          <p:cNvCxnSpPr>
            <a:stCxn id="584" idx="4"/>
            <a:endCxn id="58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6"/>
          <p:cNvCxnSpPr>
            <a:stCxn id="585" idx="5"/>
            <a:endCxn id="58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36"/>
          <p:cNvCxnSpPr>
            <a:stCxn id="586" idx="6"/>
            <a:endCxn id="58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36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36"/>
          <p:cNvCxnSpPr>
            <a:stCxn id="585" idx="6"/>
            <a:endCxn id="59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36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36"/>
          <p:cNvCxnSpPr>
            <a:stCxn id="588" idx="6"/>
            <a:endCxn id="59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36"/>
          <p:cNvCxnSpPr>
            <a:stCxn id="587" idx="4"/>
            <a:endCxn id="59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00" name="Google Shape;600;p36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1" name="Google Shape;601;p36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02" name="Google Shape;602;p36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3" name="Google Shape;603;p36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p37"/>
          <p:cNvCxnSpPr>
            <a:stCxn id="609" idx="4"/>
            <a:endCxn id="61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7"/>
          <p:cNvCxnSpPr>
            <a:stCxn id="609" idx="6"/>
            <a:endCxn id="61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7"/>
          <p:cNvCxnSpPr>
            <a:stCxn id="609" idx="5"/>
            <a:endCxn id="61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7"/>
          <p:cNvCxnSpPr>
            <a:stCxn id="610" idx="4"/>
            <a:endCxn id="61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7"/>
          <p:cNvCxnSpPr>
            <a:stCxn id="611" idx="5"/>
            <a:endCxn id="61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7"/>
          <p:cNvCxnSpPr>
            <a:stCxn id="612" idx="6"/>
            <a:endCxn id="61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3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p37"/>
          <p:cNvCxnSpPr>
            <a:stCxn id="611" idx="6"/>
            <a:endCxn id="62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3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4" name="Google Shape;624;p37"/>
          <p:cNvCxnSpPr>
            <a:stCxn id="614" idx="6"/>
            <a:endCxn id="62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37"/>
          <p:cNvCxnSpPr>
            <a:stCxn id="613" idx="4"/>
            <a:endCxn id="62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26" name="Google Shape;626;p37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" name="Google Shape;627;p37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8" name="Google Shape;628;p37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" name="Google Shape;629;p37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1" name="Google Shape;641;p38"/>
          <p:cNvCxnSpPr>
            <a:stCxn id="635" idx="4"/>
            <a:endCxn id="63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8"/>
          <p:cNvCxnSpPr>
            <a:stCxn id="635" idx="6"/>
            <a:endCxn id="63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8"/>
          <p:cNvCxnSpPr>
            <a:stCxn id="635" idx="5"/>
            <a:endCxn id="63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8"/>
          <p:cNvCxnSpPr>
            <a:stCxn id="636" idx="4"/>
            <a:endCxn id="64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8"/>
          <p:cNvCxnSpPr>
            <a:stCxn id="637" idx="5"/>
            <a:endCxn id="63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38"/>
          <p:cNvCxnSpPr>
            <a:stCxn id="638" idx="6"/>
            <a:endCxn id="63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3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38"/>
          <p:cNvCxnSpPr>
            <a:stCxn id="637" idx="6"/>
            <a:endCxn id="64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9" name="Google Shape;649;p3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38"/>
          <p:cNvCxnSpPr>
            <a:stCxn id="640" idx="6"/>
            <a:endCxn id="64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8"/>
          <p:cNvCxnSpPr>
            <a:stCxn id="639" idx="4"/>
            <a:endCxn id="64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52" name="Google Shape;652;p38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3" name="Google Shape;653;p38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54" name="Google Shape;654;p38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" name="Google Shape;655;p38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8"/>
          <p:cNvSpPr/>
          <p:nvPr/>
        </p:nvSpPr>
        <p:spPr>
          <a:xfrm>
            <a:off x="642950" y="2315575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3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39"/>
          <p:cNvCxnSpPr>
            <a:stCxn id="662" idx="4"/>
            <a:endCxn id="663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39"/>
          <p:cNvCxnSpPr>
            <a:stCxn id="662" idx="6"/>
            <a:endCxn id="664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39"/>
          <p:cNvCxnSpPr>
            <a:stCxn id="662" idx="5"/>
            <a:endCxn id="665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9"/>
          <p:cNvCxnSpPr>
            <a:stCxn id="663" idx="4"/>
            <a:endCxn id="667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9"/>
          <p:cNvCxnSpPr>
            <a:stCxn id="664" idx="5"/>
            <a:endCxn id="666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9"/>
          <p:cNvCxnSpPr>
            <a:stCxn id="665" idx="6"/>
            <a:endCxn id="666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3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5" name="Google Shape;675;p39"/>
          <p:cNvCxnSpPr>
            <a:stCxn id="664" idx="6"/>
            <a:endCxn id="674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3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39"/>
          <p:cNvCxnSpPr>
            <a:stCxn id="667" idx="6"/>
            <a:endCxn id="676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9"/>
          <p:cNvCxnSpPr>
            <a:stCxn id="666" idx="4"/>
            <a:endCxn id="676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79" name="Google Shape;679;p39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0" name="Google Shape;680;p39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81" name="Google Shape;681;p39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2" name="Google Shape;682;p39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642950" y="2315575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0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40"/>
          <p:cNvCxnSpPr>
            <a:stCxn id="689" idx="4"/>
            <a:endCxn id="69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40"/>
          <p:cNvCxnSpPr>
            <a:stCxn id="689" idx="6"/>
            <a:endCxn id="69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40"/>
          <p:cNvCxnSpPr>
            <a:stCxn id="689" idx="5"/>
            <a:endCxn id="69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40"/>
          <p:cNvCxnSpPr>
            <a:stCxn id="690" idx="4"/>
            <a:endCxn id="69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40"/>
          <p:cNvCxnSpPr>
            <a:stCxn id="691" idx="5"/>
            <a:endCxn id="69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0"/>
          <p:cNvCxnSpPr>
            <a:stCxn id="692" idx="6"/>
            <a:endCxn id="69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40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40"/>
          <p:cNvCxnSpPr>
            <a:stCxn id="691" idx="6"/>
            <a:endCxn id="70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40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4" name="Google Shape;704;p40"/>
          <p:cNvCxnSpPr>
            <a:stCxn id="694" idx="6"/>
            <a:endCxn id="70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40"/>
          <p:cNvCxnSpPr>
            <a:stCxn id="693" idx="4"/>
            <a:endCxn id="70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06" name="Google Shape;706;p40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" name="Google Shape;707;p40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08" name="Google Shape;708;p40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9" name="Google Shape;709;p40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40"/>
          <p:cNvSpPr/>
          <p:nvPr/>
        </p:nvSpPr>
        <p:spPr>
          <a:xfrm rot="5400000">
            <a:off x="2440475" y="208350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41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41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41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41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2" name="Google Shape;722;p41"/>
          <p:cNvCxnSpPr>
            <a:stCxn id="716" idx="4"/>
            <a:endCxn id="717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41"/>
          <p:cNvCxnSpPr>
            <a:stCxn id="716" idx="6"/>
            <a:endCxn id="718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41"/>
          <p:cNvCxnSpPr>
            <a:stCxn id="716" idx="5"/>
            <a:endCxn id="719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41"/>
          <p:cNvCxnSpPr>
            <a:stCxn id="717" idx="4"/>
            <a:endCxn id="721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41"/>
          <p:cNvCxnSpPr>
            <a:stCxn id="718" idx="5"/>
            <a:endCxn id="720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41"/>
          <p:cNvCxnSpPr>
            <a:stCxn id="719" idx="6"/>
            <a:endCxn id="720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41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41"/>
          <p:cNvCxnSpPr>
            <a:stCxn id="718" idx="6"/>
            <a:endCxn id="728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41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1" name="Google Shape;731;p41"/>
          <p:cNvCxnSpPr>
            <a:stCxn id="721" idx="6"/>
            <a:endCxn id="730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41"/>
          <p:cNvCxnSpPr>
            <a:stCxn id="720" idx="4"/>
            <a:endCxn id="730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33" name="Google Shape;733;p41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4" name="Google Shape;734;p41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35" name="Google Shape;735;p41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6" name="Google Shape;736;p41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1"/>
          <p:cNvSpPr/>
          <p:nvPr/>
        </p:nvSpPr>
        <p:spPr>
          <a:xfrm rot="5400000">
            <a:off x="2440475" y="208350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5"/>
          <p:cNvCxnSpPr>
            <a:stCxn id="80" idx="5"/>
            <a:endCxn id="82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>
            <a:stCxn id="80" idx="7"/>
            <a:endCxn id="81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>
            <a:stCxn id="81" idx="6"/>
            <a:endCxn id="83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5"/>
          <p:cNvCxnSpPr>
            <a:stCxn id="83" idx="6"/>
            <a:endCxn id="85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>
            <a:stCxn id="85" idx="5"/>
            <a:endCxn id="86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>
            <a:stCxn id="86" idx="3"/>
            <a:endCxn id="87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>
            <a:stCxn id="87" idx="2"/>
            <a:endCxn id="84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>
            <a:stCxn id="84" idx="7"/>
            <a:endCxn id="85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stCxn id="82" idx="6"/>
            <a:endCxn id="84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>
            <a:stCxn id="87" idx="4"/>
            <a:endCxn id="88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5"/>
          <p:cNvCxnSpPr>
            <a:stCxn id="99" idx="0"/>
            <a:endCxn id="84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9" name="Google Shape;749;p42"/>
          <p:cNvCxnSpPr>
            <a:stCxn id="743" idx="4"/>
            <a:endCxn id="74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42"/>
          <p:cNvCxnSpPr>
            <a:stCxn id="743" idx="6"/>
            <a:endCxn id="74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42"/>
          <p:cNvCxnSpPr>
            <a:stCxn id="743" idx="5"/>
            <a:endCxn id="74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42"/>
          <p:cNvCxnSpPr>
            <a:stCxn id="744" idx="4"/>
            <a:endCxn id="74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42"/>
          <p:cNvCxnSpPr>
            <a:stCxn id="745" idx="5"/>
            <a:endCxn id="74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42"/>
          <p:cNvCxnSpPr>
            <a:stCxn id="746" idx="6"/>
            <a:endCxn id="74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2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42"/>
          <p:cNvCxnSpPr>
            <a:stCxn id="745" idx="6"/>
            <a:endCxn id="75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42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2"/>
          <p:cNvCxnSpPr>
            <a:stCxn id="748" idx="6"/>
            <a:endCxn id="75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42"/>
          <p:cNvCxnSpPr>
            <a:stCxn id="747" idx="4"/>
            <a:endCxn id="75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60" name="Google Shape;760;p42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1" name="Google Shape;761;p42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62" name="Google Shape;762;p42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3" name="Google Shape;763;p42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42"/>
          <p:cNvSpPr/>
          <p:nvPr/>
        </p:nvSpPr>
        <p:spPr>
          <a:xfrm rot="5400000">
            <a:off x="2179000" y="2960088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770" name="Google Shape;770;p43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43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43"/>
          <p:cNvCxnSpPr>
            <a:stCxn id="770" idx="4"/>
            <a:endCxn id="771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43"/>
          <p:cNvCxnSpPr>
            <a:stCxn id="770" idx="6"/>
            <a:endCxn id="772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43"/>
          <p:cNvCxnSpPr>
            <a:stCxn id="770" idx="5"/>
            <a:endCxn id="773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43"/>
          <p:cNvCxnSpPr>
            <a:stCxn id="771" idx="4"/>
            <a:endCxn id="775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43"/>
          <p:cNvCxnSpPr>
            <a:stCxn id="772" idx="5"/>
            <a:endCxn id="774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3"/>
          <p:cNvCxnSpPr>
            <a:stCxn id="773" idx="6"/>
            <a:endCxn id="774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43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3" name="Google Shape;783;p43"/>
          <p:cNvCxnSpPr>
            <a:stCxn id="772" idx="6"/>
            <a:endCxn id="782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5" name="Google Shape;785;p43"/>
          <p:cNvCxnSpPr>
            <a:stCxn id="775" idx="6"/>
            <a:endCxn id="784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3"/>
          <p:cNvCxnSpPr>
            <a:stCxn id="774" idx="4"/>
            <a:endCxn id="784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87" name="Google Shape;787;p43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" name="Google Shape;788;p43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89" name="Google Shape;789;p43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0" name="Google Shape;790;p43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43"/>
          <p:cNvSpPr/>
          <p:nvPr/>
        </p:nvSpPr>
        <p:spPr>
          <a:xfrm>
            <a:off x="650575" y="3150913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797" name="Google Shape;797;p44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4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4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44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44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3" name="Google Shape;803;p44"/>
          <p:cNvCxnSpPr>
            <a:stCxn id="797" idx="4"/>
            <a:endCxn id="798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44"/>
          <p:cNvCxnSpPr>
            <a:stCxn id="797" idx="6"/>
            <a:endCxn id="799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44"/>
          <p:cNvCxnSpPr>
            <a:stCxn id="797" idx="5"/>
            <a:endCxn id="800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44"/>
          <p:cNvCxnSpPr>
            <a:stCxn id="798" idx="4"/>
            <a:endCxn id="802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44"/>
          <p:cNvCxnSpPr>
            <a:stCxn id="799" idx="5"/>
            <a:endCxn id="801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44"/>
          <p:cNvCxnSpPr>
            <a:stCxn id="800" idx="6"/>
            <a:endCxn id="801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" name="Google Shape;809;p44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44"/>
          <p:cNvCxnSpPr>
            <a:stCxn id="799" idx="6"/>
            <a:endCxn id="809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1" name="Google Shape;811;p44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44"/>
          <p:cNvCxnSpPr>
            <a:stCxn id="802" idx="6"/>
            <a:endCxn id="811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4"/>
          <p:cNvCxnSpPr>
            <a:stCxn id="801" idx="4"/>
            <a:endCxn id="811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14" name="Google Shape;814;p44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5" name="Google Shape;815;p44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6" name="Google Shape;816;p44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7" name="Google Shape;817;p44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44"/>
          <p:cNvSpPr/>
          <p:nvPr/>
        </p:nvSpPr>
        <p:spPr>
          <a:xfrm>
            <a:off x="650575" y="3150913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45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5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5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5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5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0" name="Google Shape;830;p45"/>
          <p:cNvCxnSpPr>
            <a:stCxn id="824" idx="4"/>
            <a:endCxn id="825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45"/>
          <p:cNvCxnSpPr>
            <a:stCxn id="824" idx="6"/>
            <a:endCxn id="826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45"/>
          <p:cNvCxnSpPr>
            <a:stCxn id="824" idx="5"/>
            <a:endCxn id="827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45"/>
          <p:cNvCxnSpPr>
            <a:stCxn id="825" idx="4"/>
            <a:endCxn id="829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45"/>
          <p:cNvCxnSpPr>
            <a:stCxn id="826" idx="5"/>
            <a:endCxn id="828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45"/>
          <p:cNvCxnSpPr>
            <a:stCxn id="827" idx="6"/>
            <a:endCxn id="828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6" name="Google Shape;836;p45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7" name="Google Shape;837;p45"/>
          <p:cNvCxnSpPr>
            <a:stCxn id="826" idx="6"/>
            <a:endCxn id="836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Google Shape;838;p45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9" name="Google Shape;839;p45"/>
          <p:cNvCxnSpPr>
            <a:stCxn id="829" idx="6"/>
            <a:endCxn id="838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45"/>
          <p:cNvCxnSpPr>
            <a:stCxn id="828" idx="4"/>
            <a:endCxn id="838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41" name="Google Shape;841;p45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2" name="Google Shape;842;p45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43" name="Google Shape;843;p45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4" name="Google Shape;844;p45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45"/>
          <p:cNvSpPr/>
          <p:nvPr/>
        </p:nvSpPr>
        <p:spPr>
          <a:xfrm>
            <a:off x="3569825" y="2227475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46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46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6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6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46"/>
          <p:cNvCxnSpPr>
            <a:stCxn id="851" idx="4"/>
            <a:endCxn id="852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46"/>
          <p:cNvCxnSpPr>
            <a:stCxn id="851" idx="6"/>
            <a:endCxn id="853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46"/>
          <p:cNvCxnSpPr>
            <a:stCxn id="851" idx="5"/>
            <a:endCxn id="854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46"/>
          <p:cNvCxnSpPr>
            <a:stCxn id="852" idx="4"/>
            <a:endCxn id="856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46"/>
          <p:cNvCxnSpPr>
            <a:stCxn id="853" idx="5"/>
            <a:endCxn id="855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46"/>
          <p:cNvCxnSpPr>
            <a:stCxn id="854" idx="6"/>
            <a:endCxn id="855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46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4" name="Google Shape;864;p46"/>
          <p:cNvCxnSpPr>
            <a:stCxn id="853" idx="6"/>
            <a:endCxn id="863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5" name="Google Shape;865;p46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6" name="Google Shape;866;p46"/>
          <p:cNvCxnSpPr>
            <a:stCxn id="856" idx="6"/>
            <a:endCxn id="865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46"/>
          <p:cNvCxnSpPr>
            <a:stCxn id="855" idx="4"/>
            <a:endCxn id="865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68" name="Google Shape;868;p46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9" name="Google Shape;869;p46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0" name="Google Shape;870;p46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" name="Google Shape;871;p46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46"/>
          <p:cNvSpPr/>
          <p:nvPr/>
        </p:nvSpPr>
        <p:spPr>
          <a:xfrm rot="10800000">
            <a:off x="3758488" y="324855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878" name="Google Shape;878;p4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4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4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4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4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4" name="Google Shape;884;p47"/>
          <p:cNvCxnSpPr>
            <a:stCxn id="878" idx="4"/>
            <a:endCxn id="879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47"/>
          <p:cNvCxnSpPr>
            <a:stCxn id="878" idx="6"/>
            <a:endCxn id="880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47"/>
          <p:cNvCxnSpPr>
            <a:stCxn id="878" idx="5"/>
            <a:endCxn id="881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47"/>
          <p:cNvCxnSpPr>
            <a:stCxn id="879" idx="4"/>
            <a:endCxn id="883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7"/>
          <p:cNvCxnSpPr>
            <a:stCxn id="880" idx="5"/>
            <a:endCxn id="882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7"/>
          <p:cNvCxnSpPr>
            <a:stCxn id="881" idx="6"/>
            <a:endCxn id="882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" name="Google Shape;890;p4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1" name="Google Shape;891;p47"/>
          <p:cNvCxnSpPr>
            <a:stCxn id="880" idx="6"/>
            <a:endCxn id="890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2" name="Google Shape;892;p4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3" name="Google Shape;893;p47"/>
          <p:cNvCxnSpPr>
            <a:stCxn id="883" idx="6"/>
            <a:endCxn id="892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7"/>
          <p:cNvCxnSpPr>
            <a:stCxn id="882" idx="4"/>
            <a:endCxn id="892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95" name="Google Shape;895;p47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6" name="Google Shape;896;p47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7" name="Google Shape;897;p47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8" name="Google Shape;898;p47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7"/>
          <p:cNvSpPr/>
          <p:nvPr/>
        </p:nvSpPr>
        <p:spPr>
          <a:xfrm rot="10800000">
            <a:off x="3758488" y="324855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1" name="Google Shape;911;p48"/>
          <p:cNvCxnSpPr>
            <a:stCxn id="905" idx="4"/>
            <a:endCxn id="90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8"/>
          <p:cNvCxnSpPr>
            <a:stCxn id="905" idx="6"/>
            <a:endCxn id="90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8"/>
          <p:cNvCxnSpPr>
            <a:stCxn id="905" idx="5"/>
            <a:endCxn id="90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48"/>
          <p:cNvCxnSpPr>
            <a:stCxn id="906" idx="4"/>
            <a:endCxn id="91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48"/>
          <p:cNvCxnSpPr>
            <a:stCxn id="907" idx="5"/>
            <a:endCxn id="90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48"/>
          <p:cNvCxnSpPr>
            <a:stCxn id="908" idx="6"/>
            <a:endCxn id="90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4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8" name="Google Shape;918;p48"/>
          <p:cNvCxnSpPr>
            <a:stCxn id="907" idx="6"/>
            <a:endCxn id="91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4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0" name="Google Shape;920;p48"/>
          <p:cNvCxnSpPr>
            <a:stCxn id="910" idx="6"/>
            <a:endCxn id="91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>
            <a:stCxn id="909" idx="4"/>
            <a:endCxn id="91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922" name="Google Shape;922;p48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" name="Google Shape;923;p48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24" name="Google Shape;924;p48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" name="Google Shape;925;p48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8"/>
          <p:cNvSpPr/>
          <p:nvPr/>
        </p:nvSpPr>
        <p:spPr>
          <a:xfrm rot="-5400000">
            <a:off x="1090863" y="439915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932" name="Google Shape;932;p4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4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4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4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8" name="Google Shape;938;p49"/>
          <p:cNvCxnSpPr>
            <a:stCxn id="932" idx="4"/>
            <a:endCxn id="933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49"/>
          <p:cNvCxnSpPr>
            <a:stCxn id="932" idx="6"/>
            <a:endCxn id="934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49"/>
          <p:cNvCxnSpPr>
            <a:stCxn id="932" idx="5"/>
            <a:endCxn id="935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9"/>
          <p:cNvCxnSpPr>
            <a:stCxn id="933" idx="4"/>
            <a:endCxn id="937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9"/>
          <p:cNvCxnSpPr>
            <a:stCxn id="934" idx="5"/>
            <a:endCxn id="936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49"/>
          <p:cNvCxnSpPr>
            <a:stCxn id="935" idx="6"/>
            <a:endCxn id="936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4" name="Google Shape;944;p4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5" name="Google Shape;945;p49"/>
          <p:cNvCxnSpPr>
            <a:stCxn id="934" idx="6"/>
            <a:endCxn id="944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4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7" name="Google Shape;947;p49"/>
          <p:cNvCxnSpPr>
            <a:stCxn id="937" idx="6"/>
            <a:endCxn id="946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9"/>
          <p:cNvCxnSpPr>
            <a:stCxn id="936" idx="4"/>
            <a:endCxn id="946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949" name="Google Shape;949;p49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0" name="Google Shape;950;p49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Очередь: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51" name="Google Shape;951;p49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2" name="Google Shape;952;p49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49"/>
          <p:cNvSpPr/>
          <p:nvPr/>
        </p:nvSpPr>
        <p:spPr>
          <a:xfrm rot="-5400000">
            <a:off x="3329063" y="4386750"/>
            <a:ext cx="3549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959" name="Google Shape;959;p50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50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50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50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50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50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5" name="Google Shape;965;p50"/>
          <p:cNvCxnSpPr>
            <a:stCxn id="959" idx="4"/>
            <a:endCxn id="96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50"/>
          <p:cNvCxnSpPr>
            <a:stCxn id="959" idx="6"/>
            <a:endCxn id="96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50"/>
          <p:cNvCxnSpPr>
            <a:stCxn id="959" idx="5"/>
            <a:endCxn id="96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50"/>
          <p:cNvCxnSpPr>
            <a:stCxn id="960" idx="4"/>
            <a:endCxn id="96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50"/>
          <p:cNvCxnSpPr>
            <a:stCxn id="961" idx="5"/>
            <a:endCxn id="96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50"/>
          <p:cNvCxnSpPr>
            <a:stCxn id="962" idx="6"/>
            <a:endCxn id="96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50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2" name="Google Shape;972;p50"/>
          <p:cNvCxnSpPr>
            <a:stCxn id="961" idx="6"/>
            <a:endCxn id="97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50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4" name="Google Shape;974;p50"/>
          <p:cNvCxnSpPr>
            <a:stCxn id="964" idx="6"/>
            <a:endCxn id="97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50"/>
          <p:cNvCxnSpPr>
            <a:stCxn id="963" idx="4"/>
            <a:endCxn id="97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976" name="Google Shape;976;p50"/>
          <p:cNvGraphicFramePr/>
          <p:nvPr/>
        </p:nvGraphicFramePr>
        <p:xfrm>
          <a:off x="5255275" y="294742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7" name="Google Shape;977;p50"/>
          <p:cNvSpPr txBox="1"/>
          <p:nvPr/>
        </p:nvSpPr>
        <p:spPr>
          <a:xfrm>
            <a:off x="5148600" y="25767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программы</a:t>
            </a: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4148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51"/>
          <p:cNvSpPr/>
          <p:nvPr/>
        </p:nvSpPr>
        <p:spPr>
          <a:xfrm>
            <a:off x="414850" y="2357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51"/>
          <p:cNvSpPr/>
          <p:nvPr/>
        </p:nvSpPr>
        <p:spPr>
          <a:xfrm>
            <a:off x="1764450" y="17213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51"/>
          <p:cNvSpPr/>
          <p:nvPr/>
        </p:nvSpPr>
        <p:spPr>
          <a:xfrm>
            <a:off x="1502975" y="26112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51"/>
          <p:cNvSpPr/>
          <p:nvPr/>
        </p:nvSpPr>
        <p:spPr>
          <a:xfrm>
            <a:off x="2653050" y="2454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51"/>
          <p:cNvSpPr/>
          <p:nvPr/>
        </p:nvSpPr>
        <p:spPr>
          <a:xfrm>
            <a:off x="4148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9" name="Google Shape;989;p51"/>
          <p:cNvCxnSpPr>
            <a:stCxn id="983" idx="4"/>
            <a:endCxn id="984" idx="0"/>
          </p:cNvCxnSpPr>
          <p:nvPr/>
        </p:nvCxnSpPr>
        <p:spPr>
          <a:xfrm>
            <a:off x="636550" y="19651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51"/>
          <p:cNvCxnSpPr>
            <a:stCxn id="983" idx="6"/>
            <a:endCxn id="985" idx="2"/>
          </p:cNvCxnSpPr>
          <p:nvPr/>
        </p:nvCxnSpPr>
        <p:spPr>
          <a:xfrm>
            <a:off x="858250" y="17434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51"/>
          <p:cNvCxnSpPr>
            <a:stCxn id="983" idx="5"/>
            <a:endCxn id="986" idx="1"/>
          </p:cNvCxnSpPr>
          <p:nvPr/>
        </p:nvCxnSpPr>
        <p:spPr>
          <a:xfrm>
            <a:off x="793316" y="19002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51"/>
          <p:cNvCxnSpPr>
            <a:stCxn id="984" idx="4"/>
            <a:endCxn id="988" idx="0"/>
          </p:cNvCxnSpPr>
          <p:nvPr/>
        </p:nvCxnSpPr>
        <p:spPr>
          <a:xfrm>
            <a:off x="636550" y="28011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51"/>
          <p:cNvCxnSpPr>
            <a:stCxn id="985" idx="5"/>
            <a:endCxn id="987" idx="1"/>
          </p:cNvCxnSpPr>
          <p:nvPr/>
        </p:nvCxnSpPr>
        <p:spPr>
          <a:xfrm>
            <a:off x="2142916" y="20997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51"/>
          <p:cNvCxnSpPr>
            <a:stCxn id="986" idx="6"/>
            <a:endCxn id="987" idx="2"/>
          </p:cNvCxnSpPr>
          <p:nvPr/>
        </p:nvCxnSpPr>
        <p:spPr>
          <a:xfrm rot="10800000" flipH="1">
            <a:off x="1946375" y="26763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51"/>
          <p:cNvSpPr/>
          <p:nvPr/>
        </p:nvSpPr>
        <p:spPr>
          <a:xfrm>
            <a:off x="32929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6" name="Google Shape;996;p51"/>
          <p:cNvCxnSpPr>
            <a:stCxn id="985" idx="6"/>
            <a:endCxn id="995" idx="2"/>
          </p:cNvCxnSpPr>
          <p:nvPr/>
        </p:nvCxnSpPr>
        <p:spPr>
          <a:xfrm rot="10800000" flipH="1">
            <a:off x="2207850" y="17435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51"/>
          <p:cNvSpPr/>
          <p:nvPr/>
        </p:nvSpPr>
        <p:spPr>
          <a:xfrm>
            <a:off x="26530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51"/>
          <p:cNvCxnSpPr>
            <a:stCxn id="988" idx="6"/>
            <a:endCxn id="997" idx="2"/>
          </p:cNvCxnSpPr>
          <p:nvPr/>
        </p:nvCxnSpPr>
        <p:spPr>
          <a:xfrm>
            <a:off x="858250" y="34154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51"/>
          <p:cNvCxnSpPr>
            <a:stCxn id="987" idx="4"/>
            <a:endCxn id="997" idx="0"/>
          </p:cNvCxnSpPr>
          <p:nvPr/>
        </p:nvCxnSpPr>
        <p:spPr>
          <a:xfrm>
            <a:off x="2874750" y="28981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00" name="Google Shape;1000;p51"/>
          <p:cNvGraphicFramePr/>
          <p:nvPr/>
        </p:nvGraphicFramePr>
        <p:xfrm>
          <a:off x="4303650" y="872750"/>
          <a:ext cx="4135350" cy="356589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10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№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Смежные узлы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1, 2, 3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0, 4, 5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1, 2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3, 6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1" name="Google Shape;1001;p51"/>
          <p:cNvSpPr txBox="1"/>
          <p:nvPr/>
        </p:nvSpPr>
        <p:spPr>
          <a:xfrm>
            <a:off x="0" y="4596600"/>
            <a:ext cx="3108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(демонстрация алгоритма)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Стратегии обхода графа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две основных стратегии обхода графа: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обход графа в ширину;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обход графа в глубину;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007" name="Google Shape;1007;p52"/>
          <p:cNvSpPr txBox="1">
            <a:spLocks noGrp="1"/>
          </p:cNvSpPr>
          <p:nvPr>
            <p:ph type="body" idx="1"/>
          </p:nvPr>
        </p:nvSpPr>
        <p:spPr>
          <a:xfrm>
            <a:off x="471900" y="19117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 заключается в том, чтобы пойти как можно “глубже” в граф, пока не наступит конец пути.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Далее, стрелкой обозначим текущий узел, синим будем выделять посещенные узлы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013" name="Google Shape;1013;p53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53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3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53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53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53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3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53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3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2" name="Google Shape;1022;p53"/>
          <p:cNvCxnSpPr>
            <a:stCxn id="1013" idx="5"/>
            <a:endCxn id="1015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53"/>
          <p:cNvCxnSpPr>
            <a:stCxn id="1013" idx="7"/>
            <a:endCxn id="1014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53"/>
          <p:cNvCxnSpPr>
            <a:stCxn id="1014" idx="6"/>
            <a:endCxn id="1016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53"/>
          <p:cNvCxnSpPr>
            <a:stCxn id="1016" idx="6"/>
            <a:endCxn id="1018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53"/>
          <p:cNvCxnSpPr>
            <a:stCxn id="1018" idx="5"/>
            <a:endCxn id="1019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53"/>
          <p:cNvCxnSpPr>
            <a:stCxn id="1019" idx="3"/>
            <a:endCxn id="1020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53"/>
          <p:cNvCxnSpPr>
            <a:stCxn id="1020" idx="2"/>
            <a:endCxn id="1017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53"/>
          <p:cNvCxnSpPr>
            <a:stCxn id="1017" idx="7"/>
            <a:endCxn id="1018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53"/>
          <p:cNvCxnSpPr>
            <a:stCxn id="1015" idx="6"/>
            <a:endCxn id="1017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53"/>
          <p:cNvCxnSpPr>
            <a:stCxn id="1020" idx="4"/>
            <a:endCxn id="1021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2" name="Google Shape;1032;p53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3" name="Google Shape;1033;p53"/>
          <p:cNvCxnSpPr>
            <a:stCxn id="1032" idx="0"/>
            <a:endCxn id="1017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53"/>
          <p:cNvSpPr/>
          <p:nvPr/>
        </p:nvSpPr>
        <p:spPr>
          <a:xfrm>
            <a:off x="1226775" y="2903875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040" name="Google Shape;1040;p54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4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54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54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54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4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4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54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54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54"/>
          <p:cNvCxnSpPr>
            <a:stCxn id="1040" idx="5"/>
            <a:endCxn id="1042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54"/>
          <p:cNvCxnSpPr>
            <a:stCxn id="1040" idx="7"/>
            <a:endCxn id="1041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54"/>
          <p:cNvCxnSpPr>
            <a:stCxn id="1041" idx="6"/>
            <a:endCxn id="1043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54"/>
          <p:cNvCxnSpPr>
            <a:stCxn id="1043" idx="6"/>
            <a:endCxn id="1045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54"/>
          <p:cNvCxnSpPr>
            <a:stCxn id="1045" idx="5"/>
            <a:endCxn id="1046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54"/>
          <p:cNvCxnSpPr>
            <a:stCxn id="1046" idx="3"/>
            <a:endCxn id="1047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54"/>
          <p:cNvCxnSpPr>
            <a:stCxn id="1047" idx="2"/>
            <a:endCxn id="1044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54"/>
          <p:cNvCxnSpPr>
            <a:stCxn id="1044" idx="7"/>
            <a:endCxn id="1045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54"/>
          <p:cNvCxnSpPr>
            <a:stCxn id="1042" idx="6"/>
            <a:endCxn id="1044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54"/>
          <p:cNvCxnSpPr>
            <a:stCxn id="1047" idx="4"/>
            <a:endCxn id="1048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9" name="Google Shape;1059;p54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0" name="Google Shape;1060;p54"/>
          <p:cNvCxnSpPr>
            <a:stCxn id="1059" idx="0"/>
            <a:endCxn id="1044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1" name="Google Shape;1061;p54"/>
          <p:cNvSpPr/>
          <p:nvPr/>
        </p:nvSpPr>
        <p:spPr>
          <a:xfrm>
            <a:off x="2157925" y="2191650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067" name="Google Shape;1067;p55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55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55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55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55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55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55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55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55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6" name="Google Shape;1076;p55"/>
          <p:cNvCxnSpPr>
            <a:stCxn id="1067" idx="5"/>
            <a:endCxn id="1069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55"/>
          <p:cNvCxnSpPr>
            <a:stCxn id="1067" idx="7"/>
            <a:endCxn id="1068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5"/>
          <p:cNvCxnSpPr>
            <a:stCxn id="1068" idx="6"/>
            <a:endCxn id="1070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55"/>
          <p:cNvCxnSpPr>
            <a:stCxn id="1070" idx="6"/>
            <a:endCxn id="1072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55"/>
          <p:cNvCxnSpPr>
            <a:stCxn id="1072" idx="5"/>
            <a:endCxn id="1073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55"/>
          <p:cNvCxnSpPr>
            <a:stCxn id="1073" idx="3"/>
            <a:endCxn id="1074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55"/>
          <p:cNvCxnSpPr>
            <a:stCxn id="1074" idx="2"/>
            <a:endCxn id="1071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55"/>
          <p:cNvCxnSpPr>
            <a:stCxn id="1071" idx="7"/>
            <a:endCxn id="1072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55"/>
          <p:cNvCxnSpPr>
            <a:stCxn id="1069" idx="6"/>
            <a:endCxn id="1071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55"/>
          <p:cNvCxnSpPr>
            <a:stCxn id="1074" idx="4"/>
            <a:endCxn id="1075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55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55"/>
          <p:cNvCxnSpPr>
            <a:stCxn id="1086" idx="0"/>
            <a:endCxn id="1071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55"/>
          <p:cNvSpPr/>
          <p:nvPr/>
        </p:nvSpPr>
        <p:spPr>
          <a:xfrm rot="1803274">
            <a:off x="3368116" y="1888804"/>
            <a:ext cx="502571" cy="2438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094" name="Google Shape;1094;p56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56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56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56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56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56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56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56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56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56"/>
          <p:cNvCxnSpPr>
            <a:stCxn id="1094" idx="5"/>
            <a:endCxn id="1096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56"/>
          <p:cNvCxnSpPr>
            <a:stCxn id="1094" idx="7"/>
            <a:endCxn id="1095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56"/>
          <p:cNvCxnSpPr>
            <a:stCxn id="1095" idx="6"/>
            <a:endCxn id="1097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56"/>
          <p:cNvCxnSpPr>
            <a:stCxn id="1097" idx="6"/>
            <a:endCxn id="1099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56"/>
          <p:cNvCxnSpPr>
            <a:stCxn id="1099" idx="5"/>
            <a:endCxn id="1100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56"/>
          <p:cNvCxnSpPr>
            <a:stCxn id="1100" idx="3"/>
            <a:endCxn id="1101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56"/>
          <p:cNvCxnSpPr>
            <a:stCxn id="1101" idx="2"/>
            <a:endCxn id="1098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0" name="Google Shape;1110;p56"/>
          <p:cNvCxnSpPr>
            <a:stCxn id="1098" idx="7"/>
            <a:endCxn id="1099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56"/>
          <p:cNvCxnSpPr>
            <a:stCxn id="1096" idx="6"/>
            <a:endCxn id="1098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56"/>
          <p:cNvCxnSpPr>
            <a:stCxn id="1101" idx="4"/>
            <a:endCxn id="1102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3" name="Google Shape;1113;p56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4" name="Google Shape;1114;p56"/>
          <p:cNvCxnSpPr>
            <a:stCxn id="1113" idx="0"/>
            <a:endCxn id="1098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5" name="Google Shape;1115;p56"/>
          <p:cNvSpPr/>
          <p:nvPr/>
        </p:nvSpPr>
        <p:spPr>
          <a:xfrm rot="1803274">
            <a:off x="5183041" y="1867792"/>
            <a:ext cx="502571" cy="2438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121" name="Google Shape;1121;p57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7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57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57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57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57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57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57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57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57"/>
          <p:cNvCxnSpPr>
            <a:stCxn id="1121" idx="5"/>
            <a:endCxn id="1123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57"/>
          <p:cNvCxnSpPr>
            <a:stCxn id="1121" idx="7"/>
            <a:endCxn id="1122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57"/>
          <p:cNvCxnSpPr>
            <a:stCxn id="1122" idx="6"/>
            <a:endCxn id="1124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57"/>
          <p:cNvCxnSpPr>
            <a:stCxn id="1124" idx="6"/>
            <a:endCxn id="1126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57"/>
          <p:cNvCxnSpPr>
            <a:stCxn id="1126" idx="5"/>
            <a:endCxn id="1127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57"/>
          <p:cNvCxnSpPr>
            <a:stCxn id="1127" idx="3"/>
            <a:endCxn id="1128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57"/>
          <p:cNvCxnSpPr>
            <a:stCxn id="1128" idx="2"/>
            <a:endCxn id="1125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57"/>
          <p:cNvCxnSpPr>
            <a:stCxn id="1125" idx="7"/>
            <a:endCxn id="1126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57"/>
          <p:cNvCxnSpPr>
            <a:stCxn id="1123" idx="6"/>
            <a:endCxn id="1125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57"/>
          <p:cNvCxnSpPr>
            <a:stCxn id="1128" idx="4"/>
            <a:endCxn id="1129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140;p57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57"/>
          <p:cNvCxnSpPr>
            <a:stCxn id="1140" idx="0"/>
            <a:endCxn id="1125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2" name="Google Shape;1142;p57"/>
          <p:cNvSpPr/>
          <p:nvPr/>
        </p:nvSpPr>
        <p:spPr>
          <a:xfrm rot="1803274">
            <a:off x="4210366" y="2648592"/>
            <a:ext cx="502571" cy="2438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148" name="Google Shape;1148;p58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58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58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58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58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58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58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58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58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7" name="Google Shape;1157;p58"/>
          <p:cNvCxnSpPr>
            <a:stCxn id="1148" idx="5"/>
            <a:endCxn id="1150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58"/>
          <p:cNvCxnSpPr>
            <a:stCxn id="1148" idx="7"/>
            <a:endCxn id="1149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58"/>
          <p:cNvCxnSpPr>
            <a:stCxn id="1149" idx="6"/>
            <a:endCxn id="1151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58"/>
          <p:cNvCxnSpPr>
            <a:stCxn id="1151" idx="6"/>
            <a:endCxn id="1153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58"/>
          <p:cNvCxnSpPr>
            <a:stCxn id="1153" idx="5"/>
            <a:endCxn id="1154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58"/>
          <p:cNvCxnSpPr>
            <a:stCxn id="1154" idx="3"/>
            <a:endCxn id="1155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58"/>
          <p:cNvCxnSpPr>
            <a:stCxn id="1155" idx="2"/>
            <a:endCxn id="1152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58"/>
          <p:cNvCxnSpPr>
            <a:stCxn id="1152" idx="7"/>
            <a:endCxn id="1153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58"/>
          <p:cNvCxnSpPr>
            <a:stCxn id="1150" idx="6"/>
            <a:endCxn id="1152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58"/>
          <p:cNvCxnSpPr>
            <a:stCxn id="1155" idx="4"/>
            <a:endCxn id="1156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7" name="Google Shape;1167;p58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8" name="Google Shape;1168;p58"/>
          <p:cNvCxnSpPr>
            <a:stCxn id="1167" idx="0"/>
            <a:endCxn id="1152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9" name="Google Shape;1169;p58"/>
          <p:cNvSpPr/>
          <p:nvPr/>
        </p:nvSpPr>
        <p:spPr>
          <a:xfrm rot="5404105">
            <a:off x="2707540" y="3071446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175" name="Google Shape;1175;p59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59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59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59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59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59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59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59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59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4" name="Google Shape;1184;p59"/>
          <p:cNvCxnSpPr>
            <a:stCxn id="1175" idx="5"/>
            <a:endCxn id="1177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9"/>
          <p:cNvCxnSpPr>
            <a:stCxn id="1175" idx="7"/>
            <a:endCxn id="1176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59"/>
          <p:cNvCxnSpPr>
            <a:stCxn id="1176" idx="6"/>
            <a:endCxn id="1178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59"/>
          <p:cNvCxnSpPr>
            <a:stCxn id="1178" idx="6"/>
            <a:endCxn id="1180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59"/>
          <p:cNvCxnSpPr>
            <a:stCxn id="1180" idx="5"/>
            <a:endCxn id="1181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59"/>
          <p:cNvCxnSpPr>
            <a:stCxn id="1181" idx="3"/>
            <a:endCxn id="1182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59"/>
          <p:cNvCxnSpPr>
            <a:stCxn id="1182" idx="2"/>
            <a:endCxn id="1179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59"/>
          <p:cNvCxnSpPr>
            <a:stCxn id="1179" idx="7"/>
            <a:endCxn id="1180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59"/>
          <p:cNvCxnSpPr>
            <a:stCxn id="1177" idx="6"/>
            <a:endCxn id="1179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59"/>
          <p:cNvCxnSpPr>
            <a:stCxn id="1182" idx="4"/>
            <a:endCxn id="1183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59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5" name="Google Shape;1195;p59"/>
          <p:cNvCxnSpPr>
            <a:stCxn id="1194" idx="0"/>
            <a:endCxn id="1179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59"/>
          <p:cNvSpPr/>
          <p:nvPr/>
        </p:nvSpPr>
        <p:spPr>
          <a:xfrm rot="1803274">
            <a:off x="3515716" y="4133992"/>
            <a:ext cx="502571" cy="2438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202" name="Google Shape;1202;p60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0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60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60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60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60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60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60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60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1" name="Google Shape;1211;p60"/>
          <p:cNvCxnSpPr>
            <a:stCxn id="1202" idx="5"/>
            <a:endCxn id="1204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60"/>
          <p:cNvCxnSpPr>
            <a:stCxn id="1202" idx="7"/>
            <a:endCxn id="1203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60"/>
          <p:cNvCxnSpPr>
            <a:stCxn id="1203" idx="6"/>
            <a:endCxn id="1205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60"/>
          <p:cNvCxnSpPr>
            <a:stCxn id="1205" idx="6"/>
            <a:endCxn id="1207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60"/>
          <p:cNvCxnSpPr>
            <a:stCxn id="1207" idx="5"/>
            <a:endCxn id="1208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60"/>
          <p:cNvCxnSpPr>
            <a:stCxn id="1208" idx="3"/>
            <a:endCxn id="1209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7" name="Google Shape;1217;p60"/>
          <p:cNvCxnSpPr>
            <a:stCxn id="1209" idx="2"/>
            <a:endCxn id="1206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Google Shape;1218;p60"/>
          <p:cNvCxnSpPr>
            <a:stCxn id="1206" idx="7"/>
            <a:endCxn id="1207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60"/>
          <p:cNvCxnSpPr>
            <a:stCxn id="1204" idx="6"/>
            <a:endCxn id="1206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60"/>
          <p:cNvCxnSpPr>
            <a:stCxn id="1209" idx="4"/>
            <a:endCxn id="1210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60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2" name="Google Shape;1222;p60"/>
          <p:cNvCxnSpPr>
            <a:stCxn id="1221" idx="0"/>
            <a:endCxn id="1206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60"/>
          <p:cNvSpPr/>
          <p:nvPr/>
        </p:nvSpPr>
        <p:spPr>
          <a:xfrm rot="5404105">
            <a:off x="5620952" y="3005421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229" name="Google Shape;1229;p61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61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61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1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61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61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61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61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61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8" name="Google Shape;1238;p61"/>
          <p:cNvCxnSpPr>
            <a:stCxn id="1229" idx="5"/>
            <a:endCxn id="1231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61"/>
          <p:cNvCxnSpPr>
            <a:stCxn id="1229" idx="7"/>
            <a:endCxn id="1230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61"/>
          <p:cNvCxnSpPr>
            <a:stCxn id="1230" idx="6"/>
            <a:endCxn id="1232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61"/>
          <p:cNvCxnSpPr>
            <a:stCxn id="1232" idx="6"/>
            <a:endCxn id="1234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61"/>
          <p:cNvCxnSpPr>
            <a:stCxn id="1234" idx="5"/>
            <a:endCxn id="1235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61"/>
          <p:cNvCxnSpPr>
            <a:stCxn id="1235" idx="3"/>
            <a:endCxn id="1236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61"/>
          <p:cNvCxnSpPr>
            <a:stCxn id="1236" idx="2"/>
            <a:endCxn id="1233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61"/>
          <p:cNvCxnSpPr>
            <a:stCxn id="1233" idx="7"/>
            <a:endCxn id="1234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61"/>
          <p:cNvCxnSpPr>
            <a:stCxn id="1231" idx="6"/>
            <a:endCxn id="1233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61"/>
          <p:cNvCxnSpPr>
            <a:stCxn id="1236" idx="4"/>
            <a:endCxn id="1237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8" name="Google Shape;1248;p61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9" name="Google Shape;1249;p61"/>
          <p:cNvCxnSpPr>
            <a:stCxn id="1248" idx="0"/>
            <a:endCxn id="1233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0" name="Google Shape;1250;p61"/>
          <p:cNvSpPr/>
          <p:nvPr/>
        </p:nvSpPr>
        <p:spPr>
          <a:xfrm rot="-10795895">
            <a:off x="6147752" y="4403071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 заключается в попытке охватить как можно больше смежных узлов за раз (пойти “шире”):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посещаем все смежные узлы для текущего узла;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переходим в один из смежных узлов;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повторяем, пока не будут исследованы все узлы</a:t>
            </a:r>
            <a:endParaRPr i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256" name="Google Shape;1256;p62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62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62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62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62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62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62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62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62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5" name="Google Shape;1265;p62"/>
          <p:cNvCxnSpPr>
            <a:stCxn id="1256" idx="5"/>
            <a:endCxn id="1258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62"/>
          <p:cNvCxnSpPr>
            <a:stCxn id="1256" idx="7"/>
            <a:endCxn id="1257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62"/>
          <p:cNvCxnSpPr>
            <a:stCxn id="1257" idx="6"/>
            <a:endCxn id="1259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62"/>
          <p:cNvCxnSpPr>
            <a:stCxn id="1259" idx="6"/>
            <a:endCxn id="1261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62"/>
          <p:cNvCxnSpPr>
            <a:stCxn id="1261" idx="5"/>
            <a:endCxn id="1262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62"/>
          <p:cNvCxnSpPr>
            <a:stCxn id="1262" idx="3"/>
            <a:endCxn id="1263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62"/>
          <p:cNvCxnSpPr>
            <a:stCxn id="1263" idx="2"/>
            <a:endCxn id="1260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2"/>
          <p:cNvCxnSpPr>
            <a:stCxn id="1260" idx="7"/>
            <a:endCxn id="1261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2"/>
          <p:cNvCxnSpPr>
            <a:stCxn id="1258" idx="6"/>
            <a:endCxn id="1260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62"/>
          <p:cNvCxnSpPr>
            <a:stCxn id="1263" idx="4"/>
            <a:endCxn id="1264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5" name="Google Shape;1275;p62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6" name="Google Shape;1276;p62"/>
          <p:cNvCxnSpPr>
            <a:stCxn id="1275" idx="0"/>
            <a:endCxn id="1260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7" name="Google Shape;1277;p62"/>
          <p:cNvSpPr/>
          <p:nvPr/>
        </p:nvSpPr>
        <p:spPr>
          <a:xfrm rot="-10795895">
            <a:off x="7182352" y="2979621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глубину</a:t>
            </a:r>
            <a:endParaRPr/>
          </a:p>
        </p:txBody>
      </p:sp>
      <p:sp>
        <p:nvSpPr>
          <p:cNvPr id="1283" name="Google Shape;1283;p63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63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63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63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63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63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63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63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63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63"/>
          <p:cNvCxnSpPr>
            <a:stCxn id="1283" idx="5"/>
            <a:endCxn id="1285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" name="Google Shape;1293;p63"/>
          <p:cNvCxnSpPr>
            <a:stCxn id="1283" idx="7"/>
            <a:endCxn id="1284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63"/>
          <p:cNvCxnSpPr>
            <a:stCxn id="1284" idx="6"/>
            <a:endCxn id="1286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63"/>
          <p:cNvCxnSpPr>
            <a:stCxn id="1286" idx="6"/>
            <a:endCxn id="1288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63"/>
          <p:cNvCxnSpPr>
            <a:stCxn id="1288" idx="5"/>
            <a:endCxn id="1289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63"/>
          <p:cNvCxnSpPr>
            <a:stCxn id="1289" idx="3"/>
            <a:endCxn id="1290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63"/>
          <p:cNvCxnSpPr>
            <a:stCxn id="1290" idx="2"/>
            <a:endCxn id="1287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63"/>
          <p:cNvCxnSpPr>
            <a:stCxn id="1287" idx="7"/>
            <a:endCxn id="1288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0" name="Google Shape;1300;p63"/>
          <p:cNvCxnSpPr>
            <a:stCxn id="1285" idx="6"/>
            <a:endCxn id="1287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1" name="Google Shape;1301;p63"/>
          <p:cNvCxnSpPr>
            <a:stCxn id="1290" idx="4"/>
            <a:endCxn id="1291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2" name="Google Shape;1302;p63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3" name="Google Shape;1303;p63"/>
          <p:cNvCxnSpPr>
            <a:stCxn id="1302" idx="0"/>
            <a:endCxn id="1287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Выберем начальный узел и поместим его в стек.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Извлекаем из стека верхний узел.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этот узел не был посещен, то отмечаем его, как посещенный.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Соседние узлы, если они не посещены, помещаем в стек.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Повторяем шаги 2-4, пока стек не будет пустым.</a:t>
            </a:r>
            <a:endParaRPr/>
          </a:p>
        </p:txBody>
      </p:sp>
      <p:sp>
        <p:nvSpPr>
          <p:cNvPr id="1309" name="Google Shape;1309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глубину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глубину</a:t>
            </a:r>
            <a:endParaRPr/>
          </a:p>
        </p:txBody>
      </p:sp>
      <p:sp>
        <p:nvSpPr>
          <p:cNvPr id="1315" name="Google Shape;1315;p65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65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65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65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65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65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1" name="Google Shape;1321;p65"/>
          <p:cNvCxnSpPr>
            <a:stCxn id="1315" idx="4"/>
            <a:endCxn id="131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65"/>
          <p:cNvCxnSpPr>
            <a:stCxn id="1315" idx="6"/>
            <a:endCxn id="131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5"/>
          <p:cNvCxnSpPr>
            <a:stCxn id="1315" idx="5"/>
            <a:endCxn id="131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65"/>
          <p:cNvCxnSpPr>
            <a:stCxn id="1316" idx="4"/>
            <a:endCxn id="132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65"/>
          <p:cNvCxnSpPr>
            <a:stCxn id="1317" idx="5"/>
            <a:endCxn id="131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65"/>
          <p:cNvCxnSpPr>
            <a:stCxn id="1318" idx="6"/>
            <a:endCxn id="131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65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8" name="Google Shape;1328;p65"/>
          <p:cNvCxnSpPr>
            <a:stCxn id="1317" idx="6"/>
            <a:endCxn id="132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9" name="Google Shape;1329;p65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0" name="Google Shape;1330;p65"/>
          <p:cNvCxnSpPr>
            <a:stCxn id="1320" idx="6"/>
            <a:endCxn id="132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65"/>
          <p:cNvCxnSpPr>
            <a:stCxn id="1319" idx="4"/>
            <a:endCxn id="132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32" name="Google Shape;1332;p65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" name="Google Shape;1333;p65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34" name="Google Shape;1334;p65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5" name="Google Shape;1335;p65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65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7" name="Google Shape;1337;p65"/>
          <p:cNvCxnSpPr>
            <a:endCxn id="1336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343" name="Google Shape;1343;p66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66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66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66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66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6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9" name="Google Shape;1349;p66"/>
          <p:cNvCxnSpPr>
            <a:stCxn id="1343" idx="4"/>
            <a:endCxn id="134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66"/>
          <p:cNvCxnSpPr>
            <a:stCxn id="1343" idx="6"/>
            <a:endCxn id="134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66"/>
          <p:cNvCxnSpPr>
            <a:stCxn id="1343" idx="5"/>
            <a:endCxn id="134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66"/>
          <p:cNvCxnSpPr>
            <a:stCxn id="1344" idx="4"/>
            <a:endCxn id="134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66"/>
          <p:cNvCxnSpPr>
            <a:stCxn id="1345" idx="5"/>
            <a:endCxn id="134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66"/>
          <p:cNvCxnSpPr>
            <a:stCxn id="1346" idx="6"/>
            <a:endCxn id="134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66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6" name="Google Shape;1356;p66"/>
          <p:cNvCxnSpPr>
            <a:stCxn id="1345" idx="6"/>
            <a:endCxn id="135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66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8" name="Google Shape;1358;p66"/>
          <p:cNvCxnSpPr>
            <a:stCxn id="1348" idx="6"/>
            <a:endCxn id="135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66"/>
          <p:cNvCxnSpPr>
            <a:stCxn id="1347" idx="4"/>
            <a:endCxn id="135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60" name="Google Shape;1360;p66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" name="Google Shape;1361;p66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2" name="Google Shape;1362;p66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3" name="Google Shape;1363;p66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66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5" name="Google Shape;1365;p66"/>
          <p:cNvCxnSpPr>
            <a:endCxn id="136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371" name="Google Shape;1371;p6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6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6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6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6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6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67"/>
          <p:cNvCxnSpPr>
            <a:stCxn id="1371" idx="4"/>
            <a:endCxn id="1372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67"/>
          <p:cNvCxnSpPr>
            <a:stCxn id="1371" idx="6"/>
            <a:endCxn id="1373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67"/>
          <p:cNvCxnSpPr>
            <a:stCxn id="1371" idx="5"/>
            <a:endCxn id="1374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67"/>
          <p:cNvCxnSpPr>
            <a:stCxn id="1372" idx="4"/>
            <a:endCxn id="1376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67"/>
          <p:cNvCxnSpPr>
            <a:stCxn id="1373" idx="5"/>
            <a:endCxn id="1375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67"/>
          <p:cNvCxnSpPr>
            <a:stCxn id="1374" idx="6"/>
            <a:endCxn id="1375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3" name="Google Shape;1383;p6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4" name="Google Shape;1384;p67"/>
          <p:cNvCxnSpPr>
            <a:stCxn id="1373" idx="6"/>
            <a:endCxn id="1383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5" name="Google Shape;1385;p6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6" name="Google Shape;1386;p67"/>
          <p:cNvCxnSpPr>
            <a:stCxn id="1376" idx="6"/>
            <a:endCxn id="1385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67"/>
          <p:cNvCxnSpPr>
            <a:stCxn id="1375" idx="4"/>
            <a:endCxn id="1385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88" name="Google Shape;1388;p67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9" name="Google Shape;1389;p67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90" name="Google Shape;1390;p67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1" name="Google Shape;1391;p67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67"/>
          <p:cNvSpPr/>
          <p:nvPr/>
        </p:nvSpPr>
        <p:spPr>
          <a:xfrm>
            <a:off x="679875" y="23155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67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67"/>
          <p:cNvCxnSpPr>
            <a:endCxn id="1393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400" name="Google Shape;1400;p6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6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6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6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6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6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6" name="Google Shape;1406;p68"/>
          <p:cNvCxnSpPr>
            <a:stCxn id="1400" idx="4"/>
            <a:endCxn id="1401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68"/>
          <p:cNvCxnSpPr>
            <a:stCxn id="1400" idx="6"/>
            <a:endCxn id="1402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68"/>
          <p:cNvCxnSpPr>
            <a:stCxn id="1400" idx="5"/>
            <a:endCxn id="1403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68"/>
          <p:cNvCxnSpPr>
            <a:stCxn id="1401" idx="4"/>
            <a:endCxn id="1405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68"/>
          <p:cNvCxnSpPr>
            <a:stCxn id="1402" idx="5"/>
            <a:endCxn id="1404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68"/>
          <p:cNvCxnSpPr>
            <a:stCxn id="1403" idx="6"/>
            <a:endCxn id="1404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2" name="Google Shape;1412;p6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68"/>
          <p:cNvCxnSpPr>
            <a:stCxn id="1402" idx="6"/>
            <a:endCxn id="1412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4" name="Google Shape;1414;p6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5" name="Google Shape;1415;p68"/>
          <p:cNvCxnSpPr>
            <a:stCxn id="1405" idx="6"/>
            <a:endCxn id="1414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68"/>
          <p:cNvCxnSpPr>
            <a:stCxn id="1404" idx="4"/>
            <a:endCxn id="1414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17" name="Google Shape;1417;p68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8" name="Google Shape;1418;p68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19" name="Google Shape;1419;p68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0" name="Google Shape;1420;p68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68"/>
          <p:cNvSpPr/>
          <p:nvPr/>
        </p:nvSpPr>
        <p:spPr>
          <a:xfrm>
            <a:off x="679875" y="23155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68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3" name="Google Shape;1423;p68"/>
          <p:cNvCxnSpPr>
            <a:stCxn id="1400" idx="7"/>
            <a:endCxn id="1422" idx="2"/>
          </p:cNvCxnSpPr>
          <p:nvPr/>
        </p:nvCxnSpPr>
        <p:spPr>
          <a:xfrm rot="10800000" flipH="1">
            <a:off x="1425091" y="1984509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429" name="Google Shape;1429;p6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6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6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6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6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6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5" name="Google Shape;1435;p69"/>
          <p:cNvCxnSpPr>
            <a:stCxn id="1429" idx="4"/>
            <a:endCxn id="143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69"/>
          <p:cNvCxnSpPr>
            <a:stCxn id="1429" idx="6"/>
            <a:endCxn id="143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69"/>
          <p:cNvCxnSpPr>
            <a:stCxn id="1429" idx="5"/>
            <a:endCxn id="143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69"/>
          <p:cNvCxnSpPr>
            <a:stCxn id="1430" idx="4"/>
            <a:endCxn id="143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69"/>
          <p:cNvCxnSpPr>
            <a:stCxn id="1431" idx="5"/>
            <a:endCxn id="143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69"/>
          <p:cNvCxnSpPr>
            <a:stCxn id="1432" idx="6"/>
            <a:endCxn id="143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6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2" name="Google Shape;1442;p69"/>
          <p:cNvCxnSpPr>
            <a:stCxn id="1431" idx="6"/>
            <a:endCxn id="144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3" name="Google Shape;1443;p6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4" name="Google Shape;1444;p69"/>
          <p:cNvCxnSpPr>
            <a:stCxn id="1434" idx="6"/>
            <a:endCxn id="144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69"/>
          <p:cNvCxnSpPr>
            <a:stCxn id="1433" idx="4"/>
            <a:endCxn id="144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46" name="Google Shape;1446;p69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7" name="Google Shape;1447;p69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48" name="Google Shape;1448;p69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9" name="Google Shape;1449;p69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69"/>
          <p:cNvSpPr/>
          <p:nvPr/>
        </p:nvSpPr>
        <p:spPr>
          <a:xfrm>
            <a:off x="665075" y="3151550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69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2" name="Google Shape;1452;p69"/>
          <p:cNvCxnSpPr>
            <a:endCxn id="1451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70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70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70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70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70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4" name="Google Shape;1464;p70"/>
          <p:cNvCxnSpPr>
            <a:stCxn id="1458" idx="4"/>
            <a:endCxn id="1459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70"/>
          <p:cNvCxnSpPr>
            <a:stCxn id="1458" idx="6"/>
            <a:endCxn id="1460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70"/>
          <p:cNvCxnSpPr>
            <a:stCxn id="1458" idx="5"/>
            <a:endCxn id="1461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70"/>
          <p:cNvCxnSpPr>
            <a:stCxn id="1459" idx="4"/>
            <a:endCxn id="1463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70"/>
          <p:cNvCxnSpPr>
            <a:stCxn id="1460" idx="5"/>
            <a:endCxn id="1462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70"/>
          <p:cNvCxnSpPr>
            <a:stCxn id="1461" idx="6"/>
            <a:endCxn id="1462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0" name="Google Shape;1470;p70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1" name="Google Shape;1471;p70"/>
          <p:cNvCxnSpPr>
            <a:stCxn id="1460" idx="6"/>
            <a:endCxn id="1470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2" name="Google Shape;1472;p70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3" name="Google Shape;1473;p70"/>
          <p:cNvCxnSpPr>
            <a:stCxn id="1463" idx="6"/>
            <a:endCxn id="1472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70"/>
          <p:cNvCxnSpPr>
            <a:stCxn id="1462" idx="4"/>
            <a:endCxn id="1472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75" name="Google Shape;1475;p70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" name="Google Shape;1476;p70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77" name="Google Shape;1477;p70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8" name="Google Shape;1478;p70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0"/>
          <p:cNvSpPr/>
          <p:nvPr/>
        </p:nvSpPr>
        <p:spPr>
          <a:xfrm>
            <a:off x="665075" y="3151550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70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1" name="Google Shape;1481;p70"/>
          <p:cNvCxnSpPr>
            <a:endCxn id="1480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487" name="Google Shape;1487;p71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71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71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71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71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71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3" name="Google Shape;1493;p71"/>
          <p:cNvCxnSpPr>
            <a:stCxn id="1487" idx="4"/>
            <a:endCxn id="1488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71"/>
          <p:cNvCxnSpPr>
            <a:stCxn id="1487" idx="6"/>
            <a:endCxn id="1489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71"/>
          <p:cNvCxnSpPr>
            <a:stCxn id="1487" idx="5"/>
            <a:endCxn id="1490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71"/>
          <p:cNvCxnSpPr>
            <a:stCxn id="1488" idx="4"/>
            <a:endCxn id="1492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71"/>
          <p:cNvCxnSpPr>
            <a:stCxn id="1489" idx="5"/>
            <a:endCxn id="1491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71"/>
          <p:cNvCxnSpPr>
            <a:stCxn id="1490" idx="6"/>
            <a:endCxn id="1491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9" name="Google Shape;1499;p71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0" name="Google Shape;1500;p71"/>
          <p:cNvCxnSpPr>
            <a:stCxn id="1489" idx="6"/>
            <a:endCxn id="1499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1" name="Google Shape;1501;p71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2" name="Google Shape;1502;p71"/>
          <p:cNvCxnSpPr>
            <a:stCxn id="1492" idx="6"/>
            <a:endCxn id="1501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3" name="Google Shape;1503;p71"/>
          <p:cNvCxnSpPr>
            <a:stCxn id="1491" idx="4"/>
            <a:endCxn id="1501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04" name="Google Shape;1504;p71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" name="Google Shape;1505;p71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6" name="Google Shape;1506;p71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7" name="Google Shape;1507;p71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71"/>
          <p:cNvSpPr/>
          <p:nvPr/>
        </p:nvSpPr>
        <p:spPr>
          <a:xfrm>
            <a:off x="665075" y="398752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71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0" name="Google Shape;1510;p71"/>
          <p:cNvCxnSpPr>
            <a:endCxn id="1509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18" idx="5"/>
            <a:endCxn id="120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8"/>
          <p:cNvCxnSpPr>
            <a:stCxn id="118" idx="7"/>
            <a:endCxn id="119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8"/>
          <p:cNvCxnSpPr>
            <a:stCxn id="119" idx="6"/>
            <a:endCxn id="121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>
            <a:stCxn id="121" idx="6"/>
            <a:endCxn id="123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>
            <a:stCxn id="123" idx="5"/>
            <a:endCxn id="124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>
            <a:stCxn id="124" idx="3"/>
            <a:endCxn id="125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>
            <a:stCxn id="125" idx="2"/>
            <a:endCxn id="122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stCxn id="122" idx="7"/>
            <a:endCxn id="123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>
            <a:stCxn id="120" idx="6"/>
            <a:endCxn id="122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>
            <a:stCxn id="125" idx="4"/>
            <a:endCxn id="126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8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8"/>
          <p:cNvCxnSpPr>
            <a:stCxn id="137" idx="0"/>
            <a:endCxn id="122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1226775" y="2903875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7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516" name="Google Shape;1516;p72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72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72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72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72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72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2" name="Google Shape;1522;p72"/>
          <p:cNvCxnSpPr>
            <a:stCxn id="1516" idx="4"/>
            <a:endCxn id="1517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72"/>
          <p:cNvCxnSpPr>
            <a:stCxn id="1516" idx="6"/>
            <a:endCxn id="1518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72"/>
          <p:cNvCxnSpPr>
            <a:stCxn id="1516" idx="5"/>
            <a:endCxn id="1519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72"/>
          <p:cNvCxnSpPr>
            <a:stCxn id="1517" idx="4"/>
            <a:endCxn id="1521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72"/>
          <p:cNvCxnSpPr>
            <a:stCxn id="1518" idx="5"/>
            <a:endCxn id="1520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72"/>
          <p:cNvCxnSpPr>
            <a:stCxn id="1519" idx="6"/>
            <a:endCxn id="1520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8" name="Google Shape;1528;p72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9" name="Google Shape;1529;p72"/>
          <p:cNvCxnSpPr>
            <a:stCxn id="1518" idx="6"/>
            <a:endCxn id="1528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72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1" name="Google Shape;1531;p72"/>
          <p:cNvCxnSpPr>
            <a:stCxn id="1521" idx="6"/>
            <a:endCxn id="1530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72"/>
          <p:cNvCxnSpPr>
            <a:stCxn id="1520" idx="4"/>
            <a:endCxn id="1530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33" name="Google Shape;1533;p72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4" name="Google Shape;1534;p72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35" name="Google Shape;1535;p72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6" name="Google Shape;1536;p72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72"/>
          <p:cNvSpPr/>
          <p:nvPr/>
        </p:nvSpPr>
        <p:spPr>
          <a:xfrm>
            <a:off x="665075" y="398752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72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72"/>
          <p:cNvCxnSpPr>
            <a:endCxn id="1538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545" name="Google Shape;1545;p73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73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73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73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3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3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1" name="Google Shape;1551;p73"/>
          <p:cNvCxnSpPr>
            <a:stCxn id="1545" idx="4"/>
            <a:endCxn id="154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73"/>
          <p:cNvCxnSpPr>
            <a:stCxn id="1545" idx="6"/>
            <a:endCxn id="154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73"/>
          <p:cNvCxnSpPr>
            <a:stCxn id="1545" idx="5"/>
            <a:endCxn id="154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73"/>
          <p:cNvCxnSpPr>
            <a:stCxn id="1546" idx="4"/>
            <a:endCxn id="155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73"/>
          <p:cNvCxnSpPr>
            <a:stCxn id="1547" idx="5"/>
            <a:endCxn id="154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Google Shape;1556;p73"/>
          <p:cNvCxnSpPr>
            <a:stCxn id="1548" idx="6"/>
            <a:endCxn id="154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7" name="Google Shape;1557;p73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8" name="Google Shape;1558;p73"/>
          <p:cNvCxnSpPr>
            <a:stCxn id="1547" idx="6"/>
            <a:endCxn id="155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9" name="Google Shape;1559;p73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0" name="Google Shape;1560;p73"/>
          <p:cNvCxnSpPr>
            <a:stCxn id="1550" idx="6"/>
            <a:endCxn id="155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Google Shape;1561;p73"/>
          <p:cNvCxnSpPr>
            <a:stCxn id="1549" idx="4"/>
            <a:endCxn id="155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62" name="Google Shape;1562;p73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3" name="Google Shape;1563;p73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64" name="Google Shape;1564;p73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5" name="Google Shape;1565;p73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73"/>
          <p:cNvSpPr/>
          <p:nvPr/>
        </p:nvSpPr>
        <p:spPr>
          <a:xfrm rot="-5400000">
            <a:off x="3349925" y="44530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73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8" name="Google Shape;1568;p73"/>
          <p:cNvCxnSpPr>
            <a:endCxn id="1567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574" name="Google Shape;1574;p74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74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74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74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74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74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74"/>
          <p:cNvCxnSpPr>
            <a:stCxn id="1574" idx="4"/>
            <a:endCxn id="1575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1" name="Google Shape;1581;p74"/>
          <p:cNvCxnSpPr>
            <a:stCxn id="1574" idx="6"/>
            <a:endCxn id="1576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74"/>
          <p:cNvCxnSpPr>
            <a:stCxn id="1574" idx="5"/>
            <a:endCxn id="1577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74"/>
          <p:cNvCxnSpPr>
            <a:stCxn id="1575" idx="4"/>
            <a:endCxn id="1579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74"/>
          <p:cNvCxnSpPr>
            <a:stCxn id="1576" idx="5"/>
            <a:endCxn id="1578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74"/>
          <p:cNvCxnSpPr>
            <a:stCxn id="1577" idx="6"/>
            <a:endCxn id="1578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6" name="Google Shape;1586;p74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7" name="Google Shape;1587;p74"/>
          <p:cNvCxnSpPr>
            <a:stCxn id="1576" idx="6"/>
            <a:endCxn id="1586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8" name="Google Shape;1588;p74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9" name="Google Shape;1589;p74"/>
          <p:cNvCxnSpPr>
            <a:stCxn id="1579" idx="6"/>
            <a:endCxn id="1588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0" name="Google Shape;1590;p74"/>
          <p:cNvCxnSpPr>
            <a:stCxn id="1578" idx="4"/>
            <a:endCxn id="1588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91" name="Google Shape;1591;p74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2" name="Google Shape;1592;p74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93" name="Google Shape;1593;p74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4" name="Google Shape;1594;p74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74"/>
          <p:cNvSpPr/>
          <p:nvPr/>
        </p:nvSpPr>
        <p:spPr>
          <a:xfrm rot="-5400000">
            <a:off x="3349925" y="44530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74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7" name="Google Shape;1597;p74"/>
          <p:cNvCxnSpPr>
            <a:endCxn id="1596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603" name="Google Shape;1603;p75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75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75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75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7" name="Google Shape;1607;p75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75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9" name="Google Shape;1609;p75"/>
          <p:cNvCxnSpPr>
            <a:stCxn id="1603" idx="4"/>
            <a:endCxn id="160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75"/>
          <p:cNvCxnSpPr>
            <a:stCxn id="1603" idx="6"/>
            <a:endCxn id="160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1" name="Google Shape;1611;p75"/>
          <p:cNvCxnSpPr>
            <a:stCxn id="1603" idx="5"/>
            <a:endCxn id="160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75"/>
          <p:cNvCxnSpPr>
            <a:stCxn id="1604" idx="4"/>
            <a:endCxn id="160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75"/>
          <p:cNvCxnSpPr>
            <a:stCxn id="1605" idx="5"/>
            <a:endCxn id="160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4" name="Google Shape;1614;p75"/>
          <p:cNvCxnSpPr>
            <a:stCxn id="1606" idx="6"/>
            <a:endCxn id="160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615;p75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6" name="Google Shape;1616;p75"/>
          <p:cNvCxnSpPr>
            <a:stCxn id="1605" idx="6"/>
            <a:endCxn id="161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7" name="Google Shape;1617;p75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8" name="Google Shape;1618;p75"/>
          <p:cNvCxnSpPr>
            <a:stCxn id="1608" idx="6"/>
            <a:endCxn id="161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75"/>
          <p:cNvCxnSpPr>
            <a:stCxn id="1607" idx="4"/>
            <a:endCxn id="161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20" name="Google Shape;1620;p75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1" name="Google Shape;1621;p75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22" name="Google Shape;1622;p75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3" name="Google Shape;1623;p75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75"/>
          <p:cNvSpPr/>
          <p:nvPr/>
        </p:nvSpPr>
        <p:spPr>
          <a:xfrm rot="10800000">
            <a:off x="3785925" y="3248550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75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6" name="Google Shape;1626;p75"/>
          <p:cNvCxnSpPr>
            <a:endCxn id="1625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632" name="Google Shape;1632;p76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76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4" name="Google Shape;1634;p76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76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76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76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8" name="Google Shape;1638;p76"/>
          <p:cNvCxnSpPr>
            <a:stCxn id="1632" idx="4"/>
            <a:endCxn id="1633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76"/>
          <p:cNvCxnSpPr>
            <a:stCxn id="1632" idx="6"/>
            <a:endCxn id="1634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76"/>
          <p:cNvCxnSpPr>
            <a:stCxn id="1632" idx="5"/>
            <a:endCxn id="1635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76"/>
          <p:cNvCxnSpPr>
            <a:stCxn id="1633" idx="4"/>
            <a:endCxn id="1637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76"/>
          <p:cNvCxnSpPr>
            <a:stCxn id="1634" idx="5"/>
            <a:endCxn id="1636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76"/>
          <p:cNvCxnSpPr>
            <a:stCxn id="1635" idx="6"/>
            <a:endCxn id="1636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4" name="Google Shape;1644;p76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5" name="Google Shape;1645;p76"/>
          <p:cNvCxnSpPr>
            <a:stCxn id="1634" idx="6"/>
            <a:endCxn id="1644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6" name="Google Shape;1646;p76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7" name="Google Shape;1647;p76"/>
          <p:cNvCxnSpPr>
            <a:stCxn id="1637" idx="6"/>
            <a:endCxn id="1646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8" name="Google Shape;1648;p76"/>
          <p:cNvCxnSpPr>
            <a:stCxn id="1636" idx="4"/>
            <a:endCxn id="1646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49" name="Google Shape;1649;p76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0" name="Google Shape;1650;p76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51" name="Google Shape;1651;p76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2" name="Google Shape;1652;p76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76"/>
          <p:cNvSpPr/>
          <p:nvPr/>
        </p:nvSpPr>
        <p:spPr>
          <a:xfrm rot="10800000">
            <a:off x="3785925" y="3248550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76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5" name="Google Shape;1655;p76"/>
          <p:cNvCxnSpPr>
            <a:endCxn id="165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6" name="Google Shape;1656;p76"/>
          <p:cNvSpPr txBox="1"/>
          <p:nvPr/>
        </p:nvSpPr>
        <p:spPr>
          <a:xfrm>
            <a:off x="3998025" y="4138450"/>
            <a:ext cx="50547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>
                <a:latin typeface="Roboto"/>
                <a:ea typeface="Roboto"/>
                <a:cs typeface="Roboto"/>
                <a:sym typeface="Roboto"/>
              </a:rPr>
              <a:t>Примечание: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стеке имеются дубликаты, мы можем оптимизировать алгоритм, чтобы этого избежать.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662" name="Google Shape;1662;p7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7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7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5" name="Google Shape;1665;p7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7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7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8" name="Google Shape;1668;p77"/>
          <p:cNvCxnSpPr>
            <a:stCxn id="1662" idx="4"/>
            <a:endCxn id="1663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77"/>
          <p:cNvCxnSpPr>
            <a:stCxn id="1662" idx="6"/>
            <a:endCxn id="1664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77"/>
          <p:cNvCxnSpPr>
            <a:stCxn id="1662" idx="5"/>
            <a:endCxn id="1665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77"/>
          <p:cNvCxnSpPr>
            <a:stCxn id="1663" idx="4"/>
            <a:endCxn id="1667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Google Shape;1672;p77"/>
          <p:cNvCxnSpPr>
            <a:stCxn id="1664" idx="5"/>
            <a:endCxn id="1666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77"/>
          <p:cNvCxnSpPr>
            <a:stCxn id="1665" idx="6"/>
            <a:endCxn id="1666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4" name="Google Shape;1674;p7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5" name="Google Shape;1675;p77"/>
          <p:cNvCxnSpPr>
            <a:stCxn id="1664" idx="6"/>
            <a:endCxn id="1674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6" name="Google Shape;1676;p7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7" name="Google Shape;1677;p77"/>
          <p:cNvCxnSpPr>
            <a:stCxn id="1667" idx="6"/>
            <a:endCxn id="1676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678;p77"/>
          <p:cNvCxnSpPr>
            <a:stCxn id="1666" idx="4"/>
            <a:endCxn id="1676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79" name="Google Shape;1679;p77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" name="Google Shape;1680;p77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1" name="Google Shape;1681;p77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2" name="Google Shape;1682;p77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77"/>
          <p:cNvSpPr/>
          <p:nvPr/>
        </p:nvSpPr>
        <p:spPr>
          <a:xfrm rot="5400000">
            <a:off x="2199850" y="3026750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77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5" name="Google Shape;1685;p77"/>
          <p:cNvCxnSpPr>
            <a:endCxn id="168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691" name="Google Shape;1691;p7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7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7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7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7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7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7" name="Google Shape;1697;p78"/>
          <p:cNvCxnSpPr>
            <a:stCxn id="1691" idx="4"/>
            <a:endCxn id="1692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8" name="Google Shape;1698;p78"/>
          <p:cNvCxnSpPr>
            <a:stCxn id="1691" idx="6"/>
            <a:endCxn id="1693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9" name="Google Shape;1699;p78"/>
          <p:cNvCxnSpPr>
            <a:stCxn id="1691" idx="5"/>
            <a:endCxn id="1694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0" name="Google Shape;1700;p78"/>
          <p:cNvCxnSpPr>
            <a:stCxn id="1692" idx="4"/>
            <a:endCxn id="1696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1" name="Google Shape;1701;p78"/>
          <p:cNvCxnSpPr>
            <a:stCxn id="1693" idx="5"/>
            <a:endCxn id="1695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2" name="Google Shape;1702;p78"/>
          <p:cNvCxnSpPr>
            <a:stCxn id="1694" idx="6"/>
            <a:endCxn id="1695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3" name="Google Shape;1703;p7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4" name="Google Shape;1704;p78"/>
          <p:cNvCxnSpPr>
            <a:stCxn id="1693" idx="6"/>
            <a:endCxn id="1703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5" name="Google Shape;1705;p7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6" name="Google Shape;1706;p78"/>
          <p:cNvCxnSpPr>
            <a:stCxn id="1696" idx="6"/>
            <a:endCxn id="1705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78"/>
          <p:cNvCxnSpPr>
            <a:stCxn id="1695" idx="4"/>
            <a:endCxn id="1705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08" name="Google Shape;1708;p78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9" name="Google Shape;1709;p78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10" name="Google Shape;1710;p78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1" name="Google Shape;1711;p78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78"/>
          <p:cNvSpPr/>
          <p:nvPr/>
        </p:nvSpPr>
        <p:spPr>
          <a:xfrm rot="5400000">
            <a:off x="2461325" y="21049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78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78"/>
          <p:cNvCxnSpPr>
            <a:endCxn id="1713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720" name="Google Shape;1720;p7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7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7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7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7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7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6" name="Google Shape;1726;p79"/>
          <p:cNvCxnSpPr>
            <a:stCxn id="1720" idx="4"/>
            <a:endCxn id="1721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79"/>
          <p:cNvCxnSpPr>
            <a:stCxn id="1720" idx="6"/>
            <a:endCxn id="1722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" name="Google Shape;1728;p79"/>
          <p:cNvCxnSpPr>
            <a:stCxn id="1720" idx="5"/>
            <a:endCxn id="1723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9" name="Google Shape;1729;p79"/>
          <p:cNvCxnSpPr>
            <a:stCxn id="1721" idx="4"/>
            <a:endCxn id="1725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0" name="Google Shape;1730;p79"/>
          <p:cNvCxnSpPr>
            <a:stCxn id="1722" idx="5"/>
            <a:endCxn id="1724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1" name="Google Shape;1731;p79"/>
          <p:cNvCxnSpPr>
            <a:stCxn id="1723" idx="6"/>
            <a:endCxn id="1724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2" name="Google Shape;1732;p7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3" name="Google Shape;1733;p79"/>
          <p:cNvCxnSpPr>
            <a:stCxn id="1722" idx="6"/>
            <a:endCxn id="1732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7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5" name="Google Shape;1735;p79"/>
          <p:cNvCxnSpPr>
            <a:stCxn id="1725" idx="6"/>
            <a:endCxn id="1734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" name="Google Shape;1736;p79"/>
          <p:cNvCxnSpPr>
            <a:stCxn id="1724" idx="4"/>
            <a:endCxn id="1734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37" name="Google Shape;1737;p79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8" name="Google Shape;1738;p79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39" name="Google Shape;1739;p79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0" name="Google Shape;1740;p79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79"/>
          <p:cNvSpPr/>
          <p:nvPr/>
        </p:nvSpPr>
        <p:spPr>
          <a:xfrm rot="5400000">
            <a:off x="2461325" y="21049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79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3" name="Google Shape;1743;p79"/>
          <p:cNvCxnSpPr>
            <a:endCxn id="1742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749" name="Google Shape;1749;p80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80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80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80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80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80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5" name="Google Shape;1755;p80"/>
          <p:cNvCxnSpPr>
            <a:stCxn id="1749" idx="4"/>
            <a:endCxn id="175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80"/>
          <p:cNvCxnSpPr>
            <a:stCxn id="1749" idx="6"/>
            <a:endCxn id="175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80"/>
          <p:cNvCxnSpPr>
            <a:stCxn id="1749" idx="5"/>
            <a:endCxn id="175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80"/>
          <p:cNvCxnSpPr>
            <a:stCxn id="1750" idx="4"/>
            <a:endCxn id="175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80"/>
          <p:cNvCxnSpPr>
            <a:stCxn id="1751" idx="5"/>
            <a:endCxn id="175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80"/>
          <p:cNvCxnSpPr>
            <a:stCxn id="1752" idx="6"/>
            <a:endCxn id="175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80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2" name="Google Shape;1762;p80"/>
          <p:cNvCxnSpPr>
            <a:stCxn id="1751" idx="6"/>
            <a:endCxn id="176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3" name="Google Shape;1763;p80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4" name="Google Shape;1764;p80"/>
          <p:cNvCxnSpPr>
            <a:stCxn id="1754" idx="6"/>
            <a:endCxn id="176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5" name="Google Shape;1765;p80"/>
          <p:cNvCxnSpPr>
            <a:stCxn id="1753" idx="4"/>
            <a:endCxn id="176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66" name="Google Shape;1766;p80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7" name="Google Shape;1767;p80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8" name="Google Shape;1768;p80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9" name="Google Shape;1769;p80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80"/>
          <p:cNvSpPr/>
          <p:nvPr/>
        </p:nvSpPr>
        <p:spPr>
          <a:xfrm rot="5400000">
            <a:off x="3989825" y="18758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80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2" name="Google Shape;1772;p80"/>
          <p:cNvCxnSpPr>
            <a:endCxn id="1771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778" name="Google Shape;1778;p81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81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81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81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81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3" name="Google Shape;1783;p81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4" name="Google Shape;1784;p81"/>
          <p:cNvCxnSpPr>
            <a:stCxn id="1778" idx="4"/>
            <a:endCxn id="1779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5" name="Google Shape;1785;p81"/>
          <p:cNvCxnSpPr>
            <a:stCxn id="1778" idx="6"/>
            <a:endCxn id="1780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6" name="Google Shape;1786;p81"/>
          <p:cNvCxnSpPr>
            <a:stCxn id="1778" idx="5"/>
            <a:endCxn id="1781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7" name="Google Shape;1787;p81"/>
          <p:cNvCxnSpPr>
            <a:stCxn id="1779" idx="4"/>
            <a:endCxn id="1783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8" name="Google Shape;1788;p81"/>
          <p:cNvCxnSpPr>
            <a:stCxn id="1780" idx="5"/>
            <a:endCxn id="1782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81"/>
          <p:cNvCxnSpPr>
            <a:stCxn id="1781" idx="6"/>
            <a:endCxn id="1782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0" name="Google Shape;1790;p81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1" name="Google Shape;1791;p81"/>
          <p:cNvCxnSpPr>
            <a:stCxn id="1780" idx="6"/>
            <a:endCxn id="1790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2" name="Google Shape;1792;p81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81"/>
          <p:cNvCxnSpPr>
            <a:stCxn id="1783" idx="6"/>
            <a:endCxn id="1792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81"/>
          <p:cNvCxnSpPr>
            <a:stCxn id="1782" idx="4"/>
            <a:endCxn id="1792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95" name="Google Shape;1795;p81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6" name="Google Shape;1796;p81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97" name="Google Shape;1797;p81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8" name="Google Shape;1798;p81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81"/>
          <p:cNvSpPr/>
          <p:nvPr/>
        </p:nvSpPr>
        <p:spPr>
          <a:xfrm rot="5400000">
            <a:off x="2199850" y="29917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81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1" name="Google Shape;1801;p81"/>
          <p:cNvCxnSpPr>
            <a:endCxn id="1800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19"/>
          <p:cNvCxnSpPr>
            <a:stCxn id="145" idx="5"/>
            <a:endCxn id="147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>
            <a:stCxn id="145" idx="7"/>
            <a:endCxn id="146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>
            <a:stCxn id="146" idx="6"/>
            <a:endCxn id="148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9"/>
          <p:cNvCxnSpPr>
            <a:stCxn id="148" idx="6"/>
            <a:endCxn id="150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9"/>
          <p:cNvCxnSpPr>
            <a:stCxn id="150" idx="5"/>
            <a:endCxn id="151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9"/>
          <p:cNvCxnSpPr>
            <a:stCxn id="151" idx="3"/>
            <a:endCxn id="152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9"/>
          <p:cNvCxnSpPr>
            <a:stCxn id="152" idx="2"/>
            <a:endCxn id="149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>
            <a:stCxn id="149" idx="7"/>
            <a:endCxn id="150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stCxn id="147" idx="6"/>
            <a:endCxn id="149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52" idx="4"/>
            <a:endCxn id="153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>
            <a:stCxn id="164" idx="0"/>
            <a:endCxn id="149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9"/>
          <p:cNvSpPr/>
          <p:nvPr/>
        </p:nvSpPr>
        <p:spPr>
          <a:xfrm>
            <a:off x="1226775" y="2903875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807" name="Google Shape;1807;p82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8" name="Google Shape;1808;p82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9" name="Google Shape;1809;p82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82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82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82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3" name="Google Shape;1813;p82"/>
          <p:cNvCxnSpPr>
            <a:stCxn id="1807" idx="4"/>
            <a:endCxn id="1808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4" name="Google Shape;1814;p82"/>
          <p:cNvCxnSpPr>
            <a:stCxn id="1807" idx="6"/>
            <a:endCxn id="1809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5" name="Google Shape;1815;p82"/>
          <p:cNvCxnSpPr>
            <a:stCxn id="1807" idx="5"/>
            <a:endCxn id="1810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6" name="Google Shape;1816;p82"/>
          <p:cNvCxnSpPr>
            <a:stCxn id="1808" idx="4"/>
            <a:endCxn id="1812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7" name="Google Shape;1817;p82"/>
          <p:cNvCxnSpPr>
            <a:stCxn id="1809" idx="5"/>
            <a:endCxn id="1811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82"/>
          <p:cNvCxnSpPr>
            <a:stCxn id="1810" idx="6"/>
            <a:endCxn id="1811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9" name="Google Shape;1819;p82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0" name="Google Shape;1820;p82"/>
          <p:cNvCxnSpPr>
            <a:stCxn id="1809" idx="6"/>
            <a:endCxn id="1819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1" name="Google Shape;1821;p82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2" name="Google Shape;1822;p82"/>
          <p:cNvCxnSpPr>
            <a:stCxn id="1812" idx="6"/>
            <a:endCxn id="1821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3" name="Google Shape;1823;p82"/>
          <p:cNvCxnSpPr>
            <a:stCxn id="1811" idx="4"/>
            <a:endCxn id="1821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24" name="Google Shape;1824;p82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5" name="Google Shape;1825;p82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6" name="Google Shape;1826;p82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7" name="Google Shape;1827;p82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82"/>
          <p:cNvSpPr/>
          <p:nvPr/>
        </p:nvSpPr>
        <p:spPr>
          <a:xfrm rot="5400000">
            <a:off x="2461325" y="210497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82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0" name="Google Shape;1830;p82"/>
          <p:cNvCxnSpPr>
            <a:endCxn id="1829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836" name="Google Shape;1836;p83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83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8" name="Google Shape;1838;p83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83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83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83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2" name="Google Shape;1842;p83"/>
          <p:cNvCxnSpPr>
            <a:stCxn id="1836" idx="4"/>
            <a:endCxn id="1837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3" name="Google Shape;1843;p83"/>
          <p:cNvCxnSpPr>
            <a:stCxn id="1836" idx="6"/>
            <a:endCxn id="1838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" name="Google Shape;1844;p83"/>
          <p:cNvCxnSpPr>
            <a:stCxn id="1836" idx="5"/>
            <a:endCxn id="1839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5" name="Google Shape;1845;p83"/>
          <p:cNvCxnSpPr>
            <a:stCxn id="1837" idx="4"/>
            <a:endCxn id="1841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6" name="Google Shape;1846;p83"/>
          <p:cNvCxnSpPr>
            <a:stCxn id="1838" idx="5"/>
            <a:endCxn id="1840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7" name="Google Shape;1847;p83"/>
          <p:cNvCxnSpPr>
            <a:stCxn id="1839" idx="6"/>
            <a:endCxn id="1840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8" name="Google Shape;1848;p83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9" name="Google Shape;1849;p83"/>
          <p:cNvCxnSpPr>
            <a:stCxn id="1838" idx="6"/>
            <a:endCxn id="1848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0" name="Google Shape;1850;p83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1" name="Google Shape;1851;p83"/>
          <p:cNvCxnSpPr>
            <a:stCxn id="1841" idx="6"/>
            <a:endCxn id="1850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2" name="Google Shape;1852;p83"/>
          <p:cNvCxnSpPr>
            <a:stCxn id="1840" idx="4"/>
            <a:endCxn id="1850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53" name="Google Shape;1853;p83"/>
          <p:cNvGraphicFramePr/>
          <p:nvPr/>
        </p:nvGraphicFramePr>
        <p:xfrm>
          <a:off x="5225700" y="2267600"/>
          <a:ext cx="3335325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4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4" name="Google Shape;1854;p83"/>
          <p:cNvSpPr txBox="1"/>
          <p:nvPr/>
        </p:nvSpPr>
        <p:spPr>
          <a:xfrm>
            <a:off x="5119025" y="189695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Стек: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5" name="Google Shape;1855;p83"/>
          <p:cNvGraphicFramePr/>
          <p:nvPr/>
        </p:nvGraphicFramePr>
        <p:xfrm>
          <a:off x="5225700" y="3470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6" name="Google Shape;1856;p83"/>
          <p:cNvSpPr txBox="1"/>
          <p:nvPr/>
        </p:nvSpPr>
        <p:spPr>
          <a:xfrm>
            <a:off x="5119025" y="3099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7" name="Google Shape;1857;p83"/>
          <p:cNvSpPr/>
          <p:nvPr/>
        </p:nvSpPr>
        <p:spPr>
          <a:xfrm rot="10800000">
            <a:off x="2571850" y="1906325"/>
            <a:ext cx="313200" cy="156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83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9" name="Google Shape;1859;p83"/>
          <p:cNvCxnSpPr>
            <a:endCxn id="1858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обхода графа в ширину</a:t>
            </a:r>
            <a:endParaRPr/>
          </a:p>
        </p:txBody>
      </p:sp>
      <p:sp>
        <p:nvSpPr>
          <p:cNvPr id="1865" name="Google Shape;1865;p84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6" name="Google Shape;1866;p84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7" name="Google Shape;1867;p84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8" name="Google Shape;1868;p84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9" name="Google Shape;1869;p84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84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1" name="Google Shape;1871;p84"/>
          <p:cNvCxnSpPr>
            <a:stCxn id="1865" idx="4"/>
            <a:endCxn id="186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84"/>
          <p:cNvCxnSpPr>
            <a:stCxn id="1865" idx="6"/>
            <a:endCxn id="186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84"/>
          <p:cNvCxnSpPr>
            <a:stCxn id="1865" idx="5"/>
            <a:endCxn id="186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84"/>
          <p:cNvCxnSpPr>
            <a:stCxn id="1866" idx="4"/>
            <a:endCxn id="187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84"/>
          <p:cNvCxnSpPr>
            <a:stCxn id="1867" idx="5"/>
            <a:endCxn id="186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" name="Google Shape;1876;p84"/>
          <p:cNvCxnSpPr>
            <a:stCxn id="1868" idx="6"/>
            <a:endCxn id="186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7" name="Google Shape;1877;p84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8" name="Google Shape;1878;p84"/>
          <p:cNvCxnSpPr>
            <a:stCxn id="1867" idx="6"/>
            <a:endCxn id="187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9" name="Google Shape;1879;p84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0" name="Google Shape;1880;p84"/>
          <p:cNvCxnSpPr>
            <a:stCxn id="1870" idx="6"/>
            <a:endCxn id="187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1" name="Google Shape;1881;p84"/>
          <p:cNvCxnSpPr>
            <a:stCxn id="1869" idx="4"/>
            <a:endCxn id="187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82" name="Google Shape;1882;p84"/>
          <p:cNvGraphicFramePr/>
          <p:nvPr/>
        </p:nvGraphicFramePr>
        <p:xfrm>
          <a:off x="5247875" y="29257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3" name="Google Shape;1883;p84"/>
          <p:cNvSpPr txBox="1"/>
          <p:nvPr/>
        </p:nvSpPr>
        <p:spPr>
          <a:xfrm>
            <a:off x="5141200" y="25551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84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5" name="Google Shape;1885;p84"/>
          <p:cNvCxnSpPr>
            <a:endCxn id="188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программы</a:t>
            </a:r>
            <a:endParaRPr/>
          </a:p>
        </p:txBody>
      </p:sp>
      <p:sp>
        <p:nvSpPr>
          <p:cNvPr id="1891" name="Google Shape;1891;p85"/>
          <p:cNvSpPr/>
          <p:nvPr/>
        </p:nvSpPr>
        <p:spPr>
          <a:xfrm>
            <a:off x="4148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85"/>
          <p:cNvSpPr/>
          <p:nvPr/>
        </p:nvSpPr>
        <p:spPr>
          <a:xfrm>
            <a:off x="414850" y="2357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85"/>
          <p:cNvSpPr/>
          <p:nvPr/>
        </p:nvSpPr>
        <p:spPr>
          <a:xfrm>
            <a:off x="1764450" y="17213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85"/>
          <p:cNvSpPr/>
          <p:nvPr/>
        </p:nvSpPr>
        <p:spPr>
          <a:xfrm>
            <a:off x="1502975" y="26112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85"/>
          <p:cNvSpPr/>
          <p:nvPr/>
        </p:nvSpPr>
        <p:spPr>
          <a:xfrm>
            <a:off x="2653050" y="2454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85"/>
          <p:cNvSpPr/>
          <p:nvPr/>
        </p:nvSpPr>
        <p:spPr>
          <a:xfrm>
            <a:off x="4148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7" name="Google Shape;1897;p85"/>
          <p:cNvCxnSpPr>
            <a:stCxn id="1891" idx="4"/>
            <a:endCxn id="1892" idx="0"/>
          </p:cNvCxnSpPr>
          <p:nvPr/>
        </p:nvCxnSpPr>
        <p:spPr>
          <a:xfrm>
            <a:off x="636550" y="19651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8" name="Google Shape;1898;p85"/>
          <p:cNvCxnSpPr>
            <a:stCxn id="1891" idx="6"/>
            <a:endCxn id="1893" idx="2"/>
          </p:cNvCxnSpPr>
          <p:nvPr/>
        </p:nvCxnSpPr>
        <p:spPr>
          <a:xfrm>
            <a:off x="858250" y="17434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Google Shape;1899;p85"/>
          <p:cNvCxnSpPr>
            <a:stCxn id="1891" idx="5"/>
            <a:endCxn id="1894" idx="1"/>
          </p:cNvCxnSpPr>
          <p:nvPr/>
        </p:nvCxnSpPr>
        <p:spPr>
          <a:xfrm>
            <a:off x="793316" y="19002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Google Shape;1900;p85"/>
          <p:cNvCxnSpPr>
            <a:stCxn id="1892" idx="4"/>
            <a:endCxn id="1896" idx="0"/>
          </p:cNvCxnSpPr>
          <p:nvPr/>
        </p:nvCxnSpPr>
        <p:spPr>
          <a:xfrm>
            <a:off x="636550" y="28011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1" name="Google Shape;1901;p85"/>
          <p:cNvCxnSpPr>
            <a:stCxn id="1893" idx="5"/>
            <a:endCxn id="1895" idx="1"/>
          </p:cNvCxnSpPr>
          <p:nvPr/>
        </p:nvCxnSpPr>
        <p:spPr>
          <a:xfrm>
            <a:off x="2142916" y="20997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Google Shape;1902;p85"/>
          <p:cNvCxnSpPr>
            <a:stCxn id="1894" idx="6"/>
            <a:endCxn id="1895" idx="2"/>
          </p:cNvCxnSpPr>
          <p:nvPr/>
        </p:nvCxnSpPr>
        <p:spPr>
          <a:xfrm rot="10800000" flipH="1">
            <a:off x="1946375" y="26763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3" name="Google Shape;1903;p85"/>
          <p:cNvSpPr/>
          <p:nvPr/>
        </p:nvSpPr>
        <p:spPr>
          <a:xfrm>
            <a:off x="32929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4" name="Google Shape;1904;p85"/>
          <p:cNvCxnSpPr>
            <a:stCxn id="1893" idx="6"/>
            <a:endCxn id="1903" idx="2"/>
          </p:cNvCxnSpPr>
          <p:nvPr/>
        </p:nvCxnSpPr>
        <p:spPr>
          <a:xfrm rot="10800000" flipH="1">
            <a:off x="2207850" y="17435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5" name="Google Shape;1905;p85"/>
          <p:cNvSpPr/>
          <p:nvPr/>
        </p:nvSpPr>
        <p:spPr>
          <a:xfrm>
            <a:off x="26530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6" name="Google Shape;1906;p85"/>
          <p:cNvCxnSpPr>
            <a:stCxn id="1896" idx="6"/>
            <a:endCxn id="1905" idx="2"/>
          </p:cNvCxnSpPr>
          <p:nvPr/>
        </p:nvCxnSpPr>
        <p:spPr>
          <a:xfrm>
            <a:off x="858250" y="34154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7" name="Google Shape;1907;p85"/>
          <p:cNvCxnSpPr>
            <a:stCxn id="1895" idx="4"/>
            <a:endCxn id="1905" idx="0"/>
          </p:cNvCxnSpPr>
          <p:nvPr/>
        </p:nvCxnSpPr>
        <p:spPr>
          <a:xfrm>
            <a:off x="2874750" y="28981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08" name="Google Shape;1908;p85"/>
          <p:cNvGraphicFramePr/>
          <p:nvPr/>
        </p:nvGraphicFramePr>
        <p:xfrm>
          <a:off x="4303650" y="872750"/>
          <a:ext cx="4135350" cy="396210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10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№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Смежные узлы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8, 1, 2, 3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0, 4, 5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1, 2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3, 6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09" name="Google Shape;1909;p85"/>
          <p:cNvSpPr txBox="1"/>
          <p:nvPr/>
        </p:nvSpPr>
        <p:spPr>
          <a:xfrm>
            <a:off x="0" y="4596600"/>
            <a:ext cx="3108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(демонстрация алгоритма)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85"/>
          <p:cNvSpPr/>
          <p:nvPr/>
        </p:nvSpPr>
        <p:spPr>
          <a:xfrm>
            <a:off x="1321050" y="872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1" name="Google Shape;1911;p85"/>
          <p:cNvCxnSpPr>
            <a:stCxn id="1891" idx="7"/>
            <a:endCxn id="1910" idx="3"/>
          </p:cNvCxnSpPr>
          <p:nvPr/>
        </p:nvCxnSpPr>
        <p:spPr>
          <a:xfrm rot="10800000" flipH="1">
            <a:off x="793316" y="1251309"/>
            <a:ext cx="5928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80" dirty="0"/>
              <a:t>Рекурсивный алгоритм обхода графа в </a:t>
            </a:r>
            <a:r>
              <a:rPr lang="ru-RU" sz="2780" dirty="0"/>
              <a:t>глубину</a:t>
            </a:r>
            <a:endParaRPr sz="2780" dirty="0"/>
          </a:p>
        </p:txBody>
      </p:sp>
      <p:sp>
        <p:nvSpPr>
          <p:cNvPr id="1917" name="Google Shape;1917;p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обхода графа в глубину может быть использован рекурсивный алгоритм: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текущий узел был посещен, то выполним выход из функции (“граничный случай”);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текущий узел не был посещен, то отметим его, как посещенный.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каждого соседнего узла, который не был посещен, рекурсивно вызываем функцию.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1923" name="Google Shape;1923;p8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8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8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6" name="Google Shape;1926;p8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8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8" name="Google Shape;1928;p8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9" name="Google Shape;1929;p87"/>
          <p:cNvCxnSpPr>
            <a:stCxn id="1923" idx="4"/>
            <a:endCxn id="192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87"/>
          <p:cNvCxnSpPr>
            <a:stCxn id="1923" idx="6"/>
            <a:endCxn id="192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1" name="Google Shape;1931;p87"/>
          <p:cNvCxnSpPr>
            <a:stCxn id="1923" idx="5"/>
            <a:endCxn id="192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Google Shape;1932;p87"/>
          <p:cNvCxnSpPr>
            <a:stCxn id="1924" idx="4"/>
            <a:endCxn id="192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87"/>
          <p:cNvCxnSpPr>
            <a:stCxn id="1925" idx="5"/>
            <a:endCxn id="192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87"/>
          <p:cNvCxnSpPr>
            <a:stCxn id="1926" idx="6"/>
            <a:endCxn id="192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5" name="Google Shape;1935;p8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6" name="Google Shape;1936;p87"/>
          <p:cNvCxnSpPr>
            <a:stCxn id="1925" idx="6"/>
            <a:endCxn id="193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7" name="Google Shape;1937;p8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8" name="Google Shape;1938;p87"/>
          <p:cNvCxnSpPr>
            <a:stCxn id="1928" idx="6"/>
            <a:endCxn id="193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9" name="Google Shape;1939;p87"/>
          <p:cNvCxnSpPr>
            <a:stCxn id="1927" idx="4"/>
            <a:endCxn id="193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40" name="Google Shape;1940;p87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1" name="Google Shape;1941;p87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42" name="Google Shape;1942;p87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3" name="Google Shape;1943;p87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4" name="Google Shape;1944;p87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5" name="Google Shape;1945;p87"/>
          <p:cNvCxnSpPr>
            <a:endCxn id="194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1951" name="Google Shape;1951;p8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8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8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8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8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8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7" name="Google Shape;1957;p88"/>
          <p:cNvCxnSpPr>
            <a:stCxn id="1951" idx="4"/>
            <a:endCxn id="1952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8" name="Google Shape;1958;p88"/>
          <p:cNvCxnSpPr>
            <a:stCxn id="1951" idx="6"/>
            <a:endCxn id="1953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9" name="Google Shape;1959;p88"/>
          <p:cNvCxnSpPr>
            <a:stCxn id="1951" idx="5"/>
            <a:endCxn id="1954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0" name="Google Shape;1960;p88"/>
          <p:cNvCxnSpPr>
            <a:stCxn id="1952" idx="4"/>
            <a:endCxn id="1956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1" name="Google Shape;1961;p88"/>
          <p:cNvCxnSpPr>
            <a:stCxn id="1953" idx="5"/>
            <a:endCxn id="1955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2" name="Google Shape;1962;p88"/>
          <p:cNvCxnSpPr>
            <a:stCxn id="1954" idx="6"/>
            <a:endCxn id="1955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3" name="Google Shape;1963;p8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4" name="Google Shape;1964;p88"/>
          <p:cNvCxnSpPr>
            <a:stCxn id="1953" idx="6"/>
            <a:endCxn id="1963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5" name="Google Shape;1965;p8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6" name="Google Shape;1966;p88"/>
          <p:cNvCxnSpPr>
            <a:stCxn id="1956" idx="6"/>
            <a:endCxn id="1965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88"/>
          <p:cNvCxnSpPr>
            <a:stCxn id="1955" idx="4"/>
            <a:endCxn id="1965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68" name="Google Shape;1968;p88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F(8)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9" name="Google Shape;1969;p88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70" name="Google Shape;1970;p88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1" name="Google Shape;1971;p88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88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3" name="Google Shape;1973;p88"/>
          <p:cNvCxnSpPr>
            <a:endCxn id="1972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4" name="Google Shape;1974;p88"/>
          <p:cNvSpPr/>
          <p:nvPr/>
        </p:nvSpPr>
        <p:spPr>
          <a:xfrm>
            <a:off x="640275" y="2303275"/>
            <a:ext cx="362100" cy="181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8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1980" name="Google Shape;1980;p8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1" name="Google Shape;1981;p8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2" name="Google Shape;1982;p8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8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8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8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6" name="Google Shape;1986;p89"/>
          <p:cNvCxnSpPr>
            <a:stCxn id="1980" idx="4"/>
            <a:endCxn id="1981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7" name="Google Shape;1987;p89"/>
          <p:cNvCxnSpPr>
            <a:stCxn id="1980" idx="6"/>
            <a:endCxn id="1982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8" name="Google Shape;1988;p89"/>
          <p:cNvCxnSpPr>
            <a:stCxn id="1980" idx="5"/>
            <a:endCxn id="1983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9" name="Google Shape;1989;p89"/>
          <p:cNvCxnSpPr>
            <a:stCxn id="1981" idx="4"/>
            <a:endCxn id="1985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89"/>
          <p:cNvCxnSpPr>
            <a:stCxn id="1982" idx="5"/>
            <a:endCxn id="1984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1" name="Google Shape;1991;p89"/>
          <p:cNvCxnSpPr>
            <a:stCxn id="1983" idx="6"/>
            <a:endCxn id="1984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2" name="Google Shape;1992;p8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3" name="Google Shape;1993;p89"/>
          <p:cNvCxnSpPr>
            <a:stCxn id="1982" idx="6"/>
            <a:endCxn id="1992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8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5" name="Google Shape;1995;p89"/>
          <p:cNvCxnSpPr>
            <a:stCxn id="1985" idx="6"/>
            <a:endCxn id="1994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6" name="Google Shape;1996;p89"/>
          <p:cNvCxnSpPr>
            <a:stCxn id="1984" idx="4"/>
            <a:endCxn id="1994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97" name="Google Shape;1997;p89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8" name="Google Shape;1998;p89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99" name="Google Shape;1999;p89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0" name="Google Shape;2000;p89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89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2" name="Google Shape;2002;p89"/>
          <p:cNvCxnSpPr>
            <a:endCxn id="2001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3" name="Google Shape;2003;p89"/>
          <p:cNvSpPr/>
          <p:nvPr/>
        </p:nvSpPr>
        <p:spPr>
          <a:xfrm rot="10800000">
            <a:off x="2533800" y="1894025"/>
            <a:ext cx="362100" cy="181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009" name="Google Shape;2009;p90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90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90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90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90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90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5" name="Google Shape;2015;p90"/>
          <p:cNvCxnSpPr>
            <a:stCxn id="2009" idx="4"/>
            <a:endCxn id="2010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6" name="Google Shape;2016;p90"/>
          <p:cNvCxnSpPr>
            <a:stCxn id="2009" idx="6"/>
            <a:endCxn id="2011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90"/>
          <p:cNvCxnSpPr>
            <a:stCxn id="2009" idx="5"/>
            <a:endCxn id="2012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90"/>
          <p:cNvCxnSpPr>
            <a:stCxn id="2010" idx="4"/>
            <a:endCxn id="2014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90"/>
          <p:cNvCxnSpPr>
            <a:stCxn id="2011" idx="5"/>
            <a:endCxn id="2013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0" name="Google Shape;2020;p90"/>
          <p:cNvCxnSpPr>
            <a:stCxn id="2012" idx="6"/>
            <a:endCxn id="2013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1" name="Google Shape;2021;p90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2" name="Google Shape;2022;p90"/>
          <p:cNvCxnSpPr>
            <a:stCxn id="2011" idx="6"/>
            <a:endCxn id="2021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3" name="Google Shape;2023;p90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4" name="Google Shape;2024;p90"/>
          <p:cNvCxnSpPr>
            <a:stCxn id="2014" idx="6"/>
            <a:endCxn id="2023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90"/>
          <p:cNvCxnSpPr>
            <a:stCxn id="2013" idx="4"/>
            <a:endCxn id="2023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26" name="Google Shape;2026;p90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F(4)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7" name="Google Shape;2027;p90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28" name="Google Shape;2028;p90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9" name="Google Shape;2029;p90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90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1" name="Google Shape;2031;p90"/>
          <p:cNvCxnSpPr>
            <a:endCxn id="2030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2" name="Google Shape;2032;p90"/>
          <p:cNvSpPr/>
          <p:nvPr/>
        </p:nvSpPr>
        <p:spPr>
          <a:xfrm rot="7199183">
            <a:off x="2629187" y="2101291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038" name="Google Shape;2038;p91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91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91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91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91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91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4" name="Google Shape;2044;p91"/>
          <p:cNvCxnSpPr>
            <a:stCxn id="2038" idx="4"/>
            <a:endCxn id="2039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91"/>
          <p:cNvCxnSpPr>
            <a:stCxn id="2038" idx="6"/>
            <a:endCxn id="2040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6" name="Google Shape;2046;p91"/>
          <p:cNvCxnSpPr>
            <a:stCxn id="2038" idx="5"/>
            <a:endCxn id="2041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7" name="Google Shape;2047;p91"/>
          <p:cNvCxnSpPr>
            <a:stCxn id="2039" idx="4"/>
            <a:endCxn id="2043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8" name="Google Shape;2048;p91"/>
          <p:cNvCxnSpPr>
            <a:stCxn id="2040" idx="5"/>
            <a:endCxn id="2042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9" name="Google Shape;2049;p91"/>
          <p:cNvCxnSpPr>
            <a:stCxn id="2041" idx="6"/>
            <a:endCxn id="2042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0" name="Google Shape;2050;p91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1" name="Google Shape;2051;p91"/>
          <p:cNvCxnSpPr>
            <a:stCxn id="2040" idx="6"/>
            <a:endCxn id="2050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2" name="Google Shape;2052;p91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3" name="Google Shape;2053;p91"/>
          <p:cNvCxnSpPr>
            <a:stCxn id="2043" idx="6"/>
            <a:endCxn id="2052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91"/>
          <p:cNvCxnSpPr>
            <a:stCxn id="2042" idx="4"/>
            <a:endCxn id="2052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55" name="Google Shape;2055;p91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F(5)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6" name="Google Shape;2056;p91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57" name="Google Shape;2057;p91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8" name="Google Shape;2058;p91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91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0" name="Google Shape;2060;p91"/>
          <p:cNvCxnSpPr>
            <a:endCxn id="2059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91"/>
          <p:cNvSpPr/>
          <p:nvPr/>
        </p:nvSpPr>
        <p:spPr>
          <a:xfrm rot="7199183">
            <a:off x="4173737" y="1894041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0"/>
          <p:cNvCxnSpPr>
            <a:stCxn id="172" idx="5"/>
            <a:endCxn id="174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>
            <a:stCxn id="172" idx="7"/>
            <a:endCxn id="173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stCxn id="173" idx="6"/>
            <a:endCxn id="175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stCxn id="175" idx="6"/>
            <a:endCxn id="177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stCxn id="177" idx="5"/>
            <a:endCxn id="178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stCxn id="178" idx="3"/>
            <a:endCxn id="179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>
            <a:stCxn id="179" idx="2"/>
            <a:endCxn id="176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76" idx="7"/>
            <a:endCxn id="177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0"/>
          <p:cNvCxnSpPr>
            <a:stCxn id="174" idx="6"/>
            <a:endCxn id="176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0"/>
          <p:cNvCxnSpPr>
            <a:stCxn id="179" idx="4"/>
            <a:endCxn id="180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0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0"/>
          <p:cNvCxnSpPr>
            <a:stCxn id="191" idx="0"/>
            <a:endCxn id="176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0"/>
          <p:cNvSpPr/>
          <p:nvPr/>
        </p:nvSpPr>
        <p:spPr>
          <a:xfrm>
            <a:off x="2189850" y="2191650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067" name="Google Shape;2067;p92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92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92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92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92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92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3" name="Google Shape;2073;p92"/>
          <p:cNvCxnSpPr>
            <a:stCxn id="2067" idx="4"/>
            <a:endCxn id="2068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4" name="Google Shape;2074;p92"/>
          <p:cNvCxnSpPr>
            <a:stCxn id="2067" idx="6"/>
            <a:endCxn id="2069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5" name="Google Shape;2075;p92"/>
          <p:cNvCxnSpPr>
            <a:stCxn id="2067" idx="5"/>
            <a:endCxn id="2070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6" name="Google Shape;2076;p92"/>
          <p:cNvCxnSpPr>
            <a:stCxn id="2068" idx="4"/>
            <a:endCxn id="2072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7" name="Google Shape;2077;p92"/>
          <p:cNvCxnSpPr>
            <a:stCxn id="2069" idx="5"/>
            <a:endCxn id="2071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8" name="Google Shape;2078;p92"/>
          <p:cNvCxnSpPr>
            <a:stCxn id="2070" idx="6"/>
            <a:endCxn id="2071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9" name="Google Shape;2079;p92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0" name="Google Shape;2080;p92"/>
          <p:cNvCxnSpPr>
            <a:stCxn id="2069" idx="6"/>
            <a:endCxn id="2079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1" name="Google Shape;2081;p92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2" name="Google Shape;2082;p92"/>
          <p:cNvCxnSpPr>
            <a:stCxn id="2072" idx="6"/>
            <a:endCxn id="2081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3" name="Google Shape;2083;p92"/>
          <p:cNvCxnSpPr>
            <a:stCxn id="2071" idx="4"/>
            <a:endCxn id="2081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84" name="Google Shape;2084;p92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F(6)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5" name="Google Shape;2085;p92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86" name="Google Shape;2086;p92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7" name="Google Shape;2087;p92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92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9" name="Google Shape;2089;p92"/>
          <p:cNvCxnSpPr>
            <a:endCxn id="2088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0" name="Google Shape;2090;p92"/>
          <p:cNvSpPr/>
          <p:nvPr/>
        </p:nvSpPr>
        <p:spPr>
          <a:xfrm rot="7199183">
            <a:off x="3574862" y="2869616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096" name="Google Shape;2096;p93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7" name="Google Shape;2097;p93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8" name="Google Shape;2098;p93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9" name="Google Shape;2099;p93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0" name="Google Shape;2100;p93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1" name="Google Shape;2101;p93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2" name="Google Shape;2102;p93"/>
          <p:cNvCxnSpPr>
            <a:stCxn id="2096" idx="4"/>
            <a:endCxn id="2097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3" name="Google Shape;2103;p93"/>
          <p:cNvCxnSpPr>
            <a:stCxn id="2096" idx="6"/>
            <a:endCxn id="2098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93"/>
          <p:cNvCxnSpPr>
            <a:stCxn id="2096" idx="5"/>
            <a:endCxn id="2099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5" name="Google Shape;2105;p93"/>
          <p:cNvCxnSpPr>
            <a:stCxn id="2097" idx="4"/>
            <a:endCxn id="2101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93"/>
          <p:cNvCxnSpPr>
            <a:stCxn id="2098" idx="5"/>
            <a:endCxn id="2100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93"/>
          <p:cNvCxnSpPr>
            <a:stCxn id="2099" idx="6"/>
            <a:endCxn id="2100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8" name="Google Shape;2108;p93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9" name="Google Shape;2109;p93"/>
          <p:cNvCxnSpPr>
            <a:stCxn id="2098" idx="6"/>
            <a:endCxn id="2108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0" name="Google Shape;2110;p93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1" name="Google Shape;2111;p93"/>
          <p:cNvCxnSpPr>
            <a:stCxn id="2101" idx="6"/>
            <a:endCxn id="2110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93"/>
          <p:cNvCxnSpPr>
            <a:stCxn id="2100" idx="4"/>
            <a:endCxn id="2110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13" name="Google Shape;2113;p93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F(6)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4" name="Google Shape;2114;p93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15" name="Google Shape;2115;p93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6" name="Google Shape;2116;p93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93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8" name="Google Shape;2118;p93"/>
          <p:cNvCxnSpPr>
            <a:endCxn id="2117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9" name="Google Shape;2119;p93"/>
          <p:cNvSpPr/>
          <p:nvPr/>
        </p:nvSpPr>
        <p:spPr>
          <a:xfrm rot="7199183">
            <a:off x="2436962" y="2980354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125" name="Google Shape;2125;p94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94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94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94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9" name="Google Shape;2129;p94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0" name="Google Shape;2130;p94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1" name="Google Shape;2131;p94"/>
          <p:cNvCxnSpPr>
            <a:stCxn id="2125" idx="4"/>
            <a:endCxn id="2126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2" name="Google Shape;2132;p94"/>
          <p:cNvCxnSpPr>
            <a:stCxn id="2125" idx="6"/>
            <a:endCxn id="2127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94"/>
          <p:cNvCxnSpPr>
            <a:stCxn id="2125" idx="5"/>
            <a:endCxn id="2128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4" name="Google Shape;2134;p94"/>
          <p:cNvCxnSpPr>
            <a:stCxn id="2126" idx="4"/>
            <a:endCxn id="2130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5" name="Google Shape;2135;p94"/>
          <p:cNvCxnSpPr>
            <a:stCxn id="2127" idx="5"/>
            <a:endCxn id="2129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94"/>
          <p:cNvCxnSpPr>
            <a:stCxn id="2128" idx="6"/>
            <a:endCxn id="2129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7" name="Google Shape;2137;p94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8" name="Google Shape;2138;p94"/>
          <p:cNvCxnSpPr>
            <a:stCxn id="2127" idx="6"/>
            <a:endCxn id="2137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94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0" name="Google Shape;2140;p94"/>
          <p:cNvCxnSpPr>
            <a:stCxn id="2130" idx="6"/>
            <a:endCxn id="2139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94"/>
          <p:cNvCxnSpPr>
            <a:stCxn id="2129" idx="4"/>
            <a:endCxn id="2139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42" name="Google Shape;2142;p94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F(7)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3" name="Google Shape;2143;p94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44" name="Google Shape;2144;p94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5" name="Google Shape;2145;p94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6" name="Google Shape;2146;p94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7" name="Google Shape;2147;p94"/>
          <p:cNvCxnSpPr>
            <a:endCxn id="2146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94"/>
          <p:cNvSpPr/>
          <p:nvPr/>
        </p:nvSpPr>
        <p:spPr>
          <a:xfrm rot="7199183">
            <a:off x="3619387" y="3592379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9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154" name="Google Shape;2154;p95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95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95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95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95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95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0" name="Google Shape;2160;p95"/>
          <p:cNvCxnSpPr>
            <a:stCxn id="2154" idx="4"/>
            <a:endCxn id="2155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1" name="Google Shape;2161;p95"/>
          <p:cNvCxnSpPr>
            <a:stCxn id="2154" idx="6"/>
            <a:endCxn id="2156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2" name="Google Shape;2162;p95"/>
          <p:cNvCxnSpPr>
            <a:stCxn id="2154" idx="5"/>
            <a:endCxn id="2157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95"/>
          <p:cNvCxnSpPr>
            <a:stCxn id="2155" idx="4"/>
            <a:endCxn id="2159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4" name="Google Shape;2164;p95"/>
          <p:cNvCxnSpPr>
            <a:stCxn id="2156" idx="5"/>
            <a:endCxn id="2158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95"/>
          <p:cNvCxnSpPr>
            <a:stCxn id="2157" idx="6"/>
            <a:endCxn id="2158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6" name="Google Shape;2166;p95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7" name="Google Shape;2167;p95"/>
          <p:cNvCxnSpPr>
            <a:stCxn id="2156" idx="6"/>
            <a:endCxn id="2166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8" name="Google Shape;2168;p95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9" name="Google Shape;2169;p95"/>
          <p:cNvCxnSpPr>
            <a:stCxn id="2159" idx="6"/>
            <a:endCxn id="2168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95"/>
          <p:cNvCxnSpPr>
            <a:stCxn id="2158" idx="4"/>
            <a:endCxn id="2168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71" name="Google Shape;2171;p95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2" name="Google Shape;2172;p95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73" name="Google Shape;2173;p95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" name="Google Shape;2174;p95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95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6" name="Google Shape;2176;p95"/>
          <p:cNvCxnSpPr>
            <a:endCxn id="2175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7" name="Google Shape;2177;p95"/>
          <p:cNvSpPr/>
          <p:nvPr/>
        </p:nvSpPr>
        <p:spPr>
          <a:xfrm rot="8100000">
            <a:off x="1436149" y="3668113"/>
            <a:ext cx="361897" cy="18116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183" name="Google Shape;2183;p96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4" name="Google Shape;2184;p96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5" name="Google Shape;2185;p96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6" name="Google Shape;2186;p96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96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96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9" name="Google Shape;2189;p96"/>
          <p:cNvCxnSpPr>
            <a:stCxn id="2183" idx="4"/>
            <a:endCxn id="2184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0" name="Google Shape;2190;p96"/>
          <p:cNvCxnSpPr>
            <a:stCxn id="2183" idx="6"/>
            <a:endCxn id="2185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1" name="Google Shape;2191;p96"/>
          <p:cNvCxnSpPr>
            <a:stCxn id="2183" idx="5"/>
            <a:endCxn id="2186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2" name="Google Shape;2192;p96"/>
          <p:cNvCxnSpPr>
            <a:stCxn id="2184" idx="4"/>
            <a:endCxn id="2188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3" name="Google Shape;2193;p96"/>
          <p:cNvCxnSpPr>
            <a:stCxn id="2185" idx="5"/>
            <a:endCxn id="2187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4" name="Google Shape;2194;p96"/>
          <p:cNvCxnSpPr>
            <a:stCxn id="2186" idx="6"/>
            <a:endCxn id="2187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5" name="Google Shape;2195;p96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6" name="Google Shape;2196;p96"/>
          <p:cNvCxnSpPr>
            <a:stCxn id="2185" idx="6"/>
            <a:endCxn id="2195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7" name="Google Shape;2197;p96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8" name="Google Shape;2198;p96"/>
          <p:cNvCxnSpPr>
            <a:stCxn id="2188" idx="6"/>
            <a:endCxn id="2197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9" name="Google Shape;2199;p96"/>
          <p:cNvCxnSpPr>
            <a:stCxn id="2187" idx="4"/>
            <a:endCxn id="2197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00" name="Google Shape;2200;p96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1" name="Google Shape;2201;p96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02" name="Google Shape;2202;p96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3" name="Google Shape;2203;p96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96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5" name="Google Shape;2205;p96"/>
          <p:cNvCxnSpPr>
            <a:endCxn id="2204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6" name="Google Shape;2206;p96"/>
          <p:cNvSpPr/>
          <p:nvPr/>
        </p:nvSpPr>
        <p:spPr>
          <a:xfrm rot="1799183">
            <a:off x="663608" y="2869609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212" name="Google Shape;2212;p97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97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4" name="Google Shape;2214;p97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97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97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7" name="Google Shape;2217;p97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8" name="Google Shape;2218;p97"/>
          <p:cNvCxnSpPr>
            <a:stCxn id="2212" idx="4"/>
            <a:endCxn id="2213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9" name="Google Shape;2219;p97"/>
          <p:cNvCxnSpPr>
            <a:stCxn id="2212" idx="6"/>
            <a:endCxn id="2214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0" name="Google Shape;2220;p97"/>
          <p:cNvCxnSpPr>
            <a:stCxn id="2212" idx="5"/>
            <a:endCxn id="2215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1" name="Google Shape;2221;p97"/>
          <p:cNvCxnSpPr>
            <a:stCxn id="2213" idx="4"/>
            <a:endCxn id="2217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97"/>
          <p:cNvCxnSpPr>
            <a:stCxn id="2214" idx="5"/>
            <a:endCxn id="2216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97"/>
          <p:cNvCxnSpPr>
            <a:stCxn id="2215" idx="6"/>
            <a:endCxn id="2216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4" name="Google Shape;2224;p97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5" name="Google Shape;2225;p97"/>
          <p:cNvCxnSpPr>
            <a:stCxn id="2214" idx="6"/>
            <a:endCxn id="2224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6" name="Google Shape;2226;p97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7" name="Google Shape;2227;p97"/>
          <p:cNvCxnSpPr>
            <a:stCxn id="2217" idx="6"/>
            <a:endCxn id="2226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8" name="Google Shape;2228;p97"/>
          <p:cNvCxnSpPr>
            <a:stCxn id="2216" idx="4"/>
            <a:endCxn id="2226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29" name="Google Shape;2229;p97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F(3)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0" name="Google Shape;2230;p97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1" name="Google Shape;2231;p97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2" name="Google Shape;2232;p97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3" name="Google Shape;2233;p97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4" name="Google Shape;2234;p97"/>
          <p:cNvCxnSpPr>
            <a:endCxn id="2233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5" name="Google Shape;2235;p97"/>
          <p:cNvSpPr/>
          <p:nvPr/>
        </p:nvSpPr>
        <p:spPr>
          <a:xfrm rot="5400000">
            <a:off x="2175542" y="2947799"/>
            <a:ext cx="361800" cy="181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241" name="Google Shape;2241;p98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98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98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4" name="Google Shape;2244;p98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5" name="Google Shape;2245;p98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6" name="Google Shape;2246;p98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7" name="Google Shape;2247;p98"/>
          <p:cNvCxnSpPr>
            <a:stCxn id="2241" idx="4"/>
            <a:endCxn id="2242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8" name="Google Shape;2248;p98"/>
          <p:cNvCxnSpPr>
            <a:stCxn id="2241" idx="6"/>
            <a:endCxn id="2243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9" name="Google Shape;2249;p98"/>
          <p:cNvCxnSpPr>
            <a:stCxn id="2241" idx="5"/>
            <a:endCxn id="2244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0" name="Google Shape;2250;p98"/>
          <p:cNvCxnSpPr>
            <a:stCxn id="2242" idx="4"/>
            <a:endCxn id="2246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1" name="Google Shape;2251;p98"/>
          <p:cNvCxnSpPr>
            <a:stCxn id="2243" idx="5"/>
            <a:endCxn id="2245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2" name="Google Shape;2252;p98"/>
          <p:cNvCxnSpPr>
            <a:stCxn id="2244" idx="6"/>
            <a:endCxn id="2245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3" name="Google Shape;2253;p98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4" name="Google Shape;2254;p98"/>
          <p:cNvCxnSpPr>
            <a:stCxn id="2243" idx="6"/>
            <a:endCxn id="2253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5" name="Google Shape;2255;p98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6" name="Google Shape;2256;p98"/>
          <p:cNvCxnSpPr>
            <a:stCxn id="2246" idx="6"/>
            <a:endCxn id="2255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7" name="Google Shape;2257;p98"/>
          <p:cNvCxnSpPr>
            <a:stCxn id="2245" idx="4"/>
            <a:endCxn id="2255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58" name="Google Shape;2258;p98"/>
          <p:cNvGraphicFramePr/>
          <p:nvPr/>
        </p:nvGraphicFramePr>
        <p:xfrm>
          <a:off x="4941150" y="2267600"/>
          <a:ext cx="39340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5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9" name="Google Shape;2259;p98"/>
          <p:cNvSpPr txBox="1"/>
          <p:nvPr/>
        </p:nvSpPr>
        <p:spPr>
          <a:xfrm>
            <a:off x="4864950" y="191357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Вызовы функций: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60" name="Google Shape;2260;p98"/>
          <p:cNvGraphicFramePr/>
          <p:nvPr/>
        </p:nvGraphicFramePr>
        <p:xfrm>
          <a:off x="5225700" y="3851575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1" name="Google Shape;2261;p98"/>
          <p:cNvSpPr txBox="1"/>
          <p:nvPr/>
        </p:nvSpPr>
        <p:spPr>
          <a:xfrm>
            <a:off x="5119025" y="3480925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2" name="Google Shape;2262;p98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3" name="Google Shape;2263;p98"/>
          <p:cNvCxnSpPr>
            <a:endCxn id="2262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4" name="Google Shape;2264;p98"/>
          <p:cNvSpPr/>
          <p:nvPr/>
        </p:nvSpPr>
        <p:spPr>
          <a:xfrm rot="1799183">
            <a:off x="663608" y="2869609"/>
            <a:ext cx="361949" cy="18117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80"/>
              <a:t>Рекурсивный алгоритм обхода графа в ширину</a:t>
            </a:r>
            <a:endParaRPr/>
          </a:p>
        </p:txBody>
      </p:sp>
      <p:sp>
        <p:nvSpPr>
          <p:cNvPr id="2270" name="Google Shape;2270;p99"/>
          <p:cNvSpPr/>
          <p:nvPr/>
        </p:nvSpPr>
        <p:spPr>
          <a:xfrm>
            <a:off x="10466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99"/>
          <p:cNvSpPr/>
          <p:nvPr/>
        </p:nvSpPr>
        <p:spPr>
          <a:xfrm>
            <a:off x="1046625" y="3008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99"/>
          <p:cNvSpPr/>
          <p:nvPr/>
        </p:nvSpPr>
        <p:spPr>
          <a:xfrm>
            <a:off x="2396225" y="23717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99"/>
          <p:cNvSpPr/>
          <p:nvPr/>
        </p:nvSpPr>
        <p:spPr>
          <a:xfrm>
            <a:off x="2134750" y="32616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99"/>
          <p:cNvSpPr/>
          <p:nvPr/>
        </p:nvSpPr>
        <p:spPr>
          <a:xfrm>
            <a:off x="3284825" y="3105150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99"/>
          <p:cNvSpPr/>
          <p:nvPr/>
        </p:nvSpPr>
        <p:spPr>
          <a:xfrm>
            <a:off x="10466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6" name="Google Shape;2276;p99"/>
          <p:cNvCxnSpPr>
            <a:stCxn id="2270" idx="4"/>
            <a:endCxn id="2271" idx="0"/>
          </p:cNvCxnSpPr>
          <p:nvPr/>
        </p:nvCxnSpPr>
        <p:spPr>
          <a:xfrm>
            <a:off x="1268325" y="26155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7" name="Google Shape;2277;p99"/>
          <p:cNvCxnSpPr>
            <a:stCxn id="2270" idx="6"/>
            <a:endCxn id="2272" idx="2"/>
          </p:cNvCxnSpPr>
          <p:nvPr/>
        </p:nvCxnSpPr>
        <p:spPr>
          <a:xfrm>
            <a:off x="1490025" y="23938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8" name="Google Shape;2278;p99"/>
          <p:cNvCxnSpPr>
            <a:stCxn id="2270" idx="5"/>
            <a:endCxn id="2273" idx="1"/>
          </p:cNvCxnSpPr>
          <p:nvPr/>
        </p:nvCxnSpPr>
        <p:spPr>
          <a:xfrm>
            <a:off x="1425091" y="25506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99"/>
          <p:cNvCxnSpPr>
            <a:stCxn id="2271" idx="4"/>
            <a:endCxn id="2275" idx="0"/>
          </p:cNvCxnSpPr>
          <p:nvPr/>
        </p:nvCxnSpPr>
        <p:spPr>
          <a:xfrm>
            <a:off x="1268325" y="34515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99"/>
          <p:cNvCxnSpPr>
            <a:stCxn id="2272" idx="5"/>
            <a:endCxn id="2274" idx="1"/>
          </p:cNvCxnSpPr>
          <p:nvPr/>
        </p:nvCxnSpPr>
        <p:spPr>
          <a:xfrm>
            <a:off x="2774691" y="27501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99"/>
          <p:cNvCxnSpPr>
            <a:stCxn id="2273" idx="6"/>
            <a:endCxn id="2274" idx="2"/>
          </p:cNvCxnSpPr>
          <p:nvPr/>
        </p:nvCxnSpPr>
        <p:spPr>
          <a:xfrm rot="10800000" flipH="1">
            <a:off x="2578150" y="33267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2" name="Google Shape;2282;p99"/>
          <p:cNvSpPr/>
          <p:nvPr/>
        </p:nvSpPr>
        <p:spPr>
          <a:xfrm>
            <a:off x="3924725" y="217217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3" name="Google Shape;2283;p99"/>
          <p:cNvCxnSpPr>
            <a:stCxn id="2272" idx="6"/>
            <a:endCxn id="2282" idx="2"/>
          </p:cNvCxnSpPr>
          <p:nvPr/>
        </p:nvCxnSpPr>
        <p:spPr>
          <a:xfrm rot="10800000" flipH="1">
            <a:off x="2839625" y="23939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4" name="Google Shape;2284;p99"/>
          <p:cNvSpPr/>
          <p:nvPr/>
        </p:nvSpPr>
        <p:spPr>
          <a:xfrm>
            <a:off x="3284825" y="38441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5" name="Google Shape;2285;p99"/>
          <p:cNvCxnSpPr>
            <a:stCxn id="2275" idx="6"/>
            <a:endCxn id="2284" idx="2"/>
          </p:cNvCxnSpPr>
          <p:nvPr/>
        </p:nvCxnSpPr>
        <p:spPr>
          <a:xfrm>
            <a:off x="1490025" y="40658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6" name="Google Shape;2286;p99"/>
          <p:cNvCxnSpPr>
            <a:stCxn id="2274" idx="4"/>
            <a:endCxn id="2284" idx="0"/>
          </p:cNvCxnSpPr>
          <p:nvPr/>
        </p:nvCxnSpPr>
        <p:spPr>
          <a:xfrm>
            <a:off x="3506525" y="35485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87" name="Google Shape;2287;p99"/>
          <p:cNvGraphicFramePr/>
          <p:nvPr/>
        </p:nvGraphicFramePr>
        <p:xfrm>
          <a:off x="5181375" y="3120850"/>
          <a:ext cx="3335400" cy="39621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88" name="Google Shape;2288;p99"/>
          <p:cNvSpPr txBox="1"/>
          <p:nvPr/>
        </p:nvSpPr>
        <p:spPr>
          <a:xfrm>
            <a:off x="5074700" y="2750200"/>
            <a:ext cx="33354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Посещены: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99"/>
          <p:cNvSpPr/>
          <p:nvPr/>
        </p:nvSpPr>
        <p:spPr>
          <a:xfrm>
            <a:off x="2052250" y="1762925"/>
            <a:ext cx="443400" cy="4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0" name="Google Shape;2290;p99"/>
          <p:cNvCxnSpPr>
            <a:endCxn id="2289" idx="2"/>
          </p:cNvCxnSpPr>
          <p:nvPr/>
        </p:nvCxnSpPr>
        <p:spPr>
          <a:xfrm rot="10800000" flipH="1">
            <a:off x="1424950" y="1984625"/>
            <a:ext cx="6273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0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программы</a:t>
            </a:r>
            <a:endParaRPr/>
          </a:p>
        </p:txBody>
      </p:sp>
      <p:sp>
        <p:nvSpPr>
          <p:cNvPr id="2296" name="Google Shape;2296;p100"/>
          <p:cNvSpPr/>
          <p:nvPr/>
        </p:nvSpPr>
        <p:spPr>
          <a:xfrm>
            <a:off x="4148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100"/>
          <p:cNvSpPr/>
          <p:nvPr/>
        </p:nvSpPr>
        <p:spPr>
          <a:xfrm>
            <a:off x="414850" y="2357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100"/>
          <p:cNvSpPr/>
          <p:nvPr/>
        </p:nvSpPr>
        <p:spPr>
          <a:xfrm>
            <a:off x="1764450" y="17213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9" name="Google Shape;2299;p100"/>
          <p:cNvSpPr/>
          <p:nvPr/>
        </p:nvSpPr>
        <p:spPr>
          <a:xfrm>
            <a:off x="1502975" y="26112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0" name="Google Shape;2300;p100"/>
          <p:cNvSpPr/>
          <p:nvPr/>
        </p:nvSpPr>
        <p:spPr>
          <a:xfrm>
            <a:off x="2653050" y="2454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1" name="Google Shape;2301;p100"/>
          <p:cNvSpPr/>
          <p:nvPr/>
        </p:nvSpPr>
        <p:spPr>
          <a:xfrm>
            <a:off x="4148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2" name="Google Shape;2302;p100"/>
          <p:cNvCxnSpPr>
            <a:stCxn id="2296" idx="4"/>
            <a:endCxn id="2297" idx="0"/>
          </p:cNvCxnSpPr>
          <p:nvPr/>
        </p:nvCxnSpPr>
        <p:spPr>
          <a:xfrm>
            <a:off x="636550" y="1965175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100"/>
          <p:cNvCxnSpPr>
            <a:stCxn id="2296" idx="6"/>
            <a:endCxn id="2298" idx="2"/>
          </p:cNvCxnSpPr>
          <p:nvPr/>
        </p:nvCxnSpPr>
        <p:spPr>
          <a:xfrm>
            <a:off x="858250" y="1743475"/>
            <a:ext cx="9063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100"/>
          <p:cNvCxnSpPr>
            <a:stCxn id="2296" idx="5"/>
            <a:endCxn id="2299" idx="1"/>
          </p:cNvCxnSpPr>
          <p:nvPr/>
        </p:nvCxnSpPr>
        <p:spPr>
          <a:xfrm>
            <a:off x="793316" y="1900241"/>
            <a:ext cx="7746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100"/>
          <p:cNvCxnSpPr>
            <a:stCxn id="2297" idx="4"/>
            <a:endCxn id="2301" idx="0"/>
          </p:cNvCxnSpPr>
          <p:nvPr/>
        </p:nvCxnSpPr>
        <p:spPr>
          <a:xfrm>
            <a:off x="636550" y="2801150"/>
            <a:ext cx="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100"/>
          <p:cNvCxnSpPr>
            <a:stCxn id="2298" idx="5"/>
            <a:endCxn id="2300" idx="1"/>
          </p:cNvCxnSpPr>
          <p:nvPr/>
        </p:nvCxnSpPr>
        <p:spPr>
          <a:xfrm>
            <a:off x="2142916" y="2099791"/>
            <a:ext cx="575100" cy="4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100"/>
          <p:cNvCxnSpPr>
            <a:stCxn id="2299" idx="6"/>
            <a:endCxn id="2300" idx="2"/>
          </p:cNvCxnSpPr>
          <p:nvPr/>
        </p:nvCxnSpPr>
        <p:spPr>
          <a:xfrm rot="10800000" flipH="1">
            <a:off x="1946375" y="2676350"/>
            <a:ext cx="7068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100"/>
          <p:cNvSpPr/>
          <p:nvPr/>
        </p:nvSpPr>
        <p:spPr>
          <a:xfrm>
            <a:off x="3292950" y="152177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9" name="Google Shape;2309;p100"/>
          <p:cNvCxnSpPr>
            <a:stCxn id="2298" idx="6"/>
            <a:endCxn id="2308" idx="2"/>
          </p:cNvCxnSpPr>
          <p:nvPr/>
        </p:nvCxnSpPr>
        <p:spPr>
          <a:xfrm rot="10800000" flipH="1">
            <a:off x="2207850" y="1743525"/>
            <a:ext cx="108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0" name="Google Shape;2310;p100"/>
          <p:cNvSpPr/>
          <p:nvPr/>
        </p:nvSpPr>
        <p:spPr>
          <a:xfrm>
            <a:off x="2653050" y="3193725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1" name="Google Shape;2311;p100"/>
          <p:cNvCxnSpPr>
            <a:stCxn id="2301" idx="6"/>
            <a:endCxn id="2310" idx="2"/>
          </p:cNvCxnSpPr>
          <p:nvPr/>
        </p:nvCxnSpPr>
        <p:spPr>
          <a:xfrm>
            <a:off x="858250" y="3415425"/>
            <a:ext cx="17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2" name="Google Shape;2312;p100"/>
          <p:cNvCxnSpPr>
            <a:stCxn id="2300" idx="4"/>
            <a:endCxn id="2310" idx="0"/>
          </p:cNvCxnSpPr>
          <p:nvPr/>
        </p:nvCxnSpPr>
        <p:spPr>
          <a:xfrm>
            <a:off x="2874750" y="289815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13" name="Google Shape;2313;p100"/>
          <p:cNvGraphicFramePr/>
          <p:nvPr/>
        </p:nvGraphicFramePr>
        <p:xfrm>
          <a:off x="4303650" y="872750"/>
          <a:ext cx="4135350" cy="3962100"/>
        </p:xfrm>
        <a:graphic>
          <a:graphicData uri="http://schemas.openxmlformats.org/drawingml/2006/table">
            <a:tbl>
              <a:tblPr>
                <a:noFill/>
                <a:tableStyleId>{DB47EB14-D1AF-4DE9-A16B-ADB9BDAF36FC}</a:tableStyleId>
              </a:tblPr>
              <a:tblGrid>
                <a:gridCol w="10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№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Смежные узлы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8, 1, 2, 3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0, 4, 5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1, 2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5, 7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3, 6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14" name="Google Shape;2314;p100"/>
          <p:cNvSpPr txBox="1"/>
          <p:nvPr/>
        </p:nvSpPr>
        <p:spPr>
          <a:xfrm>
            <a:off x="0" y="4596600"/>
            <a:ext cx="3108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(демонстрация алгоритма)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5" name="Google Shape;2315;p100"/>
          <p:cNvSpPr/>
          <p:nvPr/>
        </p:nvSpPr>
        <p:spPr>
          <a:xfrm>
            <a:off x="1321050" y="872750"/>
            <a:ext cx="443400" cy="44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6" name="Google Shape;2316;p100"/>
          <p:cNvCxnSpPr>
            <a:stCxn id="2296" idx="7"/>
            <a:endCxn id="2315" idx="3"/>
          </p:cNvCxnSpPr>
          <p:nvPr/>
        </p:nvCxnSpPr>
        <p:spPr>
          <a:xfrm rot="10800000" flipH="1">
            <a:off x="793316" y="1251309"/>
            <a:ext cx="5928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элементов</a:t>
            </a:r>
            <a:endParaRPr/>
          </a:p>
        </p:txBody>
      </p:sp>
      <p:sp>
        <p:nvSpPr>
          <p:cNvPr id="2322" name="Google Shape;2322;p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обхода могут быть использованы для поиска элемента в графе: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обходим все элементы одним из алгоритмов;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элемент найден на какой-либо итерации, то завершаем работу алгоритма;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мы обошли весь граф и не нашли элемент, то значит он не содержится в данном графе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графа в ширину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1804975" y="28003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733350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2733350" y="3482075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841825" y="2088150"/>
            <a:ext cx="450900" cy="450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674150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646825" y="208815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6634325" y="287612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5646825" y="34820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5646825" y="4299575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1"/>
          <p:cNvCxnSpPr>
            <a:stCxn id="199" idx="5"/>
            <a:endCxn id="201" idx="1"/>
          </p:cNvCxnSpPr>
          <p:nvPr/>
        </p:nvCxnSpPr>
        <p:spPr>
          <a:xfrm>
            <a:off x="2189842" y="3185242"/>
            <a:ext cx="6096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1"/>
          <p:cNvCxnSpPr>
            <a:stCxn id="199" idx="7"/>
            <a:endCxn id="200" idx="3"/>
          </p:cNvCxnSpPr>
          <p:nvPr/>
        </p:nvCxnSpPr>
        <p:spPr>
          <a:xfrm rot="10800000" flipH="1">
            <a:off x="2189842" y="2473108"/>
            <a:ext cx="6096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1"/>
          <p:cNvCxnSpPr>
            <a:stCxn id="200" idx="6"/>
            <a:endCxn id="202" idx="2"/>
          </p:cNvCxnSpPr>
          <p:nvPr/>
        </p:nvCxnSpPr>
        <p:spPr>
          <a:xfrm>
            <a:off x="3184250" y="2313600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1"/>
          <p:cNvCxnSpPr>
            <a:stCxn id="202" idx="6"/>
            <a:endCxn id="204" idx="2"/>
          </p:cNvCxnSpPr>
          <p:nvPr/>
        </p:nvCxnSpPr>
        <p:spPr>
          <a:xfrm>
            <a:off x="4292725" y="2313600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1"/>
          <p:cNvCxnSpPr>
            <a:stCxn id="204" idx="5"/>
            <a:endCxn id="205" idx="1"/>
          </p:cNvCxnSpPr>
          <p:nvPr/>
        </p:nvCxnSpPr>
        <p:spPr>
          <a:xfrm>
            <a:off x="6031692" y="2473017"/>
            <a:ext cx="668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1"/>
          <p:cNvCxnSpPr>
            <a:stCxn id="205" idx="3"/>
            <a:endCxn id="206" idx="6"/>
          </p:cNvCxnSpPr>
          <p:nvPr/>
        </p:nvCxnSpPr>
        <p:spPr>
          <a:xfrm flipH="1">
            <a:off x="6097658" y="3260992"/>
            <a:ext cx="602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1"/>
          <p:cNvCxnSpPr>
            <a:stCxn id="206" idx="2"/>
            <a:endCxn id="203" idx="5"/>
          </p:cNvCxnSpPr>
          <p:nvPr/>
        </p:nvCxnSpPr>
        <p:spPr>
          <a:xfrm rot="10800000">
            <a:off x="5059125" y="3261125"/>
            <a:ext cx="5877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1"/>
          <p:cNvCxnSpPr>
            <a:stCxn id="203" idx="7"/>
            <a:endCxn id="204" idx="3"/>
          </p:cNvCxnSpPr>
          <p:nvPr/>
        </p:nvCxnSpPr>
        <p:spPr>
          <a:xfrm rot="10800000" flipH="1">
            <a:off x="5059017" y="2472958"/>
            <a:ext cx="653700" cy="4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1"/>
          <p:cNvCxnSpPr>
            <a:stCxn id="201" idx="6"/>
            <a:endCxn id="203" idx="2"/>
          </p:cNvCxnSpPr>
          <p:nvPr/>
        </p:nvCxnSpPr>
        <p:spPr>
          <a:xfrm rot="10800000" flipH="1">
            <a:off x="3184250" y="3101525"/>
            <a:ext cx="1489800" cy="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1"/>
          <p:cNvCxnSpPr>
            <a:stCxn id="206" idx="4"/>
            <a:endCxn id="207" idx="0"/>
          </p:cNvCxnSpPr>
          <p:nvPr/>
        </p:nvCxnSpPr>
        <p:spPr>
          <a:xfrm>
            <a:off x="5872275" y="393297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3996025" y="4270000"/>
            <a:ext cx="450900" cy="4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1"/>
          <p:cNvCxnSpPr>
            <a:stCxn id="218" idx="0"/>
            <a:endCxn id="203" idx="4"/>
          </p:cNvCxnSpPr>
          <p:nvPr/>
        </p:nvCxnSpPr>
        <p:spPr>
          <a:xfrm rot="10800000" flipH="1">
            <a:off x="4221475" y="3327100"/>
            <a:ext cx="6780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1"/>
          <p:cNvSpPr/>
          <p:nvPr/>
        </p:nvSpPr>
        <p:spPr>
          <a:xfrm>
            <a:off x="2189850" y="2191650"/>
            <a:ext cx="502500" cy="24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применения</a:t>
            </a:r>
            <a:endParaRPr/>
          </a:p>
        </p:txBody>
      </p:sp>
      <p:sp>
        <p:nvSpPr>
          <p:cNvPr id="2328" name="Google Shape;2328;p10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наличия пути в несвязном графе;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связных компонент;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циклов в графе;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всех существующих путей из точки A в точку B;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2285</Words>
  <Application>Microsoft Office PowerPoint</Application>
  <PresentationFormat>Экран (16:9)</PresentationFormat>
  <Paragraphs>1363</Paragraphs>
  <Slides>90</Slides>
  <Notes>90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3" baseType="lpstr">
      <vt:lpstr>Arial</vt:lpstr>
      <vt:lpstr>Roboto</vt:lpstr>
      <vt:lpstr>Material</vt:lpstr>
      <vt:lpstr>Алгоритмы на графах. Обход графа</vt:lpstr>
      <vt:lpstr>Обход графа</vt:lpstr>
      <vt:lpstr>Обход графа</vt:lpstr>
      <vt:lpstr>Стратегии обхода графа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Обход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Написание программы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Обход графа в глубину</vt:lpstr>
      <vt:lpstr>Алгоритм обхода графа в глубину</vt:lpstr>
      <vt:lpstr>Алгоритм обхода графа в глубину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Алгоритм обхода графа в ширину</vt:lpstr>
      <vt:lpstr>Написание программы</vt:lpstr>
      <vt:lpstr>Рекурсивный алгоритм обхода графа в глубину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Рекурсивный алгоритм обхода графа в ширину</vt:lpstr>
      <vt:lpstr>Написание программы</vt:lpstr>
      <vt:lpstr>Поиск элементов</vt:lpstr>
      <vt:lpstr>Другие применения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графах. Обход графа</dc:title>
  <cp:lastModifiedBy>310-P</cp:lastModifiedBy>
  <cp:revision>2</cp:revision>
  <dcterms:modified xsi:type="dcterms:W3CDTF">2023-10-02T10:25:50Z</dcterms:modified>
</cp:coreProperties>
</file>