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5143500" cx="9144000"/>
  <p:notesSz cx="6858000" cy="9144000"/>
  <p:embeddedFontLst>
    <p:embeddedFont>
      <p:font typeface="Robot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AC0C37-4FB0-4858-B1FF-DA05CEDE902F}">
  <a:tblStyle styleId="{47AC0C37-4FB0-4858-B1FF-DA05CEDE9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2" Type="http://schemas.openxmlformats.org/officeDocument/2006/relationships/font" Target="fonts/Roboto-boldItalic.fntdata"/><Relationship Id="rId101" Type="http://schemas.openxmlformats.org/officeDocument/2006/relationships/font" Target="fonts/Roboto-italic.fntdata"/><Relationship Id="rId100" Type="http://schemas.openxmlformats.org/officeDocument/2006/relationships/font" Target="fonts/Roboto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Roboto-regular.fntdata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c978eb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c978eb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9c978eb8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9c978eb8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9c978eb8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9c978eb8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9c978eb8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9c978eb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9c978eb8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9c978eb8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9c978eb8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9c978eb8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9c978eb8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9c978eb8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89c978eb8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89c978eb8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9c978eb8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89c978eb8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9c978eb81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89c978eb81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c978eb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c978eb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9c978eb8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89c978eb8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9c978eb8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9c978eb8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9c978eb8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9c978eb8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89c978eb8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89c978eb8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89c978eb8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89c978eb8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89c978eb81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89c978eb8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89c978eb8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89c978eb8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89c978eb81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89c978eb81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89c978eb81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89c978eb81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89c978eb8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89c978eb8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9c978eb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9c978eb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89c978eb81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89c978eb81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89c978eb8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89c978eb8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89c978eb81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89c978eb81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89c978eb81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89c978eb81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89c978eb81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89c978eb81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89c978eb81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89c978eb81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89c978eb81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89c978eb81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89c978eb8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89c978eb8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9c978eb81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9c978eb81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89c978eb81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89c978eb81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c978eb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c978eb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89c978eb81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89c978eb81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89c978eb81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89c978eb81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89c978eb81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89c978eb81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89c978eb81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89c978eb81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89c978eb81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89c978eb81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89c978eb81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89c978eb81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89c978eb81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89c978eb81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89c978eb81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89c978eb81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89c978eb81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89c978eb81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89c978eb81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89c978eb81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c978eb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c978eb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89c978eb81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89c978eb81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89c978eb81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89c978eb81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89c978eb81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89c978eb81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89c978eb81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89c978eb81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89c978eb81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89c978eb81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289c978eb81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289c978eb81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89c978eb81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89c978eb81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89c978eb81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89c978eb81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89c978eb81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89c978eb81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89c978eb81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89c978eb81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9c978eb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9c978eb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89c978eb81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89c978eb81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89c978eb81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89c978eb81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89c978eb81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89c978eb81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89c978eb81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89c978eb81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89c978eb81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89c978eb81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89c978eb81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89c978eb81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89c978eb81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89c978eb81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89c978eb81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89c978eb81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89c978eb81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89c978eb81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89c978eb81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89c978eb81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c978eb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c978eb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89c978eb81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289c978eb81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289c978eb81_0_1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289c978eb81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289c978eb81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289c978eb81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289c978eb81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289c978eb81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289c978eb81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289c978eb81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89c978eb81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89c978eb81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89c978eb81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289c978eb81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289c978eb81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289c978eb81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289c978eb81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289c978eb81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289c978eb81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289c978eb81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9c978eb8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9c978eb8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89c978eb81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89c978eb81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289c978eb81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289c978eb81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289c978eb81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289c978eb81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289c978eb81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289c978eb81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289c978eb81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289c978eb81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89c978eb81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289c978eb81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89c978eb81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89c978eb81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89c978eb81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89c978eb81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289c978eb81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289c978eb81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89c978eb81_0_2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89c978eb81_0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c978eb8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c978eb8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89c978eb81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289c978eb81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289c978eb81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289c978eb81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289c978eb81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289c978eb81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грубой силы.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22"/>
          <p:cNvCxnSpPr>
            <a:stCxn id="276" idx="1"/>
            <a:endCxn id="277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2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2"/>
          <p:cNvCxnSpPr>
            <a:stCxn id="277" idx="1"/>
            <a:endCxn id="280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3"/>
          <p:cNvCxnSpPr>
            <a:stCxn id="290" idx="1"/>
            <a:endCxn id="29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3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23"/>
          <p:cNvCxnSpPr>
            <a:stCxn id="291" idx="1"/>
            <a:endCxn id="29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3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3"/>
          <p:cNvCxnSpPr>
            <a:stCxn id="294" idx="1"/>
            <a:endCxn id="29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4"/>
          <p:cNvCxnSpPr>
            <a:stCxn id="307" idx="1"/>
            <a:endCxn id="308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4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24"/>
          <p:cNvCxnSpPr>
            <a:stCxn id="308" idx="1"/>
            <a:endCxn id="311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4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4"/>
          <p:cNvCxnSpPr>
            <a:stCxn id="311" idx="1"/>
            <a:endCxn id="314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4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4"/>
          <p:cNvCxnSpPr>
            <a:stCxn id="311" idx="1"/>
            <a:endCxn id="317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25"/>
          <p:cNvCxnSpPr>
            <a:stCxn id="326" idx="1"/>
            <a:endCxn id="327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5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25"/>
          <p:cNvCxnSpPr>
            <a:stCxn id="327" idx="1"/>
            <a:endCxn id="330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5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" name="Google Shape;335;p25"/>
          <p:cNvCxnSpPr>
            <a:stCxn id="330" idx="1"/>
            <a:endCxn id="333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5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25"/>
          <p:cNvCxnSpPr>
            <a:stCxn id="330" idx="1"/>
            <a:endCxn id="336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5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25"/>
          <p:cNvCxnSpPr>
            <a:stCxn id="336" idx="1"/>
            <a:endCxn id="338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26"/>
          <p:cNvCxnSpPr>
            <a:stCxn id="348" idx="1"/>
            <a:endCxn id="349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6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6"/>
          <p:cNvCxnSpPr>
            <a:stCxn id="349" idx="1"/>
            <a:endCxn id="352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6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26"/>
          <p:cNvCxnSpPr>
            <a:stCxn id="352" idx="1"/>
            <a:endCxn id="355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6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26"/>
          <p:cNvCxnSpPr>
            <a:stCxn id="352" idx="1"/>
            <a:endCxn id="358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6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26"/>
          <p:cNvCxnSpPr>
            <a:stCxn id="358" idx="1"/>
            <a:endCxn id="360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6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26"/>
          <p:cNvCxnSpPr>
            <a:stCxn id="360" idx="1"/>
            <a:endCxn id="363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27"/>
          <p:cNvCxnSpPr>
            <a:stCxn id="373" idx="1"/>
            <a:endCxn id="374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7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9" name="Google Shape;379;p27"/>
          <p:cNvCxnSpPr>
            <a:stCxn id="374" idx="1"/>
            <a:endCxn id="377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7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27"/>
          <p:cNvCxnSpPr>
            <a:stCxn id="377" idx="1"/>
            <a:endCxn id="380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27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p27"/>
          <p:cNvCxnSpPr>
            <a:stCxn id="377" idx="1"/>
            <a:endCxn id="383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7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27"/>
          <p:cNvCxnSpPr>
            <a:stCxn id="383" idx="1"/>
            <a:endCxn id="385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7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27"/>
          <p:cNvCxnSpPr>
            <a:stCxn id="385" idx="1"/>
            <a:endCxn id="388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7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27"/>
          <p:cNvCxnSpPr>
            <a:stCxn id="385" idx="3"/>
            <a:endCxn id="391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" name="Google Shape;403;p28"/>
          <p:cNvCxnSpPr>
            <a:stCxn id="400" idx="1"/>
            <a:endCxn id="40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8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28"/>
          <p:cNvCxnSpPr>
            <a:stCxn id="401" idx="1"/>
            <a:endCxn id="40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8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28"/>
          <p:cNvCxnSpPr>
            <a:stCxn id="404" idx="1"/>
            <a:endCxn id="40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8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28"/>
          <p:cNvCxnSpPr>
            <a:stCxn id="404" idx="1"/>
            <a:endCxn id="410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8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28"/>
          <p:cNvCxnSpPr>
            <a:stCxn id="410" idx="1"/>
            <a:endCxn id="412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28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28"/>
          <p:cNvCxnSpPr>
            <a:stCxn id="412" idx="1"/>
            <a:endCxn id="415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8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28"/>
          <p:cNvCxnSpPr>
            <a:stCxn id="412" idx="3"/>
            <a:endCxn id="418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8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28"/>
          <p:cNvCxnSpPr>
            <a:stCxn id="418" idx="1"/>
            <a:endCxn id="421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428" name="Google Shape;428;p29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" name="Google Shape;433;p29"/>
          <p:cNvCxnSpPr>
            <a:stCxn id="430" idx="1"/>
            <a:endCxn id="43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29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29"/>
          <p:cNvCxnSpPr>
            <a:stCxn id="431" idx="1"/>
            <a:endCxn id="43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9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29"/>
          <p:cNvCxnSpPr>
            <a:stCxn id="434" idx="1"/>
            <a:endCxn id="43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29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29"/>
          <p:cNvCxnSpPr>
            <a:stCxn id="434" idx="1"/>
            <a:endCxn id="440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29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" name="Google Shape;444;p29"/>
          <p:cNvCxnSpPr>
            <a:stCxn id="440" idx="1"/>
            <a:endCxn id="442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9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29"/>
          <p:cNvCxnSpPr>
            <a:stCxn id="442" idx="1"/>
            <a:endCxn id="445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29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29"/>
          <p:cNvCxnSpPr>
            <a:stCxn id="442" idx="3"/>
            <a:endCxn id="448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29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2" name="Google Shape;452;p29"/>
          <p:cNvCxnSpPr>
            <a:stCxn id="448" idx="1"/>
            <a:endCxn id="451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9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" name="Google Shape;454;p29"/>
          <p:cNvCxnSpPr>
            <a:stCxn id="448" idx="3"/>
            <a:endCxn id="453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460" name="Google Shape;460;p30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" name="Google Shape;465;p30"/>
          <p:cNvCxnSpPr>
            <a:stCxn id="462" idx="1"/>
            <a:endCxn id="463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0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30"/>
          <p:cNvCxnSpPr>
            <a:stCxn id="463" idx="1"/>
            <a:endCxn id="466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0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1" name="Google Shape;471;p30"/>
          <p:cNvCxnSpPr>
            <a:stCxn id="466" idx="1"/>
            <a:endCxn id="469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0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Google Shape;473;p30"/>
          <p:cNvCxnSpPr>
            <a:stCxn id="466" idx="1"/>
            <a:endCxn id="472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0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30"/>
          <p:cNvCxnSpPr>
            <a:stCxn id="472" idx="1"/>
            <a:endCxn id="474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0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30"/>
          <p:cNvCxnSpPr>
            <a:stCxn id="474" idx="1"/>
            <a:endCxn id="477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0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30"/>
          <p:cNvCxnSpPr>
            <a:stCxn id="474" idx="3"/>
            <a:endCxn id="480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0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30"/>
          <p:cNvCxnSpPr>
            <a:stCxn id="480" idx="1"/>
            <a:endCxn id="483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0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6" name="Google Shape;486;p30"/>
          <p:cNvCxnSpPr>
            <a:stCxn id="480" idx="3"/>
            <a:endCxn id="485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0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" name="Google Shape;488;p30"/>
          <p:cNvCxnSpPr>
            <a:stCxn id="472" idx="3"/>
            <a:endCxn id="487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494" name="Google Shape;494;p31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" name="Google Shape;499;p31"/>
          <p:cNvCxnSpPr>
            <a:stCxn id="496" idx="1"/>
            <a:endCxn id="497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1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31"/>
          <p:cNvCxnSpPr>
            <a:stCxn id="497" idx="1"/>
            <a:endCxn id="500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1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31"/>
          <p:cNvCxnSpPr>
            <a:stCxn id="500" idx="1"/>
            <a:endCxn id="503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1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31"/>
          <p:cNvCxnSpPr>
            <a:stCxn id="500" idx="1"/>
            <a:endCxn id="506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31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31"/>
          <p:cNvCxnSpPr>
            <a:stCxn id="506" idx="1"/>
            <a:endCxn id="508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1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1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31"/>
          <p:cNvCxnSpPr>
            <a:stCxn id="508" idx="1"/>
            <a:endCxn id="511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1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" name="Google Shape;515;p31"/>
          <p:cNvCxnSpPr>
            <a:stCxn id="508" idx="3"/>
            <a:endCxn id="514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1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31"/>
          <p:cNvCxnSpPr>
            <a:stCxn id="514" idx="1"/>
            <a:endCxn id="517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1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31"/>
          <p:cNvCxnSpPr>
            <a:stCxn id="514" idx="3"/>
            <a:endCxn id="519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31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31"/>
          <p:cNvCxnSpPr>
            <a:stCxn id="506" idx="3"/>
            <a:endCxn id="521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1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31"/>
          <p:cNvCxnSpPr>
            <a:stCxn id="521" idx="3"/>
            <a:endCxn id="523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грубой силы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Метод грубой силы (“bruteforce”) - метод решения задач, заключающийся в полном переборе всех возможных вариантов.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530" name="Google Shape;530;p32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2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32"/>
          <p:cNvCxnSpPr>
            <a:stCxn id="532" idx="1"/>
            <a:endCxn id="533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2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2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8" name="Google Shape;538;p32"/>
          <p:cNvCxnSpPr>
            <a:stCxn id="533" idx="1"/>
            <a:endCxn id="536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2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1" name="Google Shape;541;p32"/>
          <p:cNvCxnSpPr>
            <a:stCxn id="536" idx="1"/>
            <a:endCxn id="539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32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32"/>
          <p:cNvCxnSpPr>
            <a:stCxn id="536" idx="1"/>
            <a:endCxn id="542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2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6" name="Google Shape;546;p32"/>
          <p:cNvCxnSpPr>
            <a:stCxn id="542" idx="1"/>
            <a:endCxn id="544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2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9" name="Google Shape;549;p32"/>
          <p:cNvCxnSpPr>
            <a:stCxn id="544" idx="1"/>
            <a:endCxn id="547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32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1" name="Google Shape;551;p32"/>
          <p:cNvCxnSpPr>
            <a:stCxn id="544" idx="3"/>
            <a:endCxn id="550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2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2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32"/>
          <p:cNvCxnSpPr>
            <a:stCxn id="550" idx="1"/>
            <a:endCxn id="553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2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32"/>
          <p:cNvCxnSpPr>
            <a:stCxn id="550" idx="3"/>
            <a:endCxn id="555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32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" name="Google Shape;558;p32"/>
          <p:cNvCxnSpPr>
            <a:stCxn id="542" idx="3"/>
            <a:endCxn id="557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2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32"/>
          <p:cNvCxnSpPr>
            <a:stCxn id="557" idx="3"/>
            <a:endCxn id="559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32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32"/>
          <p:cNvCxnSpPr>
            <a:stCxn id="559" idx="1"/>
            <a:endCxn id="561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568" name="Google Shape;568;p33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3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33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3" name="Google Shape;573;p33"/>
          <p:cNvCxnSpPr>
            <a:stCxn id="570" idx="1"/>
            <a:endCxn id="57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33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3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6" name="Google Shape;576;p33"/>
          <p:cNvCxnSpPr>
            <a:stCxn id="571" idx="1"/>
            <a:endCxn id="57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33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33"/>
          <p:cNvCxnSpPr>
            <a:stCxn id="574" idx="1"/>
            <a:endCxn id="57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33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33"/>
          <p:cNvCxnSpPr>
            <a:stCxn id="574" idx="1"/>
            <a:endCxn id="580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33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33"/>
          <p:cNvCxnSpPr>
            <a:stCxn id="580" idx="1"/>
            <a:endCxn id="582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3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33"/>
          <p:cNvCxnSpPr>
            <a:stCxn id="582" idx="1"/>
            <a:endCxn id="585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33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33"/>
          <p:cNvCxnSpPr>
            <a:stCxn id="582" idx="3"/>
            <a:endCxn id="588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33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2" name="Google Shape;592;p33"/>
          <p:cNvCxnSpPr>
            <a:stCxn id="588" idx="1"/>
            <a:endCxn id="591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33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4" name="Google Shape;594;p33"/>
          <p:cNvCxnSpPr>
            <a:stCxn id="588" idx="3"/>
            <a:endCxn id="593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3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33"/>
          <p:cNvCxnSpPr>
            <a:stCxn id="580" idx="3"/>
            <a:endCxn id="595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33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33"/>
          <p:cNvCxnSpPr>
            <a:stCxn id="595" idx="3"/>
            <a:endCxn id="597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33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33"/>
          <p:cNvCxnSpPr>
            <a:stCxn id="597" idx="1"/>
            <a:endCxn id="599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33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2" name="Google Shape;602;p33"/>
          <p:cNvCxnSpPr>
            <a:stCxn id="597" idx="3"/>
            <a:endCxn id="601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608" name="Google Shape;608;p34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3" name="Google Shape;613;p34"/>
          <p:cNvCxnSpPr>
            <a:stCxn id="610" idx="1"/>
            <a:endCxn id="61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34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34"/>
          <p:cNvCxnSpPr>
            <a:stCxn id="611" idx="1"/>
            <a:endCxn id="61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34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4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34"/>
          <p:cNvCxnSpPr>
            <a:stCxn id="614" idx="1"/>
            <a:endCxn id="61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4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34"/>
          <p:cNvCxnSpPr>
            <a:stCxn id="614" idx="1"/>
            <a:endCxn id="620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34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4" name="Google Shape;624;p34"/>
          <p:cNvCxnSpPr>
            <a:stCxn id="620" idx="1"/>
            <a:endCxn id="622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7" name="Google Shape;627;p34"/>
          <p:cNvCxnSpPr>
            <a:stCxn id="622" idx="1"/>
            <a:endCxn id="625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34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9" name="Google Shape;629;p34"/>
          <p:cNvCxnSpPr>
            <a:stCxn id="622" idx="3"/>
            <a:endCxn id="628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34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2" name="Google Shape;632;p34"/>
          <p:cNvCxnSpPr>
            <a:stCxn id="628" idx="1"/>
            <a:endCxn id="631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34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34"/>
          <p:cNvCxnSpPr>
            <a:stCxn id="628" idx="3"/>
            <a:endCxn id="633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34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6" name="Google Shape;636;p34"/>
          <p:cNvCxnSpPr>
            <a:stCxn id="620" idx="3"/>
            <a:endCxn id="635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4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8" name="Google Shape;638;p34"/>
          <p:cNvCxnSpPr>
            <a:stCxn id="635" idx="3"/>
            <a:endCxn id="637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34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34"/>
          <p:cNvCxnSpPr>
            <a:stCxn id="637" idx="1"/>
            <a:endCxn id="639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34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34"/>
          <p:cNvCxnSpPr>
            <a:stCxn id="637" idx="3"/>
            <a:endCxn id="641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4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34"/>
          <p:cNvCxnSpPr>
            <a:stCxn id="635" idx="3"/>
            <a:endCxn id="643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650" name="Google Shape;650;p35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5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5" name="Google Shape;655;p35"/>
          <p:cNvCxnSpPr>
            <a:stCxn id="652" idx="1"/>
            <a:endCxn id="653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5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5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35"/>
          <p:cNvCxnSpPr>
            <a:stCxn id="653" idx="1"/>
            <a:endCxn id="656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5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5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35"/>
          <p:cNvCxnSpPr>
            <a:stCxn id="656" idx="1"/>
            <a:endCxn id="659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5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3" name="Google Shape;663;p35"/>
          <p:cNvCxnSpPr>
            <a:stCxn id="656" idx="1"/>
            <a:endCxn id="662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5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6" name="Google Shape;666;p35"/>
          <p:cNvCxnSpPr>
            <a:stCxn id="662" idx="1"/>
            <a:endCxn id="664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35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35"/>
          <p:cNvCxnSpPr>
            <a:stCxn id="664" idx="1"/>
            <a:endCxn id="667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35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35"/>
          <p:cNvCxnSpPr>
            <a:stCxn id="664" idx="3"/>
            <a:endCxn id="670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35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4" name="Google Shape;674;p35"/>
          <p:cNvCxnSpPr>
            <a:stCxn id="670" idx="1"/>
            <a:endCxn id="673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35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6" name="Google Shape;676;p35"/>
          <p:cNvCxnSpPr>
            <a:stCxn id="670" idx="3"/>
            <a:endCxn id="675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35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8" name="Google Shape;678;p35"/>
          <p:cNvCxnSpPr>
            <a:stCxn id="662" idx="3"/>
            <a:endCxn id="677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5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0" name="Google Shape;680;p35"/>
          <p:cNvCxnSpPr>
            <a:stCxn id="677" idx="3"/>
            <a:endCxn id="679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35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35"/>
          <p:cNvCxnSpPr>
            <a:stCxn id="679" idx="1"/>
            <a:endCxn id="681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35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35"/>
          <p:cNvCxnSpPr>
            <a:stCxn id="679" idx="3"/>
            <a:endCxn id="683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35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35"/>
          <p:cNvCxnSpPr>
            <a:stCxn id="677" idx="3"/>
            <a:endCxn id="685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35"/>
          <p:cNvSpPr/>
          <p:nvPr/>
        </p:nvSpPr>
        <p:spPr>
          <a:xfrm>
            <a:off x="51571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35"/>
          <p:cNvCxnSpPr>
            <a:endCxn id="687" idx="1"/>
          </p:cNvCxnSpPr>
          <p:nvPr/>
        </p:nvCxnSpPr>
        <p:spPr>
          <a:xfrm>
            <a:off x="4314725" y="2338675"/>
            <a:ext cx="842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36"/>
          <p:cNvCxnSpPr>
            <a:stCxn id="696" idx="1"/>
            <a:endCxn id="697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36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36"/>
          <p:cNvCxnSpPr>
            <a:stCxn id="697" idx="1"/>
            <a:endCxn id="700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6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6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36"/>
          <p:cNvCxnSpPr>
            <a:stCxn id="700" idx="1"/>
            <a:endCxn id="703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36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36"/>
          <p:cNvCxnSpPr>
            <a:stCxn id="700" idx="1"/>
            <a:endCxn id="706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36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0" name="Google Shape;710;p36"/>
          <p:cNvCxnSpPr>
            <a:stCxn id="706" idx="1"/>
            <a:endCxn id="708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36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36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3" name="Google Shape;713;p36"/>
          <p:cNvCxnSpPr>
            <a:stCxn id="708" idx="1"/>
            <a:endCxn id="711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36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5" name="Google Shape;715;p36"/>
          <p:cNvCxnSpPr>
            <a:stCxn id="708" idx="3"/>
            <a:endCxn id="714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36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8" name="Google Shape;718;p36"/>
          <p:cNvCxnSpPr>
            <a:stCxn id="714" idx="1"/>
            <a:endCxn id="717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6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36"/>
          <p:cNvCxnSpPr>
            <a:stCxn id="714" idx="3"/>
            <a:endCxn id="719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36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2" name="Google Shape;722;p36"/>
          <p:cNvCxnSpPr>
            <a:stCxn id="706" idx="3"/>
            <a:endCxn id="721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6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4" name="Google Shape;724;p36"/>
          <p:cNvCxnSpPr>
            <a:stCxn id="721" idx="3"/>
            <a:endCxn id="723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36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6" name="Google Shape;726;p36"/>
          <p:cNvCxnSpPr>
            <a:stCxn id="723" idx="1"/>
            <a:endCxn id="725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36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8" name="Google Shape;728;p36"/>
          <p:cNvCxnSpPr>
            <a:stCxn id="723" idx="3"/>
            <a:endCxn id="727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36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36"/>
          <p:cNvCxnSpPr>
            <a:stCxn id="721" idx="3"/>
            <a:endCxn id="729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36"/>
          <p:cNvSpPr/>
          <p:nvPr/>
        </p:nvSpPr>
        <p:spPr>
          <a:xfrm>
            <a:off x="51571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36"/>
          <p:cNvCxnSpPr>
            <a:endCxn id="731" idx="1"/>
          </p:cNvCxnSpPr>
          <p:nvPr/>
        </p:nvCxnSpPr>
        <p:spPr>
          <a:xfrm>
            <a:off x="4314725" y="2338675"/>
            <a:ext cx="842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36"/>
          <p:cNvSpPr/>
          <p:nvPr/>
        </p:nvSpPr>
        <p:spPr>
          <a:xfrm>
            <a:off x="572337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36"/>
          <p:cNvCxnSpPr>
            <a:stCxn id="731" idx="3"/>
            <a:endCxn id="733" idx="0"/>
          </p:cNvCxnSpPr>
          <p:nvPr/>
        </p:nvCxnSpPr>
        <p:spPr>
          <a:xfrm>
            <a:off x="5557925" y="2652775"/>
            <a:ext cx="366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740" name="Google Shape;740;p37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7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7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7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5" name="Google Shape;745;p37"/>
          <p:cNvCxnSpPr>
            <a:stCxn id="742" idx="1"/>
            <a:endCxn id="743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37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7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37"/>
          <p:cNvCxnSpPr>
            <a:stCxn id="743" idx="1"/>
            <a:endCxn id="746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37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7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1" name="Google Shape;751;p37"/>
          <p:cNvCxnSpPr>
            <a:stCxn id="746" idx="1"/>
            <a:endCxn id="749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37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37"/>
          <p:cNvCxnSpPr>
            <a:stCxn id="746" idx="1"/>
            <a:endCxn id="752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4" name="Google Shape;754;p37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37"/>
          <p:cNvCxnSpPr>
            <a:stCxn id="752" idx="1"/>
            <a:endCxn id="754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37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37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9" name="Google Shape;759;p37"/>
          <p:cNvCxnSpPr>
            <a:stCxn id="754" idx="1"/>
            <a:endCxn id="757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37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1" name="Google Shape;761;p37"/>
          <p:cNvCxnSpPr>
            <a:stCxn id="754" idx="3"/>
            <a:endCxn id="760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37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7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37"/>
          <p:cNvCxnSpPr>
            <a:stCxn id="760" idx="1"/>
            <a:endCxn id="763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37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37"/>
          <p:cNvCxnSpPr>
            <a:stCxn id="760" idx="3"/>
            <a:endCxn id="765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37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37"/>
          <p:cNvCxnSpPr>
            <a:stCxn id="752" idx="3"/>
            <a:endCxn id="767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37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0" name="Google Shape;770;p37"/>
          <p:cNvCxnSpPr>
            <a:stCxn id="767" idx="3"/>
            <a:endCxn id="769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37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2" name="Google Shape;772;p37"/>
          <p:cNvCxnSpPr>
            <a:stCxn id="769" idx="1"/>
            <a:endCxn id="771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37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4" name="Google Shape;774;p37"/>
          <p:cNvCxnSpPr>
            <a:stCxn id="769" idx="3"/>
            <a:endCxn id="773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37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37"/>
          <p:cNvCxnSpPr>
            <a:stCxn id="767" idx="3"/>
            <a:endCxn id="775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37"/>
          <p:cNvSpPr/>
          <p:nvPr/>
        </p:nvSpPr>
        <p:spPr>
          <a:xfrm>
            <a:off x="51571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8" name="Google Shape;778;p37"/>
          <p:cNvCxnSpPr>
            <a:endCxn id="777" idx="1"/>
          </p:cNvCxnSpPr>
          <p:nvPr/>
        </p:nvCxnSpPr>
        <p:spPr>
          <a:xfrm>
            <a:off x="4314725" y="2338675"/>
            <a:ext cx="842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37"/>
          <p:cNvSpPr/>
          <p:nvPr/>
        </p:nvSpPr>
        <p:spPr>
          <a:xfrm>
            <a:off x="572337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0" name="Google Shape;780;p37"/>
          <p:cNvCxnSpPr>
            <a:stCxn id="777" idx="3"/>
            <a:endCxn id="779" idx="0"/>
          </p:cNvCxnSpPr>
          <p:nvPr/>
        </p:nvCxnSpPr>
        <p:spPr>
          <a:xfrm>
            <a:off x="5557925" y="2652775"/>
            <a:ext cx="366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37"/>
          <p:cNvSpPr/>
          <p:nvPr/>
        </p:nvSpPr>
        <p:spPr>
          <a:xfrm>
            <a:off x="5322575" y="3226575"/>
            <a:ext cx="400800" cy="25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37"/>
          <p:cNvCxnSpPr>
            <a:stCxn id="779" idx="1"/>
            <a:endCxn id="781" idx="0"/>
          </p:cNvCxnSpPr>
          <p:nvPr/>
        </p:nvCxnSpPr>
        <p:spPr>
          <a:xfrm flipH="1">
            <a:off x="5522975" y="2966725"/>
            <a:ext cx="2004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788" name="Google Shape;788;p38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38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38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3" name="Google Shape;793;p38"/>
          <p:cNvCxnSpPr>
            <a:stCxn id="790" idx="1"/>
            <a:endCxn id="791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38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38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38"/>
          <p:cNvCxnSpPr>
            <a:stCxn id="791" idx="1"/>
            <a:endCxn id="794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38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38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38"/>
          <p:cNvCxnSpPr>
            <a:stCxn id="794" idx="1"/>
            <a:endCxn id="797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38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1" name="Google Shape;801;p38"/>
          <p:cNvCxnSpPr>
            <a:stCxn id="794" idx="1"/>
            <a:endCxn id="800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38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8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4" name="Google Shape;804;p38"/>
          <p:cNvCxnSpPr>
            <a:stCxn id="800" idx="1"/>
            <a:endCxn id="802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38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8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38"/>
          <p:cNvCxnSpPr>
            <a:stCxn id="802" idx="1"/>
            <a:endCxn id="805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38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38"/>
          <p:cNvCxnSpPr>
            <a:stCxn id="802" idx="3"/>
            <a:endCxn id="808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38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8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38"/>
          <p:cNvCxnSpPr>
            <a:stCxn id="808" idx="1"/>
            <a:endCxn id="811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38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4" name="Google Shape;814;p38"/>
          <p:cNvCxnSpPr>
            <a:stCxn id="808" idx="3"/>
            <a:endCxn id="813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38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6" name="Google Shape;816;p38"/>
          <p:cNvCxnSpPr>
            <a:stCxn id="800" idx="3"/>
            <a:endCxn id="815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38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8" name="Google Shape;818;p38"/>
          <p:cNvCxnSpPr>
            <a:stCxn id="815" idx="3"/>
            <a:endCxn id="817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38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0" name="Google Shape;820;p38"/>
          <p:cNvCxnSpPr>
            <a:stCxn id="817" idx="1"/>
            <a:endCxn id="819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38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2" name="Google Shape;822;p38"/>
          <p:cNvCxnSpPr>
            <a:stCxn id="817" idx="3"/>
            <a:endCxn id="821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38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4" name="Google Shape;824;p38"/>
          <p:cNvCxnSpPr>
            <a:stCxn id="815" idx="3"/>
            <a:endCxn id="823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38"/>
          <p:cNvSpPr/>
          <p:nvPr/>
        </p:nvSpPr>
        <p:spPr>
          <a:xfrm>
            <a:off x="51571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6" name="Google Shape;826;p38"/>
          <p:cNvCxnSpPr>
            <a:endCxn id="825" idx="1"/>
          </p:cNvCxnSpPr>
          <p:nvPr/>
        </p:nvCxnSpPr>
        <p:spPr>
          <a:xfrm>
            <a:off x="4314725" y="2338675"/>
            <a:ext cx="842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38"/>
          <p:cNvSpPr/>
          <p:nvPr/>
        </p:nvSpPr>
        <p:spPr>
          <a:xfrm>
            <a:off x="572337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8" name="Google Shape;828;p38"/>
          <p:cNvCxnSpPr>
            <a:stCxn id="825" idx="3"/>
            <a:endCxn id="827" idx="0"/>
          </p:cNvCxnSpPr>
          <p:nvPr/>
        </p:nvCxnSpPr>
        <p:spPr>
          <a:xfrm>
            <a:off x="5557925" y="2652775"/>
            <a:ext cx="366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38"/>
          <p:cNvSpPr/>
          <p:nvPr/>
        </p:nvSpPr>
        <p:spPr>
          <a:xfrm>
            <a:off x="5322575" y="3226575"/>
            <a:ext cx="400800" cy="25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0" name="Google Shape;830;p38"/>
          <p:cNvCxnSpPr>
            <a:stCxn id="827" idx="1"/>
            <a:endCxn id="829" idx="0"/>
          </p:cNvCxnSpPr>
          <p:nvPr/>
        </p:nvCxnSpPr>
        <p:spPr>
          <a:xfrm flipH="1">
            <a:off x="5522975" y="2966725"/>
            <a:ext cx="2004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p38"/>
          <p:cNvSpPr/>
          <p:nvPr/>
        </p:nvSpPr>
        <p:spPr>
          <a:xfrm>
            <a:off x="619115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38"/>
          <p:cNvCxnSpPr>
            <a:stCxn id="827" idx="3"/>
            <a:endCxn id="831" idx="0"/>
          </p:cNvCxnSpPr>
          <p:nvPr/>
        </p:nvCxnSpPr>
        <p:spPr>
          <a:xfrm>
            <a:off x="6124175" y="2966725"/>
            <a:ext cx="2673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38"/>
          <p:cNvSpPr txBox="1"/>
          <p:nvPr/>
        </p:nvSpPr>
        <p:spPr>
          <a:xfrm>
            <a:off x="6281575" y="3575475"/>
            <a:ext cx="400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38"/>
          <p:cNvCxnSpPr/>
          <p:nvPr/>
        </p:nvCxnSpPr>
        <p:spPr>
          <a:xfrm>
            <a:off x="6399825" y="3488125"/>
            <a:ext cx="297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38"/>
          <p:cNvCxnSpPr>
            <a:stCxn id="790" idx="3"/>
          </p:cNvCxnSpPr>
          <p:nvPr/>
        </p:nvCxnSpPr>
        <p:spPr>
          <a:xfrm>
            <a:off x="4817600" y="2010050"/>
            <a:ext cx="5697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38"/>
          <p:cNvSpPr txBox="1"/>
          <p:nvPr/>
        </p:nvSpPr>
        <p:spPr>
          <a:xfrm>
            <a:off x="5402588" y="1922550"/>
            <a:ext cx="400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842" name="Google Shape;842;p39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39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9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9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7" name="Google Shape;847;p39"/>
          <p:cNvCxnSpPr>
            <a:stCxn id="844" idx="1"/>
            <a:endCxn id="845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39"/>
          <p:cNvSpPr/>
          <p:nvPr/>
        </p:nvSpPr>
        <p:spPr>
          <a:xfrm>
            <a:off x="28468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9"/>
          <p:cNvSpPr txBox="1"/>
          <p:nvPr/>
        </p:nvSpPr>
        <p:spPr>
          <a:xfrm>
            <a:off x="104275" y="2468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0" name="Google Shape;850;p39"/>
          <p:cNvCxnSpPr>
            <a:stCxn id="845" idx="1"/>
            <a:endCxn id="848" idx="0"/>
          </p:cNvCxnSpPr>
          <p:nvPr/>
        </p:nvCxnSpPr>
        <p:spPr>
          <a:xfrm flipH="1">
            <a:off x="3047100" y="2338825"/>
            <a:ext cx="8667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39"/>
          <p:cNvSpPr/>
          <p:nvPr/>
        </p:nvSpPr>
        <p:spPr>
          <a:xfrm>
            <a:off x="1602500" y="28374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104275" y="27820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3" name="Google Shape;853;p39"/>
          <p:cNvCxnSpPr>
            <a:stCxn id="848" idx="1"/>
            <a:endCxn id="851" idx="0"/>
          </p:cNvCxnSpPr>
          <p:nvPr/>
        </p:nvCxnSpPr>
        <p:spPr>
          <a:xfrm flipH="1">
            <a:off x="1802825" y="2652775"/>
            <a:ext cx="1044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4" name="Google Shape;854;p39"/>
          <p:cNvSpPr/>
          <p:nvPr/>
        </p:nvSpPr>
        <p:spPr>
          <a:xfrm>
            <a:off x="244602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5" name="Google Shape;855;p39"/>
          <p:cNvCxnSpPr>
            <a:stCxn id="848" idx="1"/>
            <a:endCxn id="854" idx="0"/>
          </p:cNvCxnSpPr>
          <p:nvPr/>
        </p:nvCxnSpPr>
        <p:spPr>
          <a:xfrm flipH="1">
            <a:off x="2646425" y="2652775"/>
            <a:ext cx="2004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6" name="Google Shape;856;p39"/>
          <p:cNvSpPr/>
          <p:nvPr/>
        </p:nvSpPr>
        <p:spPr>
          <a:xfrm>
            <a:off x="2088525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104275" y="31712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8" name="Google Shape;858;p39"/>
          <p:cNvCxnSpPr>
            <a:stCxn id="854" idx="1"/>
            <a:endCxn id="856" idx="0"/>
          </p:cNvCxnSpPr>
          <p:nvPr/>
        </p:nvCxnSpPr>
        <p:spPr>
          <a:xfrm flipH="1">
            <a:off x="2288825" y="2966725"/>
            <a:ext cx="1572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39"/>
          <p:cNvSpPr/>
          <p:nvPr/>
        </p:nvSpPr>
        <p:spPr>
          <a:xfrm>
            <a:off x="1602500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104275" y="3485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1" name="Google Shape;861;p39"/>
          <p:cNvCxnSpPr>
            <a:stCxn id="856" idx="1"/>
            <a:endCxn id="859" idx="0"/>
          </p:cNvCxnSpPr>
          <p:nvPr/>
        </p:nvCxnSpPr>
        <p:spPr>
          <a:xfrm flipH="1">
            <a:off x="1802925" y="3356875"/>
            <a:ext cx="285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39"/>
          <p:cNvSpPr/>
          <p:nvPr/>
        </p:nvSpPr>
        <p:spPr>
          <a:xfrm>
            <a:off x="2598425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3" name="Google Shape;863;p39"/>
          <p:cNvCxnSpPr>
            <a:stCxn id="856" idx="3"/>
            <a:endCxn id="862" idx="0"/>
          </p:cNvCxnSpPr>
          <p:nvPr/>
        </p:nvCxnSpPr>
        <p:spPr>
          <a:xfrm>
            <a:off x="2489325" y="3356875"/>
            <a:ext cx="3096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39"/>
          <p:cNvSpPr txBox="1"/>
          <p:nvPr/>
        </p:nvSpPr>
        <p:spPr>
          <a:xfrm>
            <a:off x="104275" y="379912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39"/>
          <p:cNvSpPr/>
          <p:nvPr/>
        </p:nvSpPr>
        <p:spPr>
          <a:xfrm>
            <a:off x="2136425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6" name="Google Shape;866;p39"/>
          <p:cNvCxnSpPr>
            <a:stCxn id="862" idx="1"/>
            <a:endCxn id="865" idx="0"/>
          </p:cNvCxnSpPr>
          <p:nvPr/>
        </p:nvCxnSpPr>
        <p:spPr>
          <a:xfrm flipH="1">
            <a:off x="2336825" y="3669825"/>
            <a:ext cx="261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39"/>
          <p:cNvSpPr/>
          <p:nvPr/>
        </p:nvSpPr>
        <p:spPr>
          <a:xfrm>
            <a:off x="30471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8" name="Google Shape;868;p39"/>
          <p:cNvCxnSpPr>
            <a:stCxn id="862" idx="3"/>
            <a:endCxn id="867" idx="0"/>
          </p:cNvCxnSpPr>
          <p:nvPr/>
        </p:nvCxnSpPr>
        <p:spPr>
          <a:xfrm>
            <a:off x="2999225" y="3669825"/>
            <a:ext cx="2484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9" name="Google Shape;869;p39"/>
          <p:cNvSpPr/>
          <p:nvPr/>
        </p:nvSpPr>
        <p:spPr>
          <a:xfrm>
            <a:off x="366050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0" name="Google Shape;870;p39"/>
          <p:cNvCxnSpPr>
            <a:stCxn id="854" idx="3"/>
            <a:endCxn id="869" idx="0"/>
          </p:cNvCxnSpPr>
          <p:nvPr/>
        </p:nvCxnSpPr>
        <p:spPr>
          <a:xfrm>
            <a:off x="2846825" y="2966725"/>
            <a:ext cx="10140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39"/>
          <p:cNvSpPr/>
          <p:nvPr/>
        </p:nvSpPr>
        <p:spPr>
          <a:xfrm>
            <a:off x="4065050" y="3540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2" name="Google Shape;872;p39"/>
          <p:cNvCxnSpPr>
            <a:stCxn id="869" idx="3"/>
            <a:endCxn id="871" idx="0"/>
          </p:cNvCxnSpPr>
          <p:nvPr/>
        </p:nvCxnSpPr>
        <p:spPr>
          <a:xfrm>
            <a:off x="4061300" y="3356875"/>
            <a:ext cx="2043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39"/>
          <p:cNvSpPr/>
          <p:nvPr/>
        </p:nvSpPr>
        <p:spPr>
          <a:xfrm>
            <a:off x="37133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4" name="Google Shape;874;p39"/>
          <p:cNvCxnSpPr>
            <a:stCxn id="871" idx="1"/>
            <a:endCxn id="873" idx="0"/>
          </p:cNvCxnSpPr>
          <p:nvPr/>
        </p:nvCxnSpPr>
        <p:spPr>
          <a:xfrm flipH="1">
            <a:off x="3913850" y="3669825"/>
            <a:ext cx="1512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39"/>
          <p:cNvSpPr/>
          <p:nvPr/>
        </p:nvSpPr>
        <p:spPr>
          <a:xfrm>
            <a:off x="4416800" y="387617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6" name="Google Shape;876;p39"/>
          <p:cNvCxnSpPr>
            <a:stCxn id="871" idx="3"/>
            <a:endCxn id="875" idx="0"/>
          </p:cNvCxnSpPr>
          <p:nvPr/>
        </p:nvCxnSpPr>
        <p:spPr>
          <a:xfrm>
            <a:off x="4465850" y="3669825"/>
            <a:ext cx="1515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39"/>
          <p:cNvSpPr/>
          <p:nvPr/>
        </p:nvSpPr>
        <p:spPr>
          <a:xfrm>
            <a:off x="4654525" y="3540525"/>
            <a:ext cx="400800" cy="25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8" name="Google Shape;878;p39"/>
          <p:cNvCxnSpPr>
            <a:stCxn id="869" idx="3"/>
            <a:endCxn id="877" idx="0"/>
          </p:cNvCxnSpPr>
          <p:nvPr/>
        </p:nvCxnSpPr>
        <p:spPr>
          <a:xfrm>
            <a:off x="4061300" y="3356875"/>
            <a:ext cx="793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39"/>
          <p:cNvSpPr/>
          <p:nvPr/>
        </p:nvSpPr>
        <p:spPr>
          <a:xfrm>
            <a:off x="5157125" y="25234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0" name="Google Shape;880;p39"/>
          <p:cNvCxnSpPr>
            <a:endCxn id="879" idx="1"/>
          </p:cNvCxnSpPr>
          <p:nvPr/>
        </p:nvCxnSpPr>
        <p:spPr>
          <a:xfrm>
            <a:off x="4314725" y="2338675"/>
            <a:ext cx="8424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39"/>
          <p:cNvSpPr/>
          <p:nvPr/>
        </p:nvSpPr>
        <p:spPr>
          <a:xfrm>
            <a:off x="5723375" y="28374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39"/>
          <p:cNvCxnSpPr>
            <a:stCxn id="879" idx="3"/>
            <a:endCxn id="881" idx="0"/>
          </p:cNvCxnSpPr>
          <p:nvPr/>
        </p:nvCxnSpPr>
        <p:spPr>
          <a:xfrm>
            <a:off x="5557925" y="2652775"/>
            <a:ext cx="366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39"/>
          <p:cNvSpPr/>
          <p:nvPr/>
        </p:nvSpPr>
        <p:spPr>
          <a:xfrm>
            <a:off x="5322575" y="3226575"/>
            <a:ext cx="400800" cy="25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4" name="Google Shape;884;p39"/>
          <p:cNvCxnSpPr>
            <a:stCxn id="881" idx="1"/>
            <a:endCxn id="883" idx="0"/>
          </p:cNvCxnSpPr>
          <p:nvPr/>
        </p:nvCxnSpPr>
        <p:spPr>
          <a:xfrm flipH="1">
            <a:off x="5522975" y="2966725"/>
            <a:ext cx="2004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39"/>
          <p:cNvSpPr/>
          <p:nvPr/>
        </p:nvSpPr>
        <p:spPr>
          <a:xfrm>
            <a:off x="6191150" y="322757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6" name="Google Shape;886;p39"/>
          <p:cNvCxnSpPr>
            <a:stCxn id="881" idx="3"/>
            <a:endCxn id="885" idx="0"/>
          </p:cNvCxnSpPr>
          <p:nvPr/>
        </p:nvCxnSpPr>
        <p:spPr>
          <a:xfrm>
            <a:off x="6124175" y="2966725"/>
            <a:ext cx="2673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39"/>
          <p:cNvSpPr txBox="1"/>
          <p:nvPr/>
        </p:nvSpPr>
        <p:spPr>
          <a:xfrm>
            <a:off x="6281575" y="3575475"/>
            <a:ext cx="400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8" name="Google Shape;888;p39"/>
          <p:cNvCxnSpPr/>
          <p:nvPr/>
        </p:nvCxnSpPr>
        <p:spPr>
          <a:xfrm>
            <a:off x="6399825" y="3488125"/>
            <a:ext cx="297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9"/>
          <p:cNvCxnSpPr>
            <a:stCxn id="844" idx="3"/>
          </p:cNvCxnSpPr>
          <p:nvPr/>
        </p:nvCxnSpPr>
        <p:spPr>
          <a:xfrm>
            <a:off x="4817600" y="2010050"/>
            <a:ext cx="5697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39"/>
          <p:cNvSpPr txBox="1"/>
          <p:nvPr/>
        </p:nvSpPr>
        <p:spPr>
          <a:xfrm>
            <a:off x="5402588" y="1922550"/>
            <a:ext cx="400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838125" y="3650725"/>
            <a:ext cx="21555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Одно из решений: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x = { 1, 0, 1, 1, 0, 0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897" name="Google Shape;897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поиске с возвратом мы откатываемся к предыдущему шагу, если текущий вариант </a:t>
            </a:r>
            <a:r>
              <a:rPr b="1" lang="ru"/>
              <a:t>нарушает ограничения</a:t>
            </a:r>
            <a:r>
              <a:rPr lang="ru"/>
              <a:t> и не приводит к подходящему решению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Ограничения</a:t>
            </a:r>
            <a:endParaRPr/>
          </a:p>
        </p:txBody>
      </p:sp>
      <p:sp>
        <p:nvSpPr>
          <p:cNvPr id="903" name="Google Shape;903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случае с задачей поиска </a:t>
            </a:r>
            <a:r>
              <a:rPr lang="ru"/>
              <a:t>подмножества с определенной суммой, можно выделить два ограничения: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сумма выбранных ранее чисел</a:t>
            </a:r>
            <a:r>
              <a:rPr lang="ru"/>
              <a:t> и текущего числа больше требуемой суммы, то решение не подходит (откатываемся назад);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сумма выбранных ранее чисел, текущего числа и всех последующих чисел меньше требуемой суммы, то решение не подходит (чисел не хватает)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Поиск с возвратом - метод решения задач, основанный на переборе всех возможных вариантов решения с последующим откатом к предыдущему шагу, если текущий вариант не приводит к решению.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про N ферзей</a:t>
            </a:r>
            <a:endParaRPr/>
          </a:p>
        </p:txBody>
      </p:sp>
      <p:sp>
        <p:nvSpPr>
          <p:cNvPr id="909" name="Google Shape;909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 дана шахматная доска размером N x N. Необходимо найти расстановку N ферзей такую, чтобы все они не могли друг друга побить.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0" name="Google Shape;910;p42"/>
          <p:cNvGraphicFramePr/>
          <p:nvPr/>
        </p:nvGraphicFramePr>
        <p:xfrm>
          <a:off x="696050" y="28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11" name="Google Shape;911;p42"/>
          <p:cNvGraphicFramePr/>
          <p:nvPr/>
        </p:nvGraphicFramePr>
        <p:xfrm>
          <a:off x="3481750" y="28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12" name="Google Shape;912;p42"/>
          <p:cNvGraphicFramePr/>
          <p:nvPr/>
        </p:nvGraphicFramePr>
        <p:xfrm>
          <a:off x="6267450" y="28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13" name="Google Shape;913;p42"/>
          <p:cNvCxnSpPr/>
          <p:nvPr/>
        </p:nvCxnSpPr>
        <p:spPr>
          <a:xfrm>
            <a:off x="613375" y="2800850"/>
            <a:ext cx="2453400" cy="20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2"/>
          <p:cNvCxnSpPr/>
          <p:nvPr/>
        </p:nvCxnSpPr>
        <p:spPr>
          <a:xfrm flipH="1">
            <a:off x="6946725" y="3842850"/>
            <a:ext cx="8646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2"/>
          <p:cNvCxnSpPr/>
          <p:nvPr/>
        </p:nvCxnSpPr>
        <p:spPr>
          <a:xfrm>
            <a:off x="4855275" y="32220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921" name="Google Shape;921;p43"/>
          <p:cNvSpPr txBox="1"/>
          <p:nvPr>
            <p:ph idx="1" type="body"/>
          </p:nvPr>
        </p:nvSpPr>
        <p:spPr>
          <a:xfrm>
            <a:off x="471900" y="1919075"/>
            <a:ext cx="82221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Общее количество возможных расположений можно найти как количество способов выбрать из N*N каких-либо N клеток</a:t>
            </a:r>
            <a:endParaRPr/>
          </a:p>
        </p:txBody>
      </p:sp>
      <p:sp>
        <p:nvSpPr>
          <p:cNvPr id="922" name="Google Shape;922;p43"/>
          <p:cNvSpPr txBox="1"/>
          <p:nvPr/>
        </p:nvSpPr>
        <p:spPr>
          <a:xfrm>
            <a:off x="1101125" y="3318150"/>
            <a:ext cx="16923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bsup&gt;&lt;mi&gt;C&lt;/mi&gt;&lt;mrow&gt;&lt;mi&gt;n&lt;/mi&gt;&lt;mo&gt;&amp;#xB7;&lt;/mo&gt;&lt;mi&gt;n&lt;/mi&gt;&lt;/mrow&gt;&lt;mi&gt;n&lt;/mi&gt;&lt;/msubsup&gt;&lt;mo&gt;=&lt;/mo&gt;&lt;mfrac&gt;&lt;mrow&gt;&lt;mfenced&gt;&lt;mrow&gt;&lt;mi&gt;n&lt;/mi&gt;&lt;mo&gt;&amp;#xB7;&lt;/mo&gt;&lt;mi&gt;n&lt;/mi&gt;&lt;/mrow&gt;&lt;/mfenced&gt;&lt;mo&gt;!&lt;/mo&gt;&lt;/mrow&gt;&lt;mrow&gt;&lt;mfenced&gt;&lt;mrow&gt;&lt;mi&gt;n&lt;/mi&gt;&lt;mo&gt;&amp;#xB7;&lt;/mo&gt;&lt;mi&gt;n&lt;/mi&gt;&lt;mo&gt;&amp;#xA0;&lt;/mo&gt;&lt;mo&gt;-&lt;/mo&gt;&lt;mi&gt;n&lt;/mi&gt;&lt;/mrow&gt;&lt;/mfenced&gt;&lt;mo&gt;!&lt;/mo&gt;&lt;mo&gt;&amp;#xB7;&lt;/mo&gt;&lt;mi&gt;n&lt;/mi&gt;&lt;mo&gt;!&lt;/mo&gt;&lt;/mrow&gt;&lt;/mfrac&gt;&lt;mo&gt;=&lt;/mo&gt;&lt;mfrac&gt;&lt;mrow&gt;&lt;mfenced&gt;&lt;mrow&gt;&lt;mi&gt;n&lt;/mi&gt;&lt;mo&gt;&amp;#xB7;&lt;/mo&gt;&lt;mi&gt;n&lt;/mi&gt;&lt;/mrow&gt;&lt;/mfenced&gt;&lt;mo&gt;!&lt;/mo&gt;&lt;/mrow&gt;&lt;mrow&gt;&lt;mi&gt;n&lt;/mi&gt;&lt;mo&gt;&amp;#xB7;&lt;/mo&gt;&lt;mfenced&gt;&lt;mrow&gt;&lt;mi&gt;n&lt;/mi&gt;&lt;mo&gt;&amp;#xA0;&lt;/mo&gt;&lt;mo&gt;-&lt;/mo&gt;&lt;mn&gt;1&lt;/mn&gt;&lt;/mrow&gt;&lt;/mfenced&gt;&lt;mo&gt;!&lt;/mo&gt;&lt;mo&gt;&amp;#xB7;&lt;/mo&gt;&lt;mi&gt;n&lt;/mi&gt;&lt;mo&gt;!&lt;/mo&gt;&lt;/mrow&gt;&lt;/mfrac&gt;&lt;/mstyle&gt;&lt;/math&gt;&quot;,&quot;truncated&quot;:false}" id="923" name="Google Shape;923;p43" title="C subscript n times n end subscript superscript n equals fraction numerator open parentheses n times n close parentheses factorial over denominator open parentheses n times n space minus n close parentheses factorial times n factorial end fraction equals fraction numerator open parentheses n times n close parentheses factorial over denominator n times open parentheses n space minus 1 close parentheses factorial times n factorial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29" y="2978470"/>
            <a:ext cx="587400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929" name="Google Shape;929;p44"/>
          <p:cNvSpPr txBox="1"/>
          <p:nvPr>
            <p:ph idx="1" type="body"/>
          </p:nvPr>
        </p:nvSpPr>
        <p:spPr>
          <a:xfrm>
            <a:off x="471900" y="1919075"/>
            <a:ext cx="82221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доски 8 на 8:</a:t>
            </a:r>
            <a:endParaRPr/>
          </a:p>
        </p:txBody>
      </p:sp>
      <p:sp>
        <p:nvSpPr>
          <p:cNvPr id="930" name="Google Shape;930;p44"/>
          <p:cNvSpPr txBox="1"/>
          <p:nvPr/>
        </p:nvSpPr>
        <p:spPr>
          <a:xfrm>
            <a:off x="471900" y="4091300"/>
            <a:ext cx="77016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Для простого перебора понадобиться очень много итераций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bsup&gt;&lt;mi&gt;C&lt;/mi&gt;&lt;mn&gt;64&lt;/mn&gt;&lt;mn&gt;8&lt;/mn&gt;&lt;/msubsup&gt;&lt;mo&gt;=&lt;/mo&gt;&lt;mfrac&gt;&lt;mrow&gt;&lt;mn&gt;64&lt;/mn&gt;&lt;mo&gt;!&lt;/mo&gt;&lt;/mrow&gt;&lt;mrow&gt;&lt;mn&gt;56&lt;/mn&gt;&lt;mo&gt;!&lt;/mo&gt;&lt;mo&gt;&amp;#xB7;&lt;/mo&gt;&lt;mn&gt;8&lt;/mn&gt;&lt;mo&gt;!&lt;/mo&gt;&lt;/mrow&gt;&lt;/mfrac&gt;&lt;mo&gt;=&lt;/mo&gt;&lt;mn&gt;4426165368&lt;/mn&gt;&lt;/mstyle&gt;&lt;/math&gt;&quot;,&quot;truncated&quot;:false}" id="931" name="Google Shape;931;p44" title="C subscript 64 superscript 8 equals fraction numerator 64 factorial over denominator 56 factorial times 8 factorial end fraction equals 4426165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925" y="2468275"/>
            <a:ext cx="4712050" cy="8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37" name="Google Shape;937;p45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38" name="Google Shape;938;p45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44" name="Google Shape;944;p46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45" name="Google Shape;945;p46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46"/>
          <p:cNvSpPr/>
          <p:nvPr/>
        </p:nvSpPr>
        <p:spPr>
          <a:xfrm>
            <a:off x="617975" y="23256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7" name="Google Shape;947;p46"/>
          <p:cNvCxnSpPr>
            <a:stCxn id="945" idx="1"/>
            <a:endCxn id="946" idx="0"/>
          </p:cNvCxnSpPr>
          <p:nvPr/>
        </p:nvCxnSpPr>
        <p:spPr>
          <a:xfrm flipH="1">
            <a:off x="835925" y="1973125"/>
            <a:ext cx="4869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53" name="Google Shape;953;p47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54" name="Google Shape;954;p47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47"/>
          <p:cNvSpPr/>
          <p:nvPr/>
        </p:nvSpPr>
        <p:spPr>
          <a:xfrm>
            <a:off x="617975" y="23256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6" name="Google Shape;956;p47"/>
          <p:cNvCxnSpPr>
            <a:stCxn id="954" idx="1"/>
            <a:endCxn id="955" idx="0"/>
          </p:cNvCxnSpPr>
          <p:nvPr/>
        </p:nvCxnSpPr>
        <p:spPr>
          <a:xfrm flipH="1">
            <a:off x="835925" y="1973125"/>
            <a:ext cx="4869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47"/>
          <p:cNvSpPr/>
          <p:nvPr/>
        </p:nvSpPr>
        <p:spPr>
          <a:xfrm>
            <a:off x="1322825" y="23256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8" name="Google Shape;958;p47"/>
          <p:cNvCxnSpPr>
            <a:stCxn id="954" idx="2"/>
            <a:endCxn id="957" idx="0"/>
          </p:cNvCxnSpPr>
          <p:nvPr/>
        </p:nvCxnSpPr>
        <p:spPr>
          <a:xfrm>
            <a:off x="1540775" y="2143075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64" name="Google Shape;964;p48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65" name="Google Shape;965;p48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48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7" name="Google Shape;967;p48"/>
          <p:cNvCxnSpPr>
            <a:stCxn id="965" idx="1"/>
            <a:endCxn id="966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48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48"/>
          <p:cNvCxnSpPr>
            <a:stCxn id="965" idx="2"/>
            <a:endCxn id="968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48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1" name="Google Shape;971;p48"/>
          <p:cNvCxnSpPr>
            <a:stCxn id="965" idx="3"/>
            <a:endCxn id="970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77" name="Google Shape;977;p49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78" name="Google Shape;978;p49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49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49"/>
          <p:cNvCxnSpPr>
            <a:stCxn id="978" idx="1"/>
            <a:endCxn id="979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49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49"/>
          <p:cNvCxnSpPr>
            <a:stCxn id="978" idx="2"/>
            <a:endCxn id="981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49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4" name="Google Shape;984;p49"/>
          <p:cNvCxnSpPr>
            <a:stCxn id="978" idx="3"/>
            <a:endCxn id="983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5" name="Google Shape;985;p49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49"/>
          <p:cNvCxnSpPr>
            <a:stCxn id="983" idx="2"/>
            <a:endCxn id="985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49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8" name="Google Shape;988;p49"/>
          <p:cNvCxnSpPr>
            <a:endCxn id="987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994" name="Google Shape;994;p50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95" name="Google Shape;995;p50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0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7" name="Google Shape;997;p50"/>
          <p:cNvCxnSpPr>
            <a:stCxn id="995" idx="1"/>
            <a:endCxn id="996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0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9" name="Google Shape;999;p50"/>
          <p:cNvCxnSpPr>
            <a:stCxn id="995" idx="2"/>
            <a:endCxn id="998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50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1" name="Google Shape;1001;p50"/>
          <p:cNvCxnSpPr>
            <a:stCxn id="995" idx="3"/>
            <a:endCxn id="1000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50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3" name="Google Shape;1003;p50"/>
          <p:cNvCxnSpPr>
            <a:stCxn id="1000" idx="2"/>
            <a:endCxn id="1002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50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50"/>
          <p:cNvCxnSpPr>
            <a:endCxn id="1004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50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7" name="Google Shape;1007;p50"/>
          <p:cNvCxnSpPr>
            <a:stCxn id="1000" idx="2"/>
            <a:endCxn id="1006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013" name="Google Shape;1013;p51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4" name="Google Shape;1014;p51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1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6" name="Google Shape;1016;p51"/>
          <p:cNvCxnSpPr>
            <a:stCxn id="1014" idx="1"/>
            <a:endCxn id="1015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51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8" name="Google Shape;1018;p51"/>
          <p:cNvCxnSpPr>
            <a:stCxn id="1014" idx="2"/>
            <a:endCxn id="1017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51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0" name="Google Shape;1020;p51"/>
          <p:cNvCxnSpPr>
            <a:stCxn id="1014" idx="3"/>
            <a:endCxn id="1019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51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2" name="Google Shape;1022;p51"/>
          <p:cNvCxnSpPr>
            <a:stCxn id="1019" idx="2"/>
            <a:endCxn id="1021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51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4" name="Google Shape;1024;p51"/>
          <p:cNvCxnSpPr>
            <a:endCxn id="1023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51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6" name="Google Shape;1026;p51"/>
          <p:cNvCxnSpPr>
            <a:stCxn id="1019" idx="2"/>
            <a:endCxn id="1025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51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8" name="Google Shape;1028;p51"/>
          <p:cNvCxnSpPr>
            <a:stCxn id="1019" idx="2"/>
            <a:endCxn id="1027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и недостатки перебора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Достоинством перебора всех возможных решений является то, что он позволяет </a:t>
            </a:r>
            <a:r>
              <a:rPr b="1" lang="ru"/>
              <a:t>практически всегда</a:t>
            </a:r>
            <a:r>
              <a:rPr lang="ru"/>
              <a:t> найти решение.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Недостатком перебора является его вычислительная сложность. Если количество возможных вариантов очень велико, получение решения может быть </a:t>
            </a:r>
            <a:r>
              <a:rPr b="1" lang="ru"/>
              <a:t>очень долгим.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034" name="Google Shape;1034;p52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5" name="Google Shape;1035;p52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52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7" name="Google Shape;1037;p52"/>
          <p:cNvCxnSpPr>
            <a:stCxn id="1035" idx="1"/>
            <a:endCxn id="1036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52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52"/>
          <p:cNvCxnSpPr>
            <a:stCxn id="1035" idx="2"/>
            <a:endCxn id="1038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52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1" name="Google Shape;1041;p52"/>
          <p:cNvCxnSpPr>
            <a:stCxn id="1035" idx="3"/>
            <a:endCxn id="1040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52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3" name="Google Shape;1043;p52"/>
          <p:cNvCxnSpPr>
            <a:stCxn id="1040" idx="2"/>
            <a:endCxn id="1042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52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5" name="Google Shape;1045;p52"/>
          <p:cNvCxnSpPr>
            <a:endCxn id="1044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52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7" name="Google Shape;1047;p52"/>
          <p:cNvCxnSpPr>
            <a:stCxn id="1040" idx="2"/>
            <a:endCxn id="1046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52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9" name="Google Shape;1049;p52"/>
          <p:cNvCxnSpPr>
            <a:stCxn id="1040" idx="2"/>
            <a:endCxn id="1048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52"/>
          <p:cNvSpPr/>
          <p:nvPr/>
        </p:nvSpPr>
        <p:spPr>
          <a:xfrm>
            <a:off x="6900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1" name="Google Shape;1051;p52"/>
          <p:cNvCxnSpPr>
            <a:stCxn id="1040" idx="2"/>
            <a:endCxn id="1050" idx="0"/>
          </p:cNvCxnSpPr>
          <p:nvPr/>
        </p:nvCxnSpPr>
        <p:spPr>
          <a:xfrm flipH="1">
            <a:off x="908150" y="2741700"/>
            <a:ext cx="1265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057" name="Google Shape;1057;p53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58" name="Google Shape;1058;p53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53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0" name="Google Shape;1060;p53"/>
          <p:cNvCxnSpPr>
            <a:stCxn id="1058" idx="1"/>
            <a:endCxn id="1059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53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2" name="Google Shape;1062;p53"/>
          <p:cNvCxnSpPr>
            <a:stCxn id="1058" idx="2"/>
            <a:endCxn id="1061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53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4" name="Google Shape;1064;p53"/>
          <p:cNvCxnSpPr>
            <a:stCxn id="1058" idx="3"/>
            <a:endCxn id="1063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53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6" name="Google Shape;1066;p53"/>
          <p:cNvCxnSpPr>
            <a:stCxn id="1063" idx="2"/>
            <a:endCxn id="1065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53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8" name="Google Shape;1068;p53"/>
          <p:cNvCxnSpPr>
            <a:endCxn id="1067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53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0" name="Google Shape;1070;p53"/>
          <p:cNvCxnSpPr>
            <a:stCxn id="1063" idx="2"/>
            <a:endCxn id="1069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53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2" name="Google Shape;1072;p53"/>
          <p:cNvCxnSpPr>
            <a:stCxn id="1063" idx="2"/>
            <a:endCxn id="1071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53"/>
          <p:cNvSpPr/>
          <p:nvPr/>
        </p:nvSpPr>
        <p:spPr>
          <a:xfrm>
            <a:off x="6900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4" name="Google Shape;1074;p53"/>
          <p:cNvCxnSpPr>
            <a:stCxn id="1063" idx="2"/>
            <a:endCxn id="1073" idx="0"/>
          </p:cNvCxnSpPr>
          <p:nvPr/>
        </p:nvCxnSpPr>
        <p:spPr>
          <a:xfrm flipH="1">
            <a:off x="908150" y="2741700"/>
            <a:ext cx="1265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53"/>
          <p:cNvSpPr/>
          <p:nvPr/>
        </p:nvSpPr>
        <p:spPr>
          <a:xfrm>
            <a:off x="3221075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6" name="Google Shape;1076;p53"/>
          <p:cNvCxnSpPr>
            <a:stCxn id="1058" idx="3"/>
            <a:endCxn id="1075" idx="0"/>
          </p:cNvCxnSpPr>
          <p:nvPr/>
        </p:nvCxnSpPr>
        <p:spPr>
          <a:xfrm>
            <a:off x="1758725" y="1973125"/>
            <a:ext cx="1680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082" name="Google Shape;1082;p54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3" name="Google Shape;1083;p54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54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5" name="Google Shape;1085;p54"/>
          <p:cNvCxnSpPr>
            <a:stCxn id="1083" idx="1"/>
            <a:endCxn id="1084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4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54"/>
          <p:cNvCxnSpPr>
            <a:stCxn id="1083" idx="2"/>
            <a:endCxn id="1086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54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9" name="Google Shape;1089;p54"/>
          <p:cNvCxnSpPr>
            <a:stCxn id="1083" idx="3"/>
            <a:endCxn id="1088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54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1" name="Google Shape;1091;p54"/>
          <p:cNvCxnSpPr>
            <a:stCxn id="1088" idx="2"/>
            <a:endCxn id="1090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54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54"/>
          <p:cNvCxnSpPr>
            <a:endCxn id="1092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54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5" name="Google Shape;1095;p54"/>
          <p:cNvCxnSpPr>
            <a:stCxn id="1088" idx="2"/>
            <a:endCxn id="1094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6" name="Google Shape;1096;p54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7" name="Google Shape;1097;p54"/>
          <p:cNvCxnSpPr>
            <a:stCxn id="1088" idx="2"/>
            <a:endCxn id="1096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54"/>
          <p:cNvSpPr/>
          <p:nvPr/>
        </p:nvSpPr>
        <p:spPr>
          <a:xfrm>
            <a:off x="6900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54"/>
          <p:cNvCxnSpPr>
            <a:stCxn id="1088" idx="2"/>
            <a:endCxn id="1098" idx="0"/>
          </p:cNvCxnSpPr>
          <p:nvPr/>
        </p:nvCxnSpPr>
        <p:spPr>
          <a:xfrm flipH="1">
            <a:off x="908150" y="2741700"/>
            <a:ext cx="1265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54"/>
          <p:cNvSpPr/>
          <p:nvPr/>
        </p:nvSpPr>
        <p:spPr>
          <a:xfrm>
            <a:off x="3221075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54"/>
          <p:cNvCxnSpPr>
            <a:stCxn id="1083" idx="3"/>
            <a:endCxn id="1100" idx="0"/>
          </p:cNvCxnSpPr>
          <p:nvPr/>
        </p:nvCxnSpPr>
        <p:spPr>
          <a:xfrm>
            <a:off x="1758725" y="1973125"/>
            <a:ext cx="1680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54"/>
          <p:cNvSpPr/>
          <p:nvPr/>
        </p:nvSpPr>
        <p:spPr>
          <a:xfrm>
            <a:off x="32211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54"/>
          <p:cNvCxnSpPr>
            <a:stCxn id="1100" idx="2"/>
            <a:endCxn id="1102" idx="0"/>
          </p:cNvCxnSpPr>
          <p:nvPr/>
        </p:nvCxnSpPr>
        <p:spPr>
          <a:xfrm>
            <a:off x="3439025" y="27417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109" name="Google Shape;1109;p55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10" name="Google Shape;1110;p55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55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2" name="Google Shape;1112;p55"/>
          <p:cNvCxnSpPr>
            <a:stCxn id="1110" idx="1"/>
            <a:endCxn id="1111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55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4" name="Google Shape;1114;p55"/>
          <p:cNvCxnSpPr>
            <a:stCxn id="1110" idx="2"/>
            <a:endCxn id="1113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55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6" name="Google Shape;1116;p55"/>
          <p:cNvCxnSpPr>
            <a:stCxn id="1110" idx="3"/>
            <a:endCxn id="1115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p55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55"/>
          <p:cNvCxnSpPr>
            <a:stCxn id="1115" idx="2"/>
            <a:endCxn id="1117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55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0" name="Google Shape;1120;p55"/>
          <p:cNvCxnSpPr>
            <a:endCxn id="1119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55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2" name="Google Shape;1122;p55"/>
          <p:cNvCxnSpPr>
            <a:stCxn id="1115" idx="2"/>
            <a:endCxn id="1121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55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4" name="Google Shape;1124;p55"/>
          <p:cNvCxnSpPr>
            <a:stCxn id="1115" idx="2"/>
            <a:endCxn id="1123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55"/>
          <p:cNvSpPr/>
          <p:nvPr/>
        </p:nvSpPr>
        <p:spPr>
          <a:xfrm>
            <a:off x="6900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6" name="Google Shape;1126;p55"/>
          <p:cNvCxnSpPr>
            <a:stCxn id="1115" idx="2"/>
            <a:endCxn id="1125" idx="0"/>
          </p:cNvCxnSpPr>
          <p:nvPr/>
        </p:nvCxnSpPr>
        <p:spPr>
          <a:xfrm flipH="1">
            <a:off x="908150" y="2741700"/>
            <a:ext cx="1265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55"/>
          <p:cNvSpPr/>
          <p:nvPr/>
        </p:nvSpPr>
        <p:spPr>
          <a:xfrm>
            <a:off x="3221075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8" name="Google Shape;1128;p55"/>
          <p:cNvCxnSpPr>
            <a:stCxn id="1110" idx="3"/>
            <a:endCxn id="1127" idx="0"/>
          </p:cNvCxnSpPr>
          <p:nvPr/>
        </p:nvCxnSpPr>
        <p:spPr>
          <a:xfrm>
            <a:off x="1758725" y="1973125"/>
            <a:ext cx="1680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55"/>
          <p:cNvSpPr/>
          <p:nvPr/>
        </p:nvSpPr>
        <p:spPr>
          <a:xfrm>
            <a:off x="32211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55"/>
          <p:cNvCxnSpPr>
            <a:stCxn id="1127" idx="2"/>
            <a:endCxn id="1129" idx="0"/>
          </p:cNvCxnSpPr>
          <p:nvPr/>
        </p:nvCxnSpPr>
        <p:spPr>
          <a:xfrm>
            <a:off x="3439025" y="27417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55"/>
          <p:cNvSpPr/>
          <p:nvPr/>
        </p:nvSpPr>
        <p:spPr>
          <a:xfrm>
            <a:off x="3787400" y="30004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2" name="Google Shape;1132;p55"/>
          <p:cNvCxnSpPr>
            <a:stCxn id="1127" idx="2"/>
            <a:endCxn id="1131" idx="0"/>
          </p:cNvCxnSpPr>
          <p:nvPr/>
        </p:nvCxnSpPr>
        <p:spPr>
          <a:xfrm>
            <a:off x="3439025" y="2741700"/>
            <a:ext cx="566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138" name="Google Shape;1138;p56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9" name="Google Shape;1139;p56"/>
          <p:cNvSpPr/>
          <p:nvPr/>
        </p:nvSpPr>
        <p:spPr>
          <a:xfrm>
            <a:off x="13228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56"/>
          <p:cNvSpPr/>
          <p:nvPr/>
        </p:nvSpPr>
        <p:spPr>
          <a:xfrm>
            <a:off x="617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56"/>
          <p:cNvCxnSpPr>
            <a:stCxn id="1139" idx="1"/>
            <a:endCxn id="1140" idx="0"/>
          </p:cNvCxnSpPr>
          <p:nvPr/>
        </p:nvCxnSpPr>
        <p:spPr>
          <a:xfrm flipH="1">
            <a:off x="835925" y="1973125"/>
            <a:ext cx="486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56"/>
          <p:cNvSpPr/>
          <p:nvPr/>
        </p:nvSpPr>
        <p:spPr>
          <a:xfrm>
            <a:off x="13228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3" name="Google Shape;1143;p56"/>
          <p:cNvCxnSpPr>
            <a:stCxn id="1139" idx="2"/>
            <a:endCxn id="1142" idx="0"/>
          </p:cNvCxnSpPr>
          <p:nvPr/>
        </p:nvCxnSpPr>
        <p:spPr>
          <a:xfrm>
            <a:off x="15407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56"/>
          <p:cNvSpPr/>
          <p:nvPr/>
        </p:nvSpPr>
        <p:spPr>
          <a:xfrm>
            <a:off x="195560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5" name="Google Shape;1145;p56"/>
          <p:cNvCxnSpPr>
            <a:stCxn id="1139" idx="3"/>
            <a:endCxn id="1144" idx="0"/>
          </p:cNvCxnSpPr>
          <p:nvPr/>
        </p:nvCxnSpPr>
        <p:spPr>
          <a:xfrm>
            <a:off x="1758725" y="1973125"/>
            <a:ext cx="414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56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7" name="Google Shape;1147;p56"/>
          <p:cNvCxnSpPr>
            <a:stCxn id="1144" idx="2"/>
            <a:endCxn id="1146" idx="0"/>
          </p:cNvCxnSpPr>
          <p:nvPr/>
        </p:nvCxnSpPr>
        <p:spPr>
          <a:xfrm flipH="1">
            <a:off x="15408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56"/>
          <p:cNvSpPr/>
          <p:nvPr/>
        </p:nvSpPr>
        <p:spPr>
          <a:xfrm>
            <a:off x="132282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9" name="Google Shape;1149;p56"/>
          <p:cNvCxnSpPr>
            <a:endCxn id="1148" idx="0"/>
          </p:cNvCxnSpPr>
          <p:nvPr/>
        </p:nvCxnSpPr>
        <p:spPr>
          <a:xfrm flipH="1">
            <a:off x="1540775" y="2741825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56"/>
          <p:cNvSpPr/>
          <p:nvPr/>
        </p:nvSpPr>
        <p:spPr>
          <a:xfrm>
            <a:off x="1955600" y="300055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1" name="Google Shape;1151;p56"/>
          <p:cNvCxnSpPr>
            <a:stCxn id="1144" idx="2"/>
            <a:endCxn id="1150" idx="0"/>
          </p:cNvCxnSpPr>
          <p:nvPr/>
        </p:nvCxnSpPr>
        <p:spPr>
          <a:xfrm>
            <a:off x="2173550" y="274170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56"/>
          <p:cNvSpPr/>
          <p:nvPr/>
        </p:nvSpPr>
        <p:spPr>
          <a:xfrm>
            <a:off x="2588375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56"/>
          <p:cNvCxnSpPr>
            <a:stCxn id="1144" idx="2"/>
            <a:endCxn id="1152" idx="0"/>
          </p:cNvCxnSpPr>
          <p:nvPr/>
        </p:nvCxnSpPr>
        <p:spPr>
          <a:xfrm>
            <a:off x="2173550" y="2741700"/>
            <a:ext cx="632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4" name="Google Shape;1154;p56"/>
          <p:cNvSpPr/>
          <p:nvPr/>
        </p:nvSpPr>
        <p:spPr>
          <a:xfrm>
            <a:off x="6900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56"/>
          <p:cNvCxnSpPr>
            <a:stCxn id="1144" idx="2"/>
            <a:endCxn id="1154" idx="0"/>
          </p:cNvCxnSpPr>
          <p:nvPr/>
        </p:nvCxnSpPr>
        <p:spPr>
          <a:xfrm flipH="1">
            <a:off x="908150" y="2741700"/>
            <a:ext cx="1265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56"/>
          <p:cNvSpPr/>
          <p:nvPr/>
        </p:nvSpPr>
        <p:spPr>
          <a:xfrm>
            <a:off x="3221075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7" name="Google Shape;1157;p56"/>
          <p:cNvCxnSpPr>
            <a:stCxn id="1139" idx="3"/>
            <a:endCxn id="1156" idx="0"/>
          </p:cNvCxnSpPr>
          <p:nvPr/>
        </p:nvCxnSpPr>
        <p:spPr>
          <a:xfrm>
            <a:off x="1758725" y="1973125"/>
            <a:ext cx="1680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56"/>
          <p:cNvSpPr/>
          <p:nvPr/>
        </p:nvSpPr>
        <p:spPr>
          <a:xfrm>
            <a:off x="3221150" y="300042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9" name="Google Shape;1159;p56"/>
          <p:cNvCxnSpPr>
            <a:stCxn id="1156" idx="2"/>
            <a:endCxn id="1158" idx="0"/>
          </p:cNvCxnSpPr>
          <p:nvPr/>
        </p:nvCxnSpPr>
        <p:spPr>
          <a:xfrm>
            <a:off x="3439025" y="27417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56"/>
          <p:cNvSpPr/>
          <p:nvPr/>
        </p:nvSpPr>
        <p:spPr>
          <a:xfrm>
            <a:off x="3787400" y="30004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1" name="Google Shape;1161;p56"/>
          <p:cNvCxnSpPr>
            <a:stCxn id="1156" idx="2"/>
            <a:endCxn id="1160" idx="0"/>
          </p:cNvCxnSpPr>
          <p:nvPr/>
        </p:nvCxnSpPr>
        <p:spPr>
          <a:xfrm>
            <a:off x="3439025" y="2741700"/>
            <a:ext cx="5664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56"/>
          <p:cNvSpPr/>
          <p:nvPr/>
        </p:nvSpPr>
        <p:spPr>
          <a:xfrm>
            <a:off x="1531138" y="36370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56"/>
          <p:cNvSpPr/>
          <p:nvPr/>
        </p:nvSpPr>
        <p:spPr>
          <a:xfrm>
            <a:off x="1531138" y="36370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56"/>
          <p:cNvSpPr/>
          <p:nvPr/>
        </p:nvSpPr>
        <p:spPr>
          <a:xfrm>
            <a:off x="2163913" y="36372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2796688" y="36370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6"/>
          <p:cNvSpPr/>
          <p:nvPr/>
        </p:nvSpPr>
        <p:spPr>
          <a:xfrm>
            <a:off x="3429463" y="36370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7" name="Google Shape;1167;p56"/>
          <p:cNvCxnSpPr>
            <a:stCxn id="1160" idx="2"/>
            <a:endCxn id="1163" idx="0"/>
          </p:cNvCxnSpPr>
          <p:nvPr/>
        </p:nvCxnSpPr>
        <p:spPr>
          <a:xfrm flipH="1">
            <a:off x="1749050" y="3340325"/>
            <a:ext cx="22563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56"/>
          <p:cNvCxnSpPr>
            <a:stCxn id="1160" idx="2"/>
            <a:endCxn id="1164" idx="0"/>
          </p:cNvCxnSpPr>
          <p:nvPr/>
        </p:nvCxnSpPr>
        <p:spPr>
          <a:xfrm flipH="1">
            <a:off x="2381750" y="3340325"/>
            <a:ext cx="16236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56"/>
          <p:cNvCxnSpPr>
            <a:stCxn id="1160" idx="2"/>
            <a:endCxn id="1165" idx="0"/>
          </p:cNvCxnSpPr>
          <p:nvPr/>
        </p:nvCxnSpPr>
        <p:spPr>
          <a:xfrm flipH="1">
            <a:off x="3014750" y="3340325"/>
            <a:ext cx="9906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56"/>
          <p:cNvCxnSpPr>
            <a:stCxn id="1160" idx="2"/>
            <a:endCxn id="1166" idx="0"/>
          </p:cNvCxnSpPr>
          <p:nvPr/>
        </p:nvCxnSpPr>
        <p:spPr>
          <a:xfrm flipH="1">
            <a:off x="3647450" y="3340325"/>
            <a:ext cx="3579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176" name="Google Shape;1176;p57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77" name="Google Shape;1177;p57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8" name="Google Shape;1178;p57"/>
          <p:cNvCxnSpPr>
            <a:stCxn id="1177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57"/>
          <p:cNvCxnSpPr>
            <a:stCxn id="1177" idx="2"/>
            <a:endCxn id="1180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57"/>
          <p:cNvCxnSpPr>
            <a:stCxn id="1177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57"/>
          <p:cNvCxnSpPr>
            <a:stCxn id="1177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57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189" name="Google Shape;1189;p58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90" name="Google Shape;1190;p58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1" name="Google Shape;1191;p58"/>
          <p:cNvCxnSpPr>
            <a:stCxn id="1190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58"/>
          <p:cNvCxnSpPr>
            <a:stCxn id="1190" idx="2"/>
            <a:endCxn id="1193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4" name="Google Shape;1194;p58"/>
          <p:cNvCxnSpPr>
            <a:stCxn id="1190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5" name="Google Shape;1195;p58"/>
          <p:cNvCxnSpPr>
            <a:stCxn id="1190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58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8" name="Google Shape;1198;p58"/>
          <p:cNvCxnSpPr>
            <a:stCxn id="1196" idx="1"/>
            <a:endCxn id="1197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204" name="Google Shape;1204;p59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05" name="Google Shape;1205;p59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6" name="Google Shape;1206;p59"/>
          <p:cNvCxnSpPr>
            <a:stCxn id="1205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59"/>
          <p:cNvCxnSpPr>
            <a:stCxn id="1205" idx="2"/>
            <a:endCxn id="1208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59"/>
          <p:cNvCxnSpPr>
            <a:stCxn id="1205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59"/>
          <p:cNvCxnSpPr>
            <a:stCxn id="1205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59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59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3" name="Google Shape;1213;p59"/>
          <p:cNvCxnSpPr>
            <a:stCxn id="1211" idx="1"/>
            <a:endCxn id="1212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59"/>
          <p:cNvSpPr/>
          <p:nvPr/>
        </p:nvSpPr>
        <p:spPr>
          <a:xfrm>
            <a:off x="2547300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5" name="Google Shape;1215;p59"/>
          <p:cNvCxnSpPr>
            <a:stCxn id="1211" idx="2"/>
            <a:endCxn id="1214" idx="0"/>
          </p:cNvCxnSpPr>
          <p:nvPr/>
        </p:nvCxnSpPr>
        <p:spPr>
          <a:xfrm flipH="1">
            <a:off x="2765275" y="2143075"/>
            <a:ext cx="357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6" name="Google Shape;1216;p59"/>
          <p:cNvSpPr/>
          <p:nvPr/>
        </p:nvSpPr>
        <p:spPr>
          <a:xfrm>
            <a:off x="31803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7" name="Google Shape;1217;p59"/>
          <p:cNvCxnSpPr>
            <a:stCxn id="1211" idx="2"/>
            <a:endCxn id="1216" idx="0"/>
          </p:cNvCxnSpPr>
          <p:nvPr/>
        </p:nvCxnSpPr>
        <p:spPr>
          <a:xfrm>
            <a:off x="3122275" y="2143075"/>
            <a:ext cx="276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59"/>
          <p:cNvSpPr/>
          <p:nvPr/>
        </p:nvSpPr>
        <p:spPr>
          <a:xfrm>
            <a:off x="381335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59"/>
          <p:cNvCxnSpPr>
            <a:stCxn id="1211" idx="3"/>
            <a:endCxn id="1218" idx="0"/>
          </p:cNvCxnSpPr>
          <p:nvPr/>
        </p:nvCxnSpPr>
        <p:spPr>
          <a:xfrm>
            <a:off x="3340225" y="1973125"/>
            <a:ext cx="69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225" name="Google Shape;1225;p60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26" name="Google Shape;1226;p60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7" name="Google Shape;1227;p60"/>
          <p:cNvCxnSpPr>
            <a:stCxn id="1226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60"/>
          <p:cNvCxnSpPr>
            <a:stCxn id="1226" idx="2"/>
            <a:endCxn id="1229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60"/>
          <p:cNvCxnSpPr>
            <a:stCxn id="1226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60"/>
          <p:cNvCxnSpPr>
            <a:stCxn id="1226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60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60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4" name="Google Shape;1234;p60"/>
          <p:cNvCxnSpPr>
            <a:stCxn id="1232" idx="1"/>
            <a:endCxn id="1233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5" name="Google Shape;1235;p60"/>
          <p:cNvSpPr/>
          <p:nvPr/>
        </p:nvSpPr>
        <p:spPr>
          <a:xfrm>
            <a:off x="2547300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6" name="Google Shape;1236;p60"/>
          <p:cNvCxnSpPr>
            <a:stCxn id="1232" idx="2"/>
            <a:endCxn id="1235" idx="0"/>
          </p:cNvCxnSpPr>
          <p:nvPr/>
        </p:nvCxnSpPr>
        <p:spPr>
          <a:xfrm flipH="1">
            <a:off x="2765275" y="2143075"/>
            <a:ext cx="357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7" name="Google Shape;1237;p60"/>
          <p:cNvSpPr/>
          <p:nvPr/>
        </p:nvSpPr>
        <p:spPr>
          <a:xfrm>
            <a:off x="31803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8" name="Google Shape;1238;p60"/>
          <p:cNvCxnSpPr>
            <a:stCxn id="1232" idx="2"/>
            <a:endCxn id="1237" idx="0"/>
          </p:cNvCxnSpPr>
          <p:nvPr/>
        </p:nvCxnSpPr>
        <p:spPr>
          <a:xfrm>
            <a:off x="3122275" y="2143075"/>
            <a:ext cx="276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9" name="Google Shape;1239;p60"/>
          <p:cNvSpPr/>
          <p:nvPr/>
        </p:nvSpPr>
        <p:spPr>
          <a:xfrm>
            <a:off x="381335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0" name="Google Shape;1240;p60"/>
          <p:cNvCxnSpPr>
            <a:stCxn id="1232" idx="3"/>
            <a:endCxn id="1239" idx="0"/>
          </p:cNvCxnSpPr>
          <p:nvPr/>
        </p:nvCxnSpPr>
        <p:spPr>
          <a:xfrm>
            <a:off x="3340225" y="1973125"/>
            <a:ext cx="69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60"/>
          <p:cNvSpPr/>
          <p:nvPr/>
        </p:nvSpPr>
        <p:spPr>
          <a:xfrm>
            <a:off x="2547300" y="30715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2" name="Google Shape;1242;p60"/>
          <p:cNvCxnSpPr>
            <a:stCxn id="1239" idx="2"/>
            <a:endCxn id="1241" idx="0"/>
          </p:cNvCxnSpPr>
          <p:nvPr/>
        </p:nvCxnSpPr>
        <p:spPr>
          <a:xfrm flipH="1">
            <a:off x="2765300" y="2741700"/>
            <a:ext cx="1266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248" name="Google Shape;1248;p61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49" name="Google Shape;1249;p61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61"/>
          <p:cNvCxnSpPr>
            <a:stCxn id="1249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61"/>
          <p:cNvCxnSpPr>
            <a:stCxn id="1249" idx="2"/>
            <a:endCxn id="1252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61"/>
          <p:cNvCxnSpPr>
            <a:stCxn id="1249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61"/>
          <p:cNvCxnSpPr>
            <a:stCxn id="1249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61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61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7" name="Google Shape;1257;p61"/>
          <p:cNvCxnSpPr>
            <a:stCxn id="1255" idx="1"/>
            <a:endCxn id="1256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61"/>
          <p:cNvSpPr/>
          <p:nvPr/>
        </p:nvSpPr>
        <p:spPr>
          <a:xfrm>
            <a:off x="2547300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9" name="Google Shape;1259;p61"/>
          <p:cNvCxnSpPr>
            <a:stCxn id="1255" idx="2"/>
            <a:endCxn id="1258" idx="0"/>
          </p:cNvCxnSpPr>
          <p:nvPr/>
        </p:nvCxnSpPr>
        <p:spPr>
          <a:xfrm flipH="1">
            <a:off x="2765275" y="2143075"/>
            <a:ext cx="357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61"/>
          <p:cNvSpPr/>
          <p:nvPr/>
        </p:nvSpPr>
        <p:spPr>
          <a:xfrm>
            <a:off x="31803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1" name="Google Shape;1261;p61"/>
          <p:cNvCxnSpPr>
            <a:stCxn id="1255" idx="2"/>
            <a:endCxn id="1260" idx="0"/>
          </p:cNvCxnSpPr>
          <p:nvPr/>
        </p:nvCxnSpPr>
        <p:spPr>
          <a:xfrm>
            <a:off x="3122275" y="2143075"/>
            <a:ext cx="276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61"/>
          <p:cNvSpPr/>
          <p:nvPr/>
        </p:nvSpPr>
        <p:spPr>
          <a:xfrm>
            <a:off x="381335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3" name="Google Shape;1263;p61"/>
          <p:cNvCxnSpPr>
            <a:stCxn id="1255" idx="3"/>
            <a:endCxn id="1262" idx="0"/>
          </p:cNvCxnSpPr>
          <p:nvPr/>
        </p:nvCxnSpPr>
        <p:spPr>
          <a:xfrm>
            <a:off x="3340225" y="1973125"/>
            <a:ext cx="69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4" name="Google Shape;1264;p61"/>
          <p:cNvSpPr/>
          <p:nvPr/>
        </p:nvSpPr>
        <p:spPr>
          <a:xfrm>
            <a:off x="2547300" y="30715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5" name="Google Shape;1265;p61"/>
          <p:cNvCxnSpPr>
            <a:stCxn id="1262" idx="2"/>
            <a:endCxn id="1264" idx="0"/>
          </p:cNvCxnSpPr>
          <p:nvPr/>
        </p:nvCxnSpPr>
        <p:spPr>
          <a:xfrm flipH="1">
            <a:off x="2765300" y="2741700"/>
            <a:ext cx="1266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61"/>
          <p:cNvSpPr/>
          <p:nvPr/>
        </p:nvSpPr>
        <p:spPr>
          <a:xfrm>
            <a:off x="1884975" y="36968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7" name="Google Shape;1267;p61"/>
          <p:cNvCxnSpPr>
            <a:stCxn id="1264" idx="2"/>
            <a:endCxn id="1266" idx="0"/>
          </p:cNvCxnSpPr>
          <p:nvPr/>
        </p:nvCxnSpPr>
        <p:spPr>
          <a:xfrm flipH="1">
            <a:off x="2102850" y="3411425"/>
            <a:ext cx="662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подмножества с определенной суммой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Пусть есть некоторый набор чисел. Необходимо найти все возможные комбинации чисел из этого набора, которые бы давали сумму равную 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273" name="Google Shape;1273;p62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74" name="Google Shape;1274;p62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5" name="Google Shape;1275;p62"/>
          <p:cNvCxnSpPr>
            <a:stCxn id="1274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6" name="Google Shape;1276;p62"/>
          <p:cNvCxnSpPr>
            <a:stCxn id="1274" idx="2"/>
            <a:endCxn id="1277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8" name="Google Shape;1278;p62"/>
          <p:cNvCxnSpPr>
            <a:stCxn id="1274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9" name="Google Shape;1279;p62"/>
          <p:cNvCxnSpPr>
            <a:stCxn id="1274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0" name="Google Shape;1280;p62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62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2" name="Google Shape;1282;p62"/>
          <p:cNvCxnSpPr>
            <a:stCxn id="1280" idx="1"/>
            <a:endCxn id="1281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62"/>
          <p:cNvSpPr/>
          <p:nvPr/>
        </p:nvSpPr>
        <p:spPr>
          <a:xfrm>
            <a:off x="2547300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4" name="Google Shape;1284;p62"/>
          <p:cNvCxnSpPr>
            <a:stCxn id="1280" idx="2"/>
            <a:endCxn id="1283" idx="0"/>
          </p:cNvCxnSpPr>
          <p:nvPr/>
        </p:nvCxnSpPr>
        <p:spPr>
          <a:xfrm flipH="1">
            <a:off x="2765275" y="2143075"/>
            <a:ext cx="357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62"/>
          <p:cNvSpPr/>
          <p:nvPr/>
        </p:nvSpPr>
        <p:spPr>
          <a:xfrm>
            <a:off x="31803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6" name="Google Shape;1286;p62"/>
          <p:cNvCxnSpPr>
            <a:stCxn id="1280" idx="2"/>
            <a:endCxn id="1285" idx="0"/>
          </p:cNvCxnSpPr>
          <p:nvPr/>
        </p:nvCxnSpPr>
        <p:spPr>
          <a:xfrm>
            <a:off x="3122275" y="2143075"/>
            <a:ext cx="276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62"/>
          <p:cNvSpPr/>
          <p:nvPr/>
        </p:nvSpPr>
        <p:spPr>
          <a:xfrm>
            <a:off x="381335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8" name="Google Shape;1288;p62"/>
          <p:cNvCxnSpPr>
            <a:stCxn id="1280" idx="3"/>
            <a:endCxn id="1287" idx="0"/>
          </p:cNvCxnSpPr>
          <p:nvPr/>
        </p:nvCxnSpPr>
        <p:spPr>
          <a:xfrm>
            <a:off x="3340225" y="1973125"/>
            <a:ext cx="69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62"/>
          <p:cNvSpPr/>
          <p:nvPr/>
        </p:nvSpPr>
        <p:spPr>
          <a:xfrm>
            <a:off x="2547300" y="30715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62"/>
          <p:cNvCxnSpPr>
            <a:stCxn id="1287" idx="2"/>
            <a:endCxn id="1289" idx="0"/>
          </p:cNvCxnSpPr>
          <p:nvPr/>
        </p:nvCxnSpPr>
        <p:spPr>
          <a:xfrm flipH="1">
            <a:off x="2765300" y="2741700"/>
            <a:ext cx="1266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p62"/>
          <p:cNvSpPr/>
          <p:nvPr/>
        </p:nvSpPr>
        <p:spPr>
          <a:xfrm>
            <a:off x="1884975" y="36968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62"/>
          <p:cNvCxnSpPr>
            <a:stCxn id="1289" idx="2"/>
            <a:endCxn id="1291" idx="0"/>
          </p:cNvCxnSpPr>
          <p:nvPr/>
        </p:nvCxnSpPr>
        <p:spPr>
          <a:xfrm flipH="1">
            <a:off x="2102850" y="3411425"/>
            <a:ext cx="662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2"/>
          <p:cNvSpPr/>
          <p:nvPr/>
        </p:nvSpPr>
        <p:spPr>
          <a:xfrm>
            <a:off x="2547300" y="36968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4" name="Google Shape;1294;p62"/>
          <p:cNvCxnSpPr>
            <a:stCxn id="1289" idx="2"/>
            <a:endCxn id="1293" idx="0"/>
          </p:cNvCxnSpPr>
          <p:nvPr/>
        </p:nvCxnSpPr>
        <p:spPr>
          <a:xfrm>
            <a:off x="2765250" y="3411425"/>
            <a:ext cx="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graphicFrame>
        <p:nvGraphicFramePr>
          <p:cNvPr id="1300" name="Google Shape;1300;p63"/>
          <p:cNvGraphicFramePr/>
          <p:nvPr/>
        </p:nvGraphicFramePr>
        <p:xfrm>
          <a:off x="66968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01" name="Google Shape;1301;p63"/>
          <p:cNvSpPr/>
          <p:nvPr/>
        </p:nvSpPr>
        <p:spPr>
          <a:xfrm>
            <a:off x="408425" y="18031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2" name="Google Shape;1302;p63"/>
          <p:cNvCxnSpPr>
            <a:stCxn id="1301" idx="1"/>
          </p:cNvCxnSpPr>
          <p:nvPr/>
        </p:nvCxnSpPr>
        <p:spPr>
          <a:xfrm flipH="1">
            <a:off x="212525" y="1973125"/>
            <a:ext cx="1959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63"/>
          <p:cNvCxnSpPr>
            <a:stCxn id="1301" idx="2"/>
            <a:endCxn id="1304" idx="0"/>
          </p:cNvCxnSpPr>
          <p:nvPr/>
        </p:nvCxnSpPr>
        <p:spPr>
          <a:xfrm>
            <a:off x="626375" y="2143075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63"/>
          <p:cNvCxnSpPr>
            <a:stCxn id="1301" idx="3"/>
          </p:cNvCxnSpPr>
          <p:nvPr/>
        </p:nvCxnSpPr>
        <p:spPr>
          <a:xfrm>
            <a:off x="844325" y="1973125"/>
            <a:ext cx="18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63"/>
          <p:cNvCxnSpPr>
            <a:stCxn id="1301" idx="3"/>
          </p:cNvCxnSpPr>
          <p:nvPr/>
        </p:nvCxnSpPr>
        <p:spPr>
          <a:xfrm>
            <a:off x="844325" y="1973125"/>
            <a:ext cx="5136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63"/>
          <p:cNvSpPr/>
          <p:nvPr/>
        </p:nvSpPr>
        <p:spPr>
          <a:xfrm>
            <a:off x="2904325" y="18031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63"/>
          <p:cNvSpPr/>
          <p:nvPr/>
        </p:nvSpPr>
        <p:spPr>
          <a:xfrm>
            <a:off x="188497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9" name="Google Shape;1309;p63"/>
          <p:cNvCxnSpPr>
            <a:stCxn id="1307" idx="1"/>
            <a:endCxn id="1308" idx="0"/>
          </p:cNvCxnSpPr>
          <p:nvPr/>
        </p:nvCxnSpPr>
        <p:spPr>
          <a:xfrm flipH="1">
            <a:off x="2103025" y="1973125"/>
            <a:ext cx="8013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63"/>
          <p:cNvSpPr/>
          <p:nvPr/>
        </p:nvSpPr>
        <p:spPr>
          <a:xfrm>
            <a:off x="2547300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1" name="Google Shape;1311;p63"/>
          <p:cNvCxnSpPr>
            <a:stCxn id="1307" idx="2"/>
            <a:endCxn id="1310" idx="0"/>
          </p:cNvCxnSpPr>
          <p:nvPr/>
        </p:nvCxnSpPr>
        <p:spPr>
          <a:xfrm flipH="1">
            <a:off x="2765275" y="2143075"/>
            <a:ext cx="357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63"/>
          <p:cNvSpPr/>
          <p:nvPr/>
        </p:nvSpPr>
        <p:spPr>
          <a:xfrm>
            <a:off x="3180325" y="2401800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3" name="Google Shape;1313;p63"/>
          <p:cNvCxnSpPr>
            <a:stCxn id="1307" idx="2"/>
            <a:endCxn id="1312" idx="0"/>
          </p:cNvCxnSpPr>
          <p:nvPr/>
        </p:nvCxnSpPr>
        <p:spPr>
          <a:xfrm>
            <a:off x="3122275" y="2143075"/>
            <a:ext cx="2760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63"/>
          <p:cNvSpPr/>
          <p:nvPr/>
        </p:nvSpPr>
        <p:spPr>
          <a:xfrm>
            <a:off x="3813350" y="2401800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5" name="Google Shape;1315;p63"/>
          <p:cNvCxnSpPr>
            <a:stCxn id="1307" idx="3"/>
            <a:endCxn id="1314" idx="0"/>
          </p:cNvCxnSpPr>
          <p:nvPr/>
        </p:nvCxnSpPr>
        <p:spPr>
          <a:xfrm>
            <a:off x="3340225" y="1973125"/>
            <a:ext cx="69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Google Shape;1316;p63"/>
          <p:cNvSpPr/>
          <p:nvPr/>
        </p:nvSpPr>
        <p:spPr>
          <a:xfrm>
            <a:off x="2547300" y="307152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7" name="Google Shape;1317;p63"/>
          <p:cNvCxnSpPr>
            <a:stCxn id="1314" idx="2"/>
            <a:endCxn id="1316" idx="0"/>
          </p:cNvCxnSpPr>
          <p:nvPr/>
        </p:nvCxnSpPr>
        <p:spPr>
          <a:xfrm flipH="1">
            <a:off x="2765300" y="2741700"/>
            <a:ext cx="1266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8" name="Google Shape;1318;p63"/>
          <p:cNvSpPr/>
          <p:nvPr/>
        </p:nvSpPr>
        <p:spPr>
          <a:xfrm>
            <a:off x="1884975" y="36968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9" name="Google Shape;1319;p63"/>
          <p:cNvCxnSpPr>
            <a:stCxn id="1316" idx="2"/>
            <a:endCxn id="1318" idx="0"/>
          </p:cNvCxnSpPr>
          <p:nvPr/>
        </p:nvCxnSpPr>
        <p:spPr>
          <a:xfrm flipH="1">
            <a:off x="2102850" y="3411425"/>
            <a:ext cx="662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63"/>
          <p:cNvSpPr/>
          <p:nvPr/>
        </p:nvSpPr>
        <p:spPr>
          <a:xfrm>
            <a:off x="2547300" y="3696875"/>
            <a:ext cx="435900" cy="33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1" name="Google Shape;1321;p63"/>
          <p:cNvCxnSpPr>
            <a:stCxn id="1316" idx="2"/>
            <a:endCxn id="1320" idx="0"/>
          </p:cNvCxnSpPr>
          <p:nvPr/>
        </p:nvCxnSpPr>
        <p:spPr>
          <a:xfrm>
            <a:off x="2765250" y="3411425"/>
            <a:ext cx="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63"/>
          <p:cNvSpPr/>
          <p:nvPr/>
        </p:nvSpPr>
        <p:spPr>
          <a:xfrm>
            <a:off x="3180325" y="3696875"/>
            <a:ext cx="435900" cy="33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3" name="Google Shape;1323;p63"/>
          <p:cNvCxnSpPr>
            <a:stCxn id="1316" idx="2"/>
            <a:endCxn id="1322" idx="0"/>
          </p:cNvCxnSpPr>
          <p:nvPr/>
        </p:nvCxnSpPr>
        <p:spPr>
          <a:xfrm>
            <a:off x="2765250" y="3411425"/>
            <a:ext cx="6330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63"/>
          <p:cNvSpPr txBox="1"/>
          <p:nvPr/>
        </p:nvSpPr>
        <p:spPr>
          <a:xfrm>
            <a:off x="4031425" y="3697025"/>
            <a:ext cx="24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получили решение!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решения</a:t>
            </a:r>
            <a:endParaRPr/>
          </a:p>
        </p:txBody>
      </p:sp>
      <p:graphicFrame>
        <p:nvGraphicFramePr>
          <p:cNvPr id="1330" name="Google Shape;1330;p64"/>
          <p:cNvGraphicFramePr/>
          <p:nvPr/>
        </p:nvGraphicFramePr>
        <p:xfrm>
          <a:off x="1434075" y="2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31" name="Google Shape;1331;p64"/>
          <p:cNvGraphicFramePr/>
          <p:nvPr/>
        </p:nvGraphicFramePr>
        <p:xfrm>
          <a:off x="5732325" y="2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545125"/>
                <a:gridCol w="545125"/>
                <a:gridCol w="545125"/>
                <a:gridCol w="545125"/>
              </a:tblGrid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32" name="Google Shape;1332;p64"/>
          <p:cNvSpPr txBox="1"/>
          <p:nvPr/>
        </p:nvSpPr>
        <p:spPr>
          <a:xfrm>
            <a:off x="561650" y="1914025"/>
            <a:ext cx="8222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доски 4x4: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338" name="Google Shape;1338;p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Необходимо </a:t>
            </a:r>
            <a:r>
              <a:rPr lang="ru"/>
              <a:t>раскрасить вершины графа в несколько цветов таким образом, чтобы никакие две смежные вершины не имели одинаковый цвет.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pic>
        <p:nvPicPr>
          <p:cNvPr id="1344" name="Google Shape;1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49" y="2098775"/>
            <a:ext cx="3053628" cy="2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66"/>
          <p:cNvSpPr txBox="1"/>
          <p:nvPr/>
        </p:nvSpPr>
        <p:spPr>
          <a:xfrm>
            <a:off x="628150" y="2202250"/>
            <a:ext cx="41385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Например есть фрагмент карты. Области этого фрагмента нужно раскрасить в разные цвета, чтобы регионы не “сливались”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66"/>
          <p:cNvSpPr txBox="1"/>
          <p:nvPr/>
        </p:nvSpPr>
        <p:spPr>
          <a:xfrm>
            <a:off x="6118975" y="320730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66"/>
          <p:cNvSpPr txBox="1"/>
          <p:nvPr/>
        </p:nvSpPr>
        <p:spPr>
          <a:xfrm>
            <a:off x="7387275" y="31675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6"/>
          <p:cNvSpPr txBox="1"/>
          <p:nvPr/>
        </p:nvSpPr>
        <p:spPr>
          <a:xfrm>
            <a:off x="6549400" y="39968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66"/>
          <p:cNvSpPr txBox="1"/>
          <p:nvPr/>
        </p:nvSpPr>
        <p:spPr>
          <a:xfrm>
            <a:off x="6265775" y="24177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66"/>
          <p:cNvSpPr txBox="1"/>
          <p:nvPr/>
        </p:nvSpPr>
        <p:spPr>
          <a:xfrm>
            <a:off x="5790025" y="2156763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pic>
        <p:nvPicPr>
          <p:cNvPr id="1356" name="Google Shape;13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49" y="2098775"/>
            <a:ext cx="3053628" cy="2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67"/>
          <p:cNvSpPr txBox="1"/>
          <p:nvPr/>
        </p:nvSpPr>
        <p:spPr>
          <a:xfrm>
            <a:off x="6118975" y="320730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67"/>
          <p:cNvSpPr txBox="1"/>
          <p:nvPr/>
        </p:nvSpPr>
        <p:spPr>
          <a:xfrm>
            <a:off x="7387275" y="31675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67"/>
          <p:cNvSpPr txBox="1"/>
          <p:nvPr/>
        </p:nvSpPr>
        <p:spPr>
          <a:xfrm>
            <a:off x="6549400" y="39968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67"/>
          <p:cNvSpPr txBox="1"/>
          <p:nvPr/>
        </p:nvSpPr>
        <p:spPr>
          <a:xfrm>
            <a:off x="6265775" y="2417750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67"/>
          <p:cNvSpPr txBox="1"/>
          <p:nvPr/>
        </p:nvSpPr>
        <p:spPr>
          <a:xfrm>
            <a:off x="5790025" y="2156763"/>
            <a:ext cx="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67"/>
          <p:cNvSpPr/>
          <p:nvPr/>
        </p:nvSpPr>
        <p:spPr>
          <a:xfrm>
            <a:off x="709450" y="2135725"/>
            <a:ext cx="546900" cy="5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67"/>
          <p:cNvSpPr/>
          <p:nvPr/>
        </p:nvSpPr>
        <p:spPr>
          <a:xfrm>
            <a:off x="2741875" y="2010075"/>
            <a:ext cx="546900" cy="5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67"/>
          <p:cNvSpPr/>
          <p:nvPr/>
        </p:nvSpPr>
        <p:spPr>
          <a:xfrm>
            <a:off x="1798725" y="2660388"/>
            <a:ext cx="546900" cy="5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67"/>
          <p:cNvSpPr/>
          <p:nvPr/>
        </p:nvSpPr>
        <p:spPr>
          <a:xfrm>
            <a:off x="1769125" y="3779300"/>
            <a:ext cx="546900" cy="5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67"/>
          <p:cNvSpPr/>
          <p:nvPr/>
        </p:nvSpPr>
        <p:spPr>
          <a:xfrm>
            <a:off x="2991950" y="3779300"/>
            <a:ext cx="546900" cy="54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7" name="Google Shape;1367;p67"/>
          <p:cNvCxnSpPr>
            <a:stCxn id="1362" idx="6"/>
            <a:endCxn id="1363" idx="2"/>
          </p:cNvCxnSpPr>
          <p:nvPr/>
        </p:nvCxnSpPr>
        <p:spPr>
          <a:xfrm flipH="1" rot="10800000">
            <a:off x="1256350" y="2283475"/>
            <a:ext cx="14856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67"/>
          <p:cNvCxnSpPr>
            <a:stCxn id="1362" idx="5"/>
            <a:endCxn id="1364" idx="1"/>
          </p:cNvCxnSpPr>
          <p:nvPr/>
        </p:nvCxnSpPr>
        <p:spPr>
          <a:xfrm>
            <a:off x="1176258" y="2602533"/>
            <a:ext cx="7026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67"/>
          <p:cNvCxnSpPr>
            <a:stCxn id="1362" idx="4"/>
            <a:endCxn id="1365" idx="1"/>
          </p:cNvCxnSpPr>
          <p:nvPr/>
        </p:nvCxnSpPr>
        <p:spPr>
          <a:xfrm>
            <a:off x="982900" y="2682625"/>
            <a:ext cx="866400" cy="1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67"/>
          <p:cNvCxnSpPr>
            <a:stCxn id="1363" idx="4"/>
            <a:endCxn id="1365" idx="7"/>
          </p:cNvCxnSpPr>
          <p:nvPr/>
        </p:nvCxnSpPr>
        <p:spPr>
          <a:xfrm flipH="1">
            <a:off x="2235925" y="2556975"/>
            <a:ext cx="779400" cy="13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67"/>
          <p:cNvCxnSpPr>
            <a:stCxn id="1363" idx="3"/>
            <a:endCxn id="1364" idx="7"/>
          </p:cNvCxnSpPr>
          <p:nvPr/>
        </p:nvCxnSpPr>
        <p:spPr>
          <a:xfrm flipH="1">
            <a:off x="2265467" y="2476883"/>
            <a:ext cx="5565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67"/>
          <p:cNvCxnSpPr>
            <a:stCxn id="1365" idx="6"/>
            <a:endCxn id="1366" idx="2"/>
          </p:cNvCxnSpPr>
          <p:nvPr/>
        </p:nvCxnSpPr>
        <p:spPr>
          <a:xfrm>
            <a:off x="2316025" y="4052750"/>
            <a:ext cx="6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378" name="Google Shape;1378;p68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68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68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68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68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68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68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5" name="Google Shape;1385;p68"/>
          <p:cNvCxnSpPr>
            <a:stCxn id="1378" idx="6"/>
            <a:endCxn id="1379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68"/>
          <p:cNvCxnSpPr>
            <a:stCxn id="1378" idx="4"/>
            <a:endCxn id="1381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68"/>
          <p:cNvCxnSpPr>
            <a:stCxn id="1381" idx="6"/>
            <a:endCxn id="1380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68"/>
          <p:cNvCxnSpPr>
            <a:stCxn id="1379" idx="5"/>
            <a:endCxn id="1384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68"/>
          <p:cNvCxnSpPr>
            <a:stCxn id="1380" idx="6"/>
            <a:endCxn id="1384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68"/>
          <p:cNvCxnSpPr>
            <a:stCxn id="1384" idx="7"/>
            <a:endCxn id="1382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68"/>
          <p:cNvCxnSpPr>
            <a:stCxn id="1384" idx="5"/>
            <a:endCxn id="1383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2" name="Google Shape;1392;p68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68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68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68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6" name="Google Shape;1396;p68"/>
          <p:cNvCxnSpPr>
            <a:stCxn id="1382" idx="4"/>
            <a:endCxn id="1383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69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69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69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69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69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69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9" name="Google Shape;1409;p69"/>
          <p:cNvCxnSpPr>
            <a:stCxn id="1402" idx="6"/>
            <a:endCxn id="1403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69"/>
          <p:cNvCxnSpPr>
            <a:stCxn id="1402" idx="4"/>
            <a:endCxn id="1405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69"/>
          <p:cNvCxnSpPr>
            <a:stCxn id="1405" idx="6"/>
            <a:endCxn id="1404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69"/>
          <p:cNvCxnSpPr>
            <a:stCxn id="1403" idx="5"/>
            <a:endCxn id="1408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69"/>
          <p:cNvCxnSpPr>
            <a:stCxn id="1404" idx="6"/>
            <a:endCxn id="1408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69"/>
          <p:cNvCxnSpPr>
            <a:stCxn id="1408" idx="7"/>
            <a:endCxn id="1406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69"/>
          <p:cNvCxnSpPr>
            <a:stCxn id="1408" idx="5"/>
            <a:endCxn id="1407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Google Shape;1416;p69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69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8" name="Google Shape;1418;p69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69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0" name="Google Shape;1420;p69"/>
          <p:cNvCxnSpPr>
            <a:stCxn id="1406" idx="4"/>
            <a:endCxn id="1407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426" name="Google Shape;1426;p70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70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70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70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70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70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70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3" name="Google Shape;1433;p70"/>
          <p:cNvCxnSpPr>
            <a:stCxn id="1426" idx="6"/>
            <a:endCxn id="1427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70"/>
          <p:cNvCxnSpPr>
            <a:stCxn id="1426" idx="4"/>
            <a:endCxn id="1429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70"/>
          <p:cNvCxnSpPr>
            <a:stCxn id="1429" idx="6"/>
            <a:endCxn id="1428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70"/>
          <p:cNvCxnSpPr>
            <a:stCxn id="1427" idx="5"/>
            <a:endCxn id="1432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70"/>
          <p:cNvCxnSpPr>
            <a:stCxn id="1428" idx="6"/>
            <a:endCxn id="1432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70"/>
          <p:cNvCxnSpPr>
            <a:stCxn id="1432" idx="7"/>
            <a:endCxn id="1430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70"/>
          <p:cNvCxnSpPr>
            <a:stCxn id="1432" idx="5"/>
            <a:endCxn id="1431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70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70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70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4" name="Google Shape;1444;p70"/>
          <p:cNvCxnSpPr>
            <a:stCxn id="1430" idx="4"/>
            <a:endCxn id="1431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450" name="Google Shape;1450;p71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71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71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71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71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71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71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7" name="Google Shape;1457;p71"/>
          <p:cNvCxnSpPr>
            <a:stCxn id="1450" idx="6"/>
            <a:endCxn id="1451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71"/>
          <p:cNvCxnSpPr>
            <a:stCxn id="1450" idx="4"/>
            <a:endCxn id="1453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71"/>
          <p:cNvCxnSpPr>
            <a:stCxn id="1453" idx="6"/>
            <a:endCxn id="1452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71"/>
          <p:cNvCxnSpPr>
            <a:stCxn id="1451" idx="5"/>
            <a:endCxn id="1456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71"/>
          <p:cNvCxnSpPr>
            <a:stCxn id="1452" idx="6"/>
            <a:endCxn id="1456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71"/>
          <p:cNvCxnSpPr>
            <a:stCxn id="1456" idx="7"/>
            <a:endCxn id="1454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71"/>
          <p:cNvCxnSpPr>
            <a:stCxn id="1456" idx="5"/>
            <a:endCxn id="1455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71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71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71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71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8" name="Google Shape;1468;p71"/>
          <p:cNvCxnSpPr>
            <a:stCxn id="1454" idx="4"/>
            <a:endCxn id="1455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подмножества с определенной суммой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5729550" y="28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23475"/>
                <a:gridCol w="423475"/>
                <a:gridCol w="423475"/>
                <a:gridCol w="423475"/>
                <a:gridCol w="423475"/>
                <a:gridCol w="423475"/>
                <a:gridCol w="42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#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1611025" y="2409075"/>
            <a:ext cx="25791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latin typeface="Roboto"/>
                <a:ea typeface="Roboto"/>
                <a:cs typeface="Roboto"/>
                <a:sym typeface="Roboto"/>
              </a:rPr>
              <a:t>?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781775" y="2239100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474" name="Google Shape;1474;p72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72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72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72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72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2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72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1" name="Google Shape;1481;p72"/>
          <p:cNvCxnSpPr>
            <a:stCxn id="1474" idx="6"/>
            <a:endCxn id="1475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72"/>
          <p:cNvCxnSpPr>
            <a:stCxn id="1474" idx="4"/>
            <a:endCxn id="1477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72"/>
          <p:cNvCxnSpPr>
            <a:stCxn id="1477" idx="6"/>
            <a:endCxn id="1476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72"/>
          <p:cNvCxnSpPr>
            <a:stCxn id="1475" idx="5"/>
            <a:endCxn id="1480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72"/>
          <p:cNvCxnSpPr>
            <a:stCxn id="1476" idx="6"/>
            <a:endCxn id="1480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72"/>
          <p:cNvCxnSpPr>
            <a:stCxn id="1480" idx="7"/>
            <a:endCxn id="1478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72"/>
          <p:cNvCxnSpPr>
            <a:stCxn id="1480" idx="5"/>
            <a:endCxn id="1479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72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72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72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72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2" name="Google Shape;1492;p72"/>
          <p:cNvCxnSpPr>
            <a:stCxn id="1478" idx="4"/>
            <a:endCxn id="1479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498" name="Google Shape;1498;p73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73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73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73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73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73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73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5" name="Google Shape;1505;p73"/>
          <p:cNvCxnSpPr>
            <a:stCxn id="1498" idx="6"/>
            <a:endCxn id="1499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73"/>
          <p:cNvCxnSpPr>
            <a:stCxn id="1498" idx="4"/>
            <a:endCxn id="1501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73"/>
          <p:cNvCxnSpPr>
            <a:stCxn id="1501" idx="6"/>
            <a:endCxn id="1500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73"/>
          <p:cNvCxnSpPr>
            <a:stCxn id="1499" idx="5"/>
            <a:endCxn id="1504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73"/>
          <p:cNvCxnSpPr>
            <a:stCxn id="1500" idx="6"/>
            <a:endCxn id="1504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73"/>
          <p:cNvCxnSpPr>
            <a:stCxn id="1504" idx="7"/>
            <a:endCxn id="1502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73"/>
          <p:cNvCxnSpPr>
            <a:stCxn id="1504" idx="5"/>
            <a:endCxn id="1503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73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73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73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73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6" name="Google Shape;1516;p73"/>
          <p:cNvCxnSpPr>
            <a:stCxn id="1502" idx="4"/>
            <a:endCxn id="1503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522" name="Google Shape;1522;p74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74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74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74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74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74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74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9" name="Google Shape;1529;p74"/>
          <p:cNvCxnSpPr>
            <a:stCxn id="1522" idx="6"/>
            <a:endCxn id="1523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74"/>
          <p:cNvCxnSpPr>
            <a:stCxn id="1522" idx="4"/>
            <a:endCxn id="1525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74"/>
          <p:cNvCxnSpPr>
            <a:stCxn id="1525" idx="6"/>
            <a:endCxn id="1524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74"/>
          <p:cNvCxnSpPr>
            <a:stCxn id="1523" idx="5"/>
            <a:endCxn id="1528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74"/>
          <p:cNvCxnSpPr>
            <a:stCxn id="1524" idx="6"/>
            <a:endCxn id="1528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74"/>
          <p:cNvCxnSpPr>
            <a:stCxn id="1528" idx="7"/>
            <a:endCxn id="1526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74"/>
          <p:cNvCxnSpPr>
            <a:stCxn id="1528" idx="5"/>
            <a:endCxn id="1527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74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74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74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74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0" name="Google Shape;1540;p74"/>
          <p:cNvCxnSpPr>
            <a:stCxn id="1526" idx="4"/>
            <a:endCxn id="1527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546" name="Google Shape;1546;p75"/>
          <p:cNvSpPr/>
          <p:nvPr/>
        </p:nvSpPr>
        <p:spPr>
          <a:xfrm>
            <a:off x="1485400" y="25024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75"/>
          <p:cNvSpPr/>
          <p:nvPr/>
        </p:nvSpPr>
        <p:spPr>
          <a:xfrm>
            <a:off x="2554175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75"/>
          <p:cNvSpPr/>
          <p:nvPr/>
        </p:nvSpPr>
        <p:spPr>
          <a:xfrm>
            <a:off x="2554175" y="34899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5"/>
          <p:cNvSpPr/>
          <p:nvPr/>
        </p:nvSpPr>
        <p:spPr>
          <a:xfrm>
            <a:off x="1485400" y="34899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5"/>
          <p:cNvSpPr/>
          <p:nvPr/>
        </p:nvSpPr>
        <p:spPr>
          <a:xfrm>
            <a:off x="3691250" y="25024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75"/>
          <p:cNvSpPr/>
          <p:nvPr/>
        </p:nvSpPr>
        <p:spPr>
          <a:xfrm>
            <a:off x="3732800" y="34529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75"/>
          <p:cNvSpPr/>
          <p:nvPr/>
        </p:nvSpPr>
        <p:spPr>
          <a:xfrm>
            <a:off x="3124025" y="30215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3" name="Google Shape;1553;p75"/>
          <p:cNvCxnSpPr>
            <a:stCxn id="1546" idx="6"/>
            <a:endCxn id="1547" idx="2"/>
          </p:cNvCxnSpPr>
          <p:nvPr/>
        </p:nvCxnSpPr>
        <p:spPr>
          <a:xfrm>
            <a:off x="1847500" y="26834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75"/>
          <p:cNvCxnSpPr>
            <a:stCxn id="1546" idx="4"/>
            <a:endCxn id="1549" idx="0"/>
          </p:cNvCxnSpPr>
          <p:nvPr/>
        </p:nvCxnSpPr>
        <p:spPr>
          <a:xfrm>
            <a:off x="1666450" y="2864525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75"/>
          <p:cNvCxnSpPr>
            <a:stCxn id="1549" idx="6"/>
            <a:endCxn id="1548" idx="2"/>
          </p:cNvCxnSpPr>
          <p:nvPr/>
        </p:nvCxnSpPr>
        <p:spPr>
          <a:xfrm>
            <a:off x="1847500" y="3670975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75"/>
          <p:cNvCxnSpPr>
            <a:stCxn id="1547" idx="5"/>
            <a:endCxn id="1552" idx="1"/>
          </p:cNvCxnSpPr>
          <p:nvPr/>
        </p:nvCxnSpPr>
        <p:spPr>
          <a:xfrm>
            <a:off x="2863247" y="2811497"/>
            <a:ext cx="3138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75"/>
          <p:cNvCxnSpPr>
            <a:stCxn id="1548" idx="6"/>
            <a:endCxn id="1552" idx="3"/>
          </p:cNvCxnSpPr>
          <p:nvPr/>
        </p:nvCxnSpPr>
        <p:spPr>
          <a:xfrm flipH="1" rot="10800000">
            <a:off x="2916275" y="3330475"/>
            <a:ext cx="260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75"/>
          <p:cNvCxnSpPr>
            <a:stCxn id="1552" idx="7"/>
            <a:endCxn id="1550" idx="3"/>
          </p:cNvCxnSpPr>
          <p:nvPr/>
        </p:nvCxnSpPr>
        <p:spPr>
          <a:xfrm flipH="1" rot="10800000">
            <a:off x="3433097" y="2811453"/>
            <a:ext cx="311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75"/>
          <p:cNvCxnSpPr>
            <a:stCxn id="1552" idx="5"/>
            <a:endCxn id="1551" idx="1"/>
          </p:cNvCxnSpPr>
          <p:nvPr/>
        </p:nvCxnSpPr>
        <p:spPr>
          <a:xfrm>
            <a:off x="3433097" y="3330597"/>
            <a:ext cx="352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75"/>
          <p:cNvSpPr/>
          <p:nvPr/>
        </p:nvSpPr>
        <p:spPr>
          <a:xfrm>
            <a:off x="6161350" y="2361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75"/>
          <p:cNvSpPr/>
          <p:nvPr/>
        </p:nvSpPr>
        <p:spPr>
          <a:xfrm>
            <a:off x="6599700" y="23610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75"/>
          <p:cNvSpPr/>
          <p:nvPr/>
        </p:nvSpPr>
        <p:spPr>
          <a:xfrm>
            <a:off x="7038050" y="236102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75"/>
          <p:cNvSpPr txBox="1"/>
          <p:nvPr/>
        </p:nvSpPr>
        <p:spPr>
          <a:xfrm>
            <a:off x="6057575" y="1950975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4" name="Google Shape;1564;p75"/>
          <p:cNvCxnSpPr>
            <a:stCxn id="1550" idx="4"/>
            <a:endCxn id="1551" idx="0"/>
          </p:cNvCxnSpPr>
          <p:nvPr/>
        </p:nvCxnSpPr>
        <p:spPr>
          <a:xfrm>
            <a:off x="3872300" y="2864525"/>
            <a:ext cx="41700" cy="5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570" name="Google Shape;1570;p76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76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4" name="Google Shape;1574;p76"/>
          <p:cNvCxnSpPr>
            <a:stCxn id="1570" idx="6"/>
            <a:endCxn id="1571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76"/>
          <p:cNvCxnSpPr>
            <a:stCxn id="1570" idx="4"/>
            <a:endCxn id="1573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76"/>
          <p:cNvCxnSpPr>
            <a:stCxn id="1573" idx="6"/>
            <a:endCxn id="1572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76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76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76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76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1" name="Google Shape;1581;p76"/>
          <p:cNvCxnSpPr>
            <a:stCxn id="1571" idx="4"/>
            <a:endCxn id="1572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2" name="Google Shape;1582;p76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3" name="Google Shape;1583;p76"/>
          <p:cNvCxnSpPr>
            <a:stCxn id="1573" idx="2"/>
            <a:endCxn id="1582" idx="5"/>
          </p:cNvCxnSpPr>
          <p:nvPr/>
        </p:nvCxnSpPr>
        <p:spPr>
          <a:xfrm rot="10800000">
            <a:off x="6784575" y="3812400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76"/>
          <p:cNvCxnSpPr>
            <a:stCxn id="1570" idx="2"/>
            <a:endCxn id="1582" idx="7"/>
          </p:cNvCxnSpPr>
          <p:nvPr/>
        </p:nvCxnSpPr>
        <p:spPr>
          <a:xfrm flipH="1">
            <a:off x="6784575" y="3190600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590" name="Google Shape;1590;p77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4" name="Google Shape;1594;p77"/>
          <p:cNvCxnSpPr>
            <a:stCxn id="1590" idx="6"/>
            <a:endCxn id="1591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77"/>
          <p:cNvCxnSpPr>
            <a:stCxn id="1590" idx="4"/>
            <a:endCxn id="1593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77"/>
          <p:cNvCxnSpPr>
            <a:stCxn id="1593" idx="6"/>
            <a:endCxn id="1592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7" name="Google Shape;1597;p77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77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77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77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1" name="Google Shape;1601;p77"/>
          <p:cNvCxnSpPr>
            <a:stCxn id="1591" idx="4"/>
            <a:endCxn id="1592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77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77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4" name="Google Shape;1604;p77"/>
          <p:cNvCxnSpPr>
            <a:endCxn id="1603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77"/>
          <p:cNvCxnSpPr>
            <a:endCxn id="1603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611" name="Google Shape;1611;p78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78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5" name="Google Shape;1615;p78"/>
          <p:cNvCxnSpPr>
            <a:stCxn id="1611" idx="6"/>
            <a:endCxn id="1612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78"/>
          <p:cNvCxnSpPr>
            <a:stCxn id="1611" idx="4"/>
            <a:endCxn id="1614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78"/>
          <p:cNvCxnSpPr>
            <a:stCxn id="1614" idx="6"/>
            <a:endCxn id="1613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8" name="Google Shape;1618;p78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78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78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78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2" name="Google Shape;1622;p78"/>
          <p:cNvCxnSpPr>
            <a:stCxn id="1612" idx="4"/>
            <a:endCxn id="1613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Google Shape;1623;p78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78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5" name="Google Shape;1625;p78"/>
          <p:cNvCxnSpPr>
            <a:stCxn id="1623" idx="3"/>
            <a:endCxn id="1624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78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78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8" name="Google Shape;1628;p78"/>
          <p:cNvCxnSpPr>
            <a:endCxn id="1627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78"/>
          <p:cNvCxnSpPr>
            <a:endCxn id="1627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635" name="Google Shape;1635;p79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9" name="Google Shape;1639;p79"/>
          <p:cNvCxnSpPr>
            <a:stCxn id="1635" idx="6"/>
            <a:endCxn id="1636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79"/>
          <p:cNvCxnSpPr>
            <a:stCxn id="1635" idx="4"/>
            <a:endCxn id="1638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79"/>
          <p:cNvCxnSpPr>
            <a:stCxn id="1638" idx="6"/>
            <a:endCxn id="1637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79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79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79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79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6" name="Google Shape;1646;p79"/>
          <p:cNvCxnSpPr>
            <a:stCxn id="1636" idx="4"/>
            <a:endCxn id="1637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7" name="Google Shape;1647;p79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79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9" name="Google Shape;1649;p79"/>
          <p:cNvCxnSpPr>
            <a:stCxn id="1647" idx="3"/>
            <a:endCxn id="1648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0" name="Google Shape;1650;p79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79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2" name="Google Shape;1652;p79"/>
          <p:cNvCxnSpPr>
            <a:stCxn id="1647" idx="4"/>
            <a:endCxn id="1651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79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4" name="Google Shape;1654;p79"/>
          <p:cNvCxnSpPr>
            <a:endCxn id="1653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79"/>
          <p:cNvCxnSpPr>
            <a:endCxn id="1653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661" name="Google Shape;1661;p80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5" name="Google Shape;1665;p80"/>
          <p:cNvCxnSpPr>
            <a:stCxn id="1661" idx="6"/>
            <a:endCxn id="1662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80"/>
          <p:cNvCxnSpPr>
            <a:stCxn id="1661" idx="4"/>
            <a:endCxn id="1664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80"/>
          <p:cNvCxnSpPr>
            <a:stCxn id="1664" idx="6"/>
            <a:endCxn id="1663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Google Shape;1668;p80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80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0" name="Google Shape;1670;p80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80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2" name="Google Shape;1672;p80"/>
          <p:cNvCxnSpPr>
            <a:stCxn id="1662" idx="4"/>
            <a:endCxn id="1663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3" name="Google Shape;1673;p80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80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5" name="Google Shape;1675;p80"/>
          <p:cNvCxnSpPr>
            <a:stCxn id="1673" idx="3"/>
            <a:endCxn id="1674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6" name="Google Shape;1676;p80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80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8" name="Google Shape;1678;p80"/>
          <p:cNvCxnSpPr>
            <a:stCxn id="1673" idx="4"/>
            <a:endCxn id="1677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80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0" name="Google Shape;1680;p80"/>
          <p:cNvCxnSpPr>
            <a:stCxn id="1677" idx="3"/>
            <a:endCxn id="1679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1" name="Google Shape;1681;p80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2" name="Google Shape;1682;p80"/>
          <p:cNvCxnSpPr>
            <a:endCxn id="1681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80"/>
          <p:cNvCxnSpPr>
            <a:endCxn id="1681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689" name="Google Shape;1689;p81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81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81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81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3" name="Google Shape;1693;p81"/>
          <p:cNvCxnSpPr>
            <a:stCxn id="1689" idx="6"/>
            <a:endCxn id="1690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81"/>
          <p:cNvCxnSpPr>
            <a:stCxn id="1689" idx="4"/>
            <a:endCxn id="1692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81"/>
          <p:cNvCxnSpPr>
            <a:stCxn id="1692" idx="6"/>
            <a:endCxn id="1691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6" name="Google Shape;1696;p81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81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81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81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0" name="Google Shape;1700;p81"/>
          <p:cNvCxnSpPr>
            <a:stCxn id="1690" idx="4"/>
            <a:endCxn id="1691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81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81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3" name="Google Shape;1703;p81"/>
          <p:cNvCxnSpPr>
            <a:stCxn id="1701" idx="3"/>
            <a:endCxn id="1702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4" name="Google Shape;1704;p81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81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6" name="Google Shape;1706;p81"/>
          <p:cNvCxnSpPr>
            <a:stCxn id="1701" idx="4"/>
            <a:endCxn id="1705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7" name="Google Shape;1707;p81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8" name="Google Shape;1708;p81"/>
          <p:cNvCxnSpPr>
            <a:stCxn id="1705" idx="3"/>
            <a:endCxn id="1707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9" name="Google Shape;1709;p81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0" name="Google Shape;1710;p81"/>
          <p:cNvCxnSpPr>
            <a:stCxn id="1707" idx="3"/>
            <a:endCxn id="1709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1" name="Google Shape;1711;p81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81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3" name="Google Shape;1713;p81"/>
          <p:cNvCxnSpPr>
            <a:endCxn id="1712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81"/>
          <p:cNvCxnSpPr>
            <a:endCxn id="1712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6076125" y="29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23475"/>
                <a:gridCol w="423475"/>
                <a:gridCol w="423475"/>
                <a:gridCol w="423475"/>
                <a:gridCol w="423475"/>
                <a:gridCol w="423475"/>
                <a:gridCol w="42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#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9" name="Google Shape;109;p19"/>
          <p:cNvSpPr txBox="1"/>
          <p:nvPr/>
        </p:nvSpPr>
        <p:spPr>
          <a:xfrm>
            <a:off x="6781775" y="2239100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954200" y="18807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212436" y="2399827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0075" y="232902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075" y="28331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889274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535047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0075" y="333727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0075" y="392797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922161" y="2399827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598999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2244772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219224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712597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106874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600247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526749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5020122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414399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907772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9"/>
          <p:cNvCxnSpPr>
            <a:stCxn id="110" idx="1"/>
            <a:endCxn id="118" idx="0"/>
          </p:cNvCxnSpPr>
          <p:nvPr/>
        </p:nvCxnSpPr>
        <p:spPr>
          <a:xfrm flipH="1">
            <a:off x="2121100" y="2010050"/>
            <a:ext cx="8331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18" idx="2"/>
            <a:endCxn id="119" idx="0"/>
          </p:cNvCxnSpPr>
          <p:nvPr/>
        </p:nvCxnSpPr>
        <p:spPr>
          <a:xfrm flipH="1">
            <a:off x="1798111" y="2658427"/>
            <a:ext cx="323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18" idx="2"/>
            <a:endCxn id="120" idx="0"/>
          </p:cNvCxnSpPr>
          <p:nvPr/>
        </p:nvCxnSpPr>
        <p:spPr>
          <a:xfrm>
            <a:off x="2121211" y="2658427"/>
            <a:ext cx="322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19" idx="2"/>
            <a:endCxn id="123" idx="0"/>
          </p:cNvCxnSpPr>
          <p:nvPr/>
        </p:nvCxnSpPr>
        <p:spPr>
          <a:xfrm flipH="1">
            <a:off x="1306049" y="3162550"/>
            <a:ext cx="4920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19" idx="2"/>
            <a:endCxn id="124" idx="0"/>
          </p:cNvCxnSpPr>
          <p:nvPr/>
        </p:nvCxnSpPr>
        <p:spPr>
          <a:xfrm>
            <a:off x="1798049" y="3162550"/>
            <a:ext cx="12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0" idx="2"/>
            <a:endCxn id="121" idx="0"/>
          </p:cNvCxnSpPr>
          <p:nvPr/>
        </p:nvCxnSpPr>
        <p:spPr>
          <a:xfrm flipH="1">
            <a:off x="2418322" y="3162550"/>
            <a:ext cx="25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20" idx="2"/>
            <a:endCxn id="122" idx="0"/>
          </p:cNvCxnSpPr>
          <p:nvPr/>
        </p:nvCxnSpPr>
        <p:spPr>
          <a:xfrm>
            <a:off x="2443822" y="3162550"/>
            <a:ext cx="4677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23" idx="2"/>
          </p:cNvCxnSpPr>
          <p:nvPr/>
        </p:nvCxnSpPr>
        <p:spPr>
          <a:xfrm>
            <a:off x="1305924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23" idx="2"/>
          </p:cNvCxnSpPr>
          <p:nvPr/>
        </p:nvCxnSpPr>
        <p:spPr>
          <a:xfrm flipH="1">
            <a:off x="1160124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23" idx="2"/>
          </p:cNvCxnSpPr>
          <p:nvPr/>
        </p:nvCxnSpPr>
        <p:spPr>
          <a:xfrm>
            <a:off x="1305924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23" idx="2"/>
          </p:cNvCxnSpPr>
          <p:nvPr/>
        </p:nvCxnSpPr>
        <p:spPr>
          <a:xfrm flipH="1">
            <a:off x="1086324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1830674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flipH="1">
            <a:off x="1684874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1830674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 flipH="1">
            <a:off x="1611074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2469961" y="3666675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2324161" y="3666675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2469961" y="3666675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2250361" y="3666675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2946461" y="366680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 flipH="1">
            <a:off x="2800661" y="366680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2946461" y="366680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 flipH="1">
            <a:off x="2726861" y="366680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3648261" y="366680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 flipH="1">
            <a:off x="3502461" y="366680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3648261" y="366680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>
            <a:off x="3428661" y="366680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4131836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3986036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4131836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/>
          <p:nvPr/>
        </p:nvCxnSpPr>
        <p:spPr>
          <a:xfrm flipH="1">
            <a:off x="3912236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4760611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4614811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4760611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4541011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5253986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/>
          <p:nvPr/>
        </p:nvCxnSpPr>
        <p:spPr>
          <a:xfrm flipH="1">
            <a:off x="5108186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5253986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/>
          <p:nvPr/>
        </p:nvCxnSpPr>
        <p:spPr>
          <a:xfrm flipH="1">
            <a:off x="5034386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1374425" y="3946350"/>
            <a:ext cx="124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747650" y="3990825"/>
            <a:ext cx="124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4975" y="42756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0075" y="46127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887600" y="4059450"/>
            <a:ext cx="30447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можем просто перебрать все существующие варианты и оставить те, которые являются решением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19"/>
          <p:cNvCxnSpPr>
            <a:stCxn id="110" idx="2"/>
            <a:endCxn id="111" idx="0"/>
          </p:cNvCxnSpPr>
          <p:nvPr/>
        </p:nvCxnSpPr>
        <p:spPr>
          <a:xfrm>
            <a:off x="3153250" y="2139350"/>
            <a:ext cx="12582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11" idx="2"/>
            <a:endCxn id="114" idx="0"/>
          </p:cNvCxnSpPr>
          <p:nvPr/>
        </p:nvCxnSpPr>
        <p:spPr>
          <a:xfrm flipH="1">
            <a:off x="4088386" y="2658427"/>
            <a:ext cx="323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>
            <a:stCxn id="111" idx="2"/>
            <a:endCxn id="115" idx="0"/>
          </p:cNvCxnSpPr>
          <p:nvPr/>
        </p:nvCxnSpPr>
        <p:spPr>
          <a:xfrm>
            <a:off x="4411486" y="2658427"/>
            <a:ext cx="322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>
            <a:stCxn id="114" idx="2"/>
            <a:endCxn id="127" idx="0"/>
          </p:cNvCxnSpPr>
          <p:nvPr/>
        </p:nvCxnSpPr>
        <p:spPr>
          <a:xfrm flipH="1">
            <a:off x="3613424" y="3162550"/>
            <a:ext cx="474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stCxn id="114" idx="2"/>
            <a:endCxn id="128" idx="0"/>
          </p:cNvCxnSpPr>
          <p:nvPr/>
        </p:nvCxnSpPr>
        <p:spPr>
          <a:xfrm>
            <a:off x="4088324" y="3162550"/>
            <a:ext cx="186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15" idx="2"/>
            <a:endCxn id="125" idx="0"/>
          </p:cNvCxnSpPr>
          <p:nvPr/>
        </p:nvCxnSpPr>
        <p:spPr>
          <a:xfrm flipH="1">
            <a:off x="4725697" y="3162550"/>
            <a:ext cx="84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>
            <a:stCxn id="115" idx="2"/>
            <a:endCxn id="126" idx="0"/>
          </p:cNvCxnSpPr>
          <p:nvPr/>
        </p:nvCxnSpPr>
        <p:spPr>
          <a:xfrm>
            <a:off x="4734097" y="3162550"/>
            <a:ext cx="485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720" name="Google Shape;1720;p82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82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82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82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4" name="Google Shape;1724;p82"/>
          <p:cNvCxnSpPr>
            <a:stCxn id="1720" idx="6"/>
            <a:endCxn id="1721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82"/>
          <p:cNvCxnSpPr>
            <a:stCxn id="1720" idx="4"/>
            <a:endCxn id="1723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82"/>
          <p:cNvCxnSpPr>
            <a:stCxn id="1723" idx="6"/>
            <a:endCxn id="1722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82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82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82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82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1" name="Google Shape;1731;p82"/>
          <p:cNvCxnSpPr>
            <a:stCxn id="1721" idx="4"/>
            <a:endCxn id="1722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2" name="Google Shape;1732;p82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82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4" name="Google Shape;1734;p82"/>
          <p:cNvCxnSpPr>
            <a:stCxn id="1732" idx="3"/>
            <a:endCxn id="1733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5" name="Google Shape;1735;p82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82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7" name="Google Shape;1737;p82"/>
          <p:cNvCxnSpPr>
            <a:stCxn id="1732" idx="4"/>
            <a:endCxn id="1736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82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9" name="Google Shape;1739;p82"/>
          <p:cNvCxnSpPr>
            <a:stCxn id="1736" idx="3"/>
            <a:endCxn id="1738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0" name="Google Shape;1740;p82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1" name="Google Shape;1741;p82"/>
          <p:cNvCxnSpPr>
            <a:stCxn id="1738" idx="3"/>
            <a:endCxn id="1740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2" name="Google Shape;1742;p82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82"/>
          <p:cNvSpPr/>
          <p:nvPr/>
        </p:nvSpPr>
        <p:spPr>
          <a:xfrm>
            <a:off x="1984600" y="37085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82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5" name="Google Shape;1745;p82"/>
          <p:cNvCxnSpPr>
            <a:endCxn id="1744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82"/>
          <p:cNvCxnSpPr>
            <a:endCxn id="1744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82"/>
          <p:cNvCxnSpPr>
            <a:stCxn id="1738" idx="4"/>
            <a:endCxn id="1743" idx="0"/>
          </p:cNvCxnSpPr>
          <p:nvPr/>
        </p:nvCxnSpPr>
        <p:spPr>
          <a:xfrm>
            <a:off x="2042375" y="3451250"/>
            <a:ext cx="123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753" name="Google Shape;1753;p83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4" name="Google Shape;1754;p83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83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83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7" name="Google Shape;1757;p83"/>
          <p:cNvCxnSpPr>
            <a:stCxn id="1753" idx="6"/>
            <a:endCxn id="1754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83"/>
          <p:cNvCxnSpPr>
            <a:stCxn id="1753" idx="4"/>
            <a:endCxn id="1756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83"/>
          <p:cNvCxnSpPr>
            <a:stCxn id="1756" idx="6"/>
            <a:endCxn id="1755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83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83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83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83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4" name="Google Shape;1764;p83"/>
          <p:cNvCxnSpPr>
            <a:stCxn id="1754" idx="4"/>
            <a:endCxn id="1755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83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83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7" name="Google Shape;1767;p83"/>
          <p:cNvCxnSpPr>
            <a:stCxn id="1765" idx="3"/>
            <a:endCxn id="1766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8" name="Google Shape;1768;p83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83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0" name="Google Shape;1770;p83"/>
          <p:cNvCxnSpPr>
            <a:stCxn id="1765" idx="4"/>
            <a:endCxn id="1769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Google Shape;1771;p83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2" name="Google Shape;1772;p83"/>
          <p:cNvCxnSpPr>
            <a:stCxn id="1769" idx="3"/>
            <a:endCxn id="1771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3" name="Google Shape;1773;p83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4" name="Google Shape;1774;p83"/>
          <p:cNvCxnSpPr>
            <a:stCxn id="1771" idx="3"/>
            <a:endCxn id="1773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5" name="Google Shape;1775;p83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6" name="Google Shape;1776;p83"/>
          <p:cNvSpPr/>
          <p:nvPr/>
        </p:nvSpPr>
        <p:spPr>
          <a:xfrm>
            <a:off x="1984600" y="37085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83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8" name="Google Shape;1778;p83"/>
          <p:cNvCxnSpPr>
            <a:endCxn id="1777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83"/>
          <p:cNvCxnSpPr>
            <a:endCxn id="1777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83"/>
          <p:cNvCxnSpPr>
            <a:stCxn id="1771" idx="4"/>
            <a:endCxn id="1776" idx="0"/>
          </p:cNvCxnSpPr>
          <p:nvPr/>
        </p:nvCxnSpPr>
        <p:spPr>
          <a:xfrm>
            <a:off x="2042375" y="3451250"/>
            <a:ext cx="123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83"/>
          <p:cNvSpPr/>
          <p:nvPr/>
        </p:nvSpPr>
        <p:spPr>
          <a:xfrm>
            <a:off x="1552250" y="428000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2" name="Google Shape;1782;p83"/>
          <p:cNvCxnSpPr>
            <a:stCxn id="1776" idx="3"/>
            <a:endCxn id="1781" idx="7"/>
          </p:cNvCxnSpPr>
          <p:nvPr/>
        </p:nvCxnSpPr>
        <p:spPr>
          <a:xfrm flipH="1">
            <a:off x="1861228" y="4017597"/>
            <a:ext cx="1764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3" name="Google Shape;1783;p83"/>
          <p:cNvSpPr txBox="1"/>
          <p:nvPr/>
        </p:nvSpPr>
        <p:spPr>
          <a:xfrm>
            <a:off x="1287050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789" name="Google Shape;1789;p84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84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84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84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84"/>
          <p:cNvCxnSpPr>
            <a:stCxn id="1789" idx="6"/>
            <a:endCxn id="1790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84"/>
          <p:cNvCxnSpPr>
            <a:stCxn id="1789" idx="4"/>
            <a:endCxn id="1792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84"/>
          <p:cNvCxnSpPr>
            <a:stCxn id="1792" idx="6"/>
            <a:endCxn id="1791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6" name="Google Shape;1796;p84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84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84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84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0" name="Google Shape;1800;p84"/>
          <p:cNvCxnSpPr>
            <a:stCxn id="1790" idx="4"/>
            <a:endCxn id="1791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84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84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3" name="Google Shape;1803;p84"/>
          <p:cNvCxnSpPr>
            <a:stCxn id="1801" idx="3"/>
            <a:endCxn id="1802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4" name="Google Shape;1804;p84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5" name="Google Shape;1805;p84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6" name="Google Shape;1806;p84"/>
          <p:cNvCxnSpPr>
            <a:stCxn id="1801" idx="4"/>
            <a:endCxn id="1805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7" name="Google Shape;1807;p84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8" name="Google Shape;1808;p84"/>
          <p:cNvCxnSpPr>
            <a:stCxn id="1805" idx="3"/>
            <a:endCxn id="1807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9" name="Google Shape;1809;p84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0" name="Google Shape;1810;p84"/>
          <p:cNvCxnSpPr>
            <a:stCxn id="1807" idx="3"/>
            <a:endCxn id="1809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1" name="Google Shape;1811;p84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84"/>
          <p:cNvSpPr/>
          <p:nvPr/>
        </p:nvSpPr>
        <p:spPr>
          <a:xfrm>
            <a:off x="1984600" y="37085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84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4" name="Google Shape;1814;p84"/>
          <p:cNvCxnSpPr>
            <a:endCxn id="1813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5" name="Google Shape;1815;p84"/>
          <p:cNvCxnSpPr>
            <a:endCxn id="1813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84"/>
          <p:cNvCxnSpPr>
            <a:stCxn id="1807" idx="4"/>
            <a:endCxn id="1812" idx="0"/>
          </p:cNvCxnSpPr>
          <p:nvPr/>
        </p:nvCxnSpPr>
        <p:spPr>
          <a:xfrm>
            <a:off x="2042375" y="3451250"/>
            <a:ext cx="123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7" name="Google Shape;1817;p84"/>
          <p:cNvSpPr/>
          <p:nvPr/>
        </p:nvSpPr>
        <p:spPr>
          <a:xfrm>
            <a:off x="1552250" y="428000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8" name="Google Shape;1818;p84"/>
          <p:cNvCxnSpPr>
            <a:stCxn id="1812" idx="3"/>
            <a:endCxn id="1817" idx="7"/>
          </p:cNvCxnSpPr>
          <p:nvPr/>
        </p:nvCxnSpPr>
        <p:spPr>
          <a:xfrm flipH="1">
            <a:off x="1861228" y="4017597"/>
            <a:ext cx="1764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9" name="Google Shape;1819;p84"/>
          <p:cNvSpPr txBox="1"/>
          <p:nvPr/>
        </p:nvSpPr>
        <p:spPr>
          <a:xfrm>
            <a:off x="1287050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84"/>
          <p:cNvSpPr/>
          <p:nvPr/>
        </p:nvSpPr>
        <p:spPr>
          <a:xfrm>
            <a:off x="2432725" y="42800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84"/>
          <p:cNvSpPr txBox="1"/>
          <p:nvPr/>
        </p:nvSpPr>
        <p:spPr>
          <a:xfrm>
            <a:off x="2167525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2" name="Google Shape;1822;p84"/>
          <p:cNvCxnSpPr>
            <a:stCxn id="1812" idx="5"/>
          </p:cNvCxnSpPr>
          <p:nvPr/>
        </p:nvCxnSpPr>
        <p:spPr>
          <a:xfrm>
            <a:off x="2293672" y="4017597"/>
            <a:ext cx="248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3" name="Google Shape;1823;p84"/>
          <p:cNvSpPr/>
          <p:nvPr/>
        </p:nvSpPr>
        <p:spPr>
          <a:xfrm>
            <a:off x="3095050" y="428000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4" name="Google Shape;1824;p84"/>
          <p:cNvCxnSpPr>
            <a:stCxn id="1812" idx="6"/>
            <a:endCxn id="1823" idx="1"/>
          </p:cNvCxnSpPr>
          <p:nvPr/>
        </p:nvCxnSpPr>
        <p:spPr>
          <a:xfrm>
            <a:off x="2346700" y="3889575"/>
            <a:ext cx="8013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830" name="Google Shape;1830;p85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1" name="Google Shape;1831;p85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2" name="Google Shape;1832;p85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85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4" name="Google Shape;1834;p85"/>
          <p:cNvCxnSpPr>
            <a:stCxn id="1830" idx="6"/>
            <a:endCxn id="1831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85"/>
          <p:cNvCxnSpPr>
            <a:stCxn id="1830" idx="4"/>
            <a:endCxn id="1833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85"/>
          <p:cNvCxnSpPr>
            <a:stCxn id="1833" idx="6"/>
            <a:endCxn id="1832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85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8" name="Google Shape;1838;p85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85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85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1" name="Google Shape;1841;p85"/>
          <p:cNvCxnSpPr>
            <a:stCxn id="1831" idx="4"/>
            <a:endCxn id="1832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2" name="Google Shape;1842;p85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3" name="Google Shape;1843;p85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4" name="Google Shape;1844;p85"/>
          <p:cNvCxnSpPr>
            <a:stCxn id="1842" idx="3"/>
            <a:endCxn id="1843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5" name="Google Shape;1845;p85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85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7" name="Google Shape;1847;p85"/>
          <p:cNvCxnSpPr>
            <a:stCxn id="1842" idx="4"/>
            <a:endCxn id="1846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8" name="Google Shape;1848;p85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9" name="Google Shape;1849;p85"/>
          <p:cNvCxnSpPr>
            <a:stCxn id="1846" idx="3"/>
            <a:endCxn id="1848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0" name="Google Shape;1850;p85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1" name="Google Shape;1851;p85"/>
          <p:cNvCxnSpPr>
            <a:stCxn id="1848" idx="3"/>
            <a:endCxn id="1850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2" name="Google Shape;1852;p85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85"/>
          <p:cNvSpPr/>
          <p:nvPr/>
        </p:nvSpPr>
        <p:spPr>
          <a:xfrm>
            <a:off x="1984600" y="37085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85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5" name="Google Shape;1855;p85"/>
          <p:cNvCxnSpPr>
            <a:endCxn id="1854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85"/>
          <p:cNvCxnSpPr>
            <a:endCxn id="1854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85"/>
          <p:cNvCxnSpPr>
            <a:stCxn id="1848" idx="4"/>
            <a:endCxn id="1853" idx="0"/>
          </p:cNvCxnSpPr>
          <p:nvPr/>
        </p:nvCxnSpPr>
        <p:spPr>
          <a:xfrm>
            <a:off x="2042375" y="3451250"/>
            <a:ext cx="123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8" name="Google Shape;1858;p85"/>
          <p:cNvSpPr/>
          <p:nvPr/>
        </p:nvSpPr>
        <p:spPr>
          <a:xfrm>
            <a:off x="1552250" y="428000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9" name="Google Shape;1859;p85"/>
          <p:cNvCxnSpPr>
            <a:stCxn id="1853" idx="3"/>
            <a:endCxn id="1858" idx="7"/>
          </p:cNvCxnSpPr>
          <p:nvPr/>
        </p:nvCxnSpPr>
        <p:spPr>
          <a:xfrm flipH="1">
            <a:off x="1861228" y="4017597"/>
            <a:ext cx="1764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0" name="Google Shape;1860;p85"/>
          <p:cNvSpPr txBox="1"/>
          <p:nvPr/>
        </p:nvSpPr>
        <p:spPr>
          <a:xfrm>
            <a:off x="1287050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1" name="Google Shape;1861;p85"/>
          <p:cNvSpPr/>
          <p:nvPr/>
        </p:nvSpPr>
        <p:spPr>
          <a:xfrm>
            <a:off x="2432725" y="42800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2" name="Google Shape;1862;p85"/>
          <p:cNvSpPr txBox="1"/>
          <p:nvPr/>
        </p:nvSpPr>
        <p:spPr>
          <a:xfrm>
            <a:off x="2167525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3" name="Google Shape;1863;p85"/>
          <p:cNvCxnSpPr>
            <a:stCxn id="1853" idx="5"/>
          </p:cNvCxnSpPr>
          <p:nvPr/>
        </p:nvCxnSpPr>
        <p:spPr>
          <a:xfrm>
            <a:off x="2293672" y="4017597"/>
            <a:ext cx="248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4" name="Google Shape;1864;p85"/>
          <p:cNvSpPr/>
          <p:nvPr/>
        </p:nvSpPr>
        <p:spPr>
          <a:xfrm>
            <a:off x="3095050" y="428000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5" name="Google Shape;1865;p85"/>
          <p:cNvCxnSpPr>
            <a:stCxn id="1853" idx="6"/>
            <a:endCxn id="1864" idx="1"/>
          </p:cNvCxnSpPr>
          <p:nvPr/>
        </p:nvCxnSpPr>
        <p:spPr>
          <a:xfrm>
            <a:off x="2346700" y="3889575"/>
            <a:ext cx="8013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6" name="Google Shape;1866;p85"/>
          <p:cNvSpPr/>
          <p:nvPr/>
        </p:nvSpPr>
        <p:spPr>
          <a:xfrm>
            <a:off x="3095050" y="355637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7" name="Google Shape;1867;p85"/>
          <p:cNvCxnSpPr>
            <a:stCxn id="1848" idx="6"/>
            <a:endCxn id="1866" idx="2"/>
          </p:cNvCxnSpPr>
          <p:nvPr/>
        </p:nvCxnSpPr>
        <p:spPr>
          <a:xfrm>
            <a:off x="2223425" y="3270200"/>
            <a:ext cx="8715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Google Shape;1868;p85"/>
          <p:cNvSpPr txBox="1"/>
          <p:nvPr/>
        </p:nvSpPr>
        <p:spPr>
          <a:xfrm>
            <a:off x="2919400" y="4615175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раскрашивании графа</a:t>
            </a:r>
            <a:endParaRPr/>
          </a:p>
        </p:txBody>
      </p:sp>
      <p:sp>
        <p:nvSpPr>
          <p:cNvPr id="1874" name="Google Shape;1874;p86"/>
          <p:cNvSpPr/>
          <p:nvPr/>
        </p:nvSpPr>
        <p:spPr>
          <a:xfrm>
            <a:off x="7106475" y="30095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5" name="Google Shape;1875;p86"/>
          <p:cNvSpPr/>
          <p:nvPr/>
        </p:nvSpPr>
        <p:spPr>
          <a:xfrm>
            <a:off x="8175250" y="30095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6" name="Google Shape;1876;p86"/>
          <p:cNvSpPr/>
          <p:nvPr/>
        </p:nvSpPr>
        <p:spPr>
          <a:xfrm>
            <a:off x="8175250" y="39970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86"/>
          <p:cNvSpPr/>
          <p:nvPr/>
        </p:nvSpPr>
        <p:spPr>
          <a:xfrm>
            <a:off x="7106475" y="39970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8" name="Google Shape;1878;p86"/>
          <p:cNvCxnSpPr>
            <a:stCxn id="1874" idx="6"/>
            <a:endCxn id="1875" idx="2"/>
          </p:cNvCxnSpPr>
          <p:nvPr/>
        </p:nvCxnSpPr>
        <p:spPr>
          <a:xfrm>
            <a:off x="7468575" y="31906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86"/>
          <p:cNvCxnSpPr>
            <a:stCxn id="1874" idx="4"/>
            <a:endCxn id="1877" idx="0"/>
          </p:cNvCxnSpPr>
          <p:nvPr/>
        </p:nvCxnSpPr>
        <p:spPr>
          <a:xfrm>
            <a:off x="7287525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86"/>
          <p:cNvCxnSpPr>
            <a:stCxn id="1877" idx="6"/>
            <a:endCxn id="1876" idx="2"/>
          </p:cNvCxnSpPr>
          <p:nvPr/>
        </p:nvCxnSpPr>
        <p:spPr>
          <a:xfrm>
            <a:off x="7468575" y="4178100"/>
            <a:ext cx="7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86"/>
          <p:cNvSpPr/>
          <p:nvPr/>
        </p:nvSpPr>
        <p:spPr>
          <a:xfrm>
            <a:off x="7210750" y="22096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86"/>
          <p:cNvSpPr/>
          <p:nvPr/>
        </p:nvSpPr>
        <p:spPr>
          <a:xfrm>
            <a:off x="7649100" y="22096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86"/>
          <p:cNvSpPr/>
          <p:nvPr/>
        </p:nvSpPr>
        <p:spPr>
          <a:xfrm>
            <a:off x="8087450" y="220965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86"/>
          <p:cNvSpPr txBox="1"/>
          <p:nvPr/>
        </p:nvSpPr>
        <p:spPr>
          <a:xfrm>
            <a:off x="7106975" y="1799600"/>
            <a:ext cx="1640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Цвета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5" name="Google Shape;1885;p86"/>
          <p:cNvCxnSpPr>
            <a:stCxn id="1875" idx="4"/>
            <a:endCxn id="1876" idx="0"/>
          </p:cNvCxnSpPr>
          <p:nvPr/>
        </p:nvCxnSpPr>
        <p:spPr>
          <a:xfrm>
            <a:off x="8356300" y="33716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6" name="Google Shape;1886;p86"/>
          <p:cNvSpPr/>
          <p:nvPr/>
        </p:nvSpPr>
        <p:spPr>
          <a:xfrm>
            <a:off x="2300125" y="191302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86"/>
          <p:cNvSpPr/>
          <p:nvPr/>
        </p:nvSpPr>
        <p:spPr>
          <a:xfrm>
            <a:off x="1669175" y="24792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8" name="Google Shape;1888;p86"/>
          <p:cNvCxnSpPr>
            <a:stCxn id="1886" idx="3"/>
            <a:endCxn id="1887" idx="7"/>
          </p:cNvCxnSpPr>
          <p:nvPr/>
        </p:nvCxnSpPr>
        <p:spPr>
          <a:xfrm flipH="1">
            <a:off x="1978153" y="2222097"/>
            <a:ext cx="3750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9" name="Google Shape;1889;p86"/>
          <p:cNvSpPr txBox="1"/>
          <p:nvPr/>
        </p:nvSpPr>
        <p:spPr>
          <a:xfrm>
            <a:off x="1489025" y="2688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0" name="Google Shape;1890;p86"/>
          <p:cNvSpPr/>
          <p:nvPr/>
        </p:nvSpPr>
        <p:spPr>
          <a:xfrm>
            <a:off x="2300125" y="25323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1" name="Google Shape;1891;p86"/>
          <p:cNvCxnSpPr>
            <a:stCxn id="1886" idx="4"/>
            <a:endCxn id="1890" idx="0"/>
          </p:cNvCxnSpPr>
          <p:nvPr/>
        </p:nvCxnSpPr>
        <p:spPr>
          <a:xfrm>
            <a:off x="2481175" y="2275125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86"/>
          <p:cNvSpPr/>
          <p:nvPr/>
        </p:nvSpPr>
        <p:spPr>
          <a:xfrm>
            <a:off x="1861325" y="308915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3" name="Google Shape;1893;p86"/>
          <p:cNvCxnSpPr>
            <a:stCxn id="1890" idx="3"/>
            <a:endCxn id="1892" idx="7"/>
          </p:cNvCxnSpPr>
          <p:nvPr/>
        </p:nvCxnSpPr>
        <p:spPr>
          <a:xfrm flipH="1">
            <a:off x="2170453" y="2841372"/>
            <a:ext cx="1827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4" name="Google Shape;1894;p86"/>
          <p:cNvSpPr/>
          <p:nvPr/>
        </p:nvSpPr>
        <p:spPr>
          <a:xfrm>
            <a:off x="1392125" y="3670175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5" name="Google Shape;1895;p86"/>
          <p:cNvCxnSpPr>
            <a:stCxn id="1892" idx="3"/>
            <a:endCxn id="1894" idx="7"/>
          </p:cNvCxnSpPr>
          <p:nvPr/>
        </p:nvCxnSpPr>
        <p:spPr>
          <a:xfrm flipH="1">
            <a:off x="1701053" y="3398222"/>
            <a:ext cx="2133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6" name="Google Shape;1896;p86"/>
          <p:cNvSpPr txBox="1"/>
          <p:nvPr/>
        </p:nvSpPr>
        <p:spPr>
          <a:xfrm>
            <a:off x="1126925" y="36511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86"/>
          <p:cNvSpPr/>
          <p:nvPr/>
        </p:nvSpPr>
        <p:spPr>
          <a:xfrm>
            <a:off x="1984600" y="3708525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86"/>
          <p:cNvSpPr/>
          <p:nvPr/>
        </p:nvSpPr>
        <p:spPr>
          <a:xfrm>
            <a:off x="6475525" y="350335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9" name="Google Shape;1899;p86"/>
          <p:cNvCxnSpPr>
            <a:endCxn id="1898" idx="5"/>
          </p:cNvCxnSpPr>
          <p:nvPr/>
        </p:nvCxnSpPr>
        <p:spPr>
          <a:xfrm rot="10800000">
            <a:off x="6784597" y="3812422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0" name="Google Shape;1900;p86"/>
          <p:cNvCxnSpPr>
            <a:endCxn id="1898" idx="7"/>
          </p:cNvCxnSpPr>
          <p:nvPr/>
        </p:nvCxnSpPr>
        <p:spPr>
          <a:xfrm flipH="1">
            <a:off x="6784597" y="3190678"/>
            <a:ext cx="3219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86"/>
          <p:cNvCxnSpPr>
            <a:stCxn id="1892" idx="4"/>
            <a:endCxn id="1897" idx="0"/>
          </p:cNvCxnSpPr>
          <p:nvPr/>
        </p:nvCxnSpPr>
        <p:spPr>
          <a:xfrm>
            <a:off x="2042375" y="3451250"/>
            <a:ext cx="1233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p86"/>
          <p:cNvSpPr/>
          <p:nvPr/>
        </p:nvSpPr>
        <p:spPr>
          <a:xfrm>
            <a:off x="1552250" y="428000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3" name="Google Shape;1903;p86"/>
          <p:cNvCxnSpPr>
            <a:stCxn id="1897" idx="3"/>
            <a:endCxn id="1902" idx="7"/>
          </p:cNvCxnSpPr>
          <p:nvPr/>
        </p:nvCxnSpPr>
        <p:spPr>
          <a:xfrm flipH="1">
            <a:off x="1861228" y="4017597"/>
            <a:ext cx="1764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4" name="Google Shape;1904;p86"/>
          <p:cNvSpPr txBox="1"/>
          <p:nvPr/>
        </p:nvSpPr>
        <p:spPr>
          <a:xfrm>
            <a:off x="1287050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86"/>
          <p:cNvSpPr/>
          <p:nvPr/>
        </p:nvSpPr>
        <p:spPr>
          <a:xfrm>
            <a:off x="2432725" y="42800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86"/>
          <p:cNvSpPr txBox="1"/>
          <p:nvPr/>
        </p:nvSpPr>
        <p:spPr>
          <a:xfrm>
            <a:off x="2167525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7" name="Google Shape;1907;p86"/>
          <p:cNvCxnSpPr>
            <a:stCxn id="1897" idx="5"/>
          </p:cNvCxnSpPr>
          <p:nvPr/>
        </p:nvCxnSpPr>
        <p:spPr>
          <a:xfrm>
            <a:off x="2293672" y="4017597"/>
            <a:ext cx="248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8" name="Google Shape;1908;p86"/>
          <p:cNvSpPr/>
          <p:nvPr/>
        </p:nvSpPr>
        <p:spPr>
          <a:xfrm>
            <a:off x="3095050" y="4280000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9" name="Google Shape;1909;p86"/>
          <p:cNvCxnSpPr>
            <a:stCxn id="1897" idx="6"/>
            <a:endCxn id="1908" idx="1"/>
          </p:cNvCxnSpPr>
          <p:nvPr/>
        </p:nvCxnSpPr>
        <p:spPr>
          <a:xfrm>
            <a:off x="2346700" y="3889575"/>
            <a:ext cx="8013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0" name="Google Shape;1910;p86"/>
          <p:cNvSpPr/>
          <p:nvPr/>
        </p:nvSpPr>
        <p:spPr>
          <a:xfrm>
            <a:off x="3095050" y="3556375"/>
            <a:ext cx="362100" cy="362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1" name="Google Shape;1911;p86"/>
          <p:cNvCxnSpPr>
            <a:stCxn id="1892" idx="6"/>
            <a:endCxn id="1910" idx="2"/>
          </p:cNvCxnSpPr>
          <p:nvPr/>
        </p:nvCxnSpPr>
        <p:spPr>
          <a:xfrm>
            <a:off x="2223425" y="3270200"/>
            <a:ext cx="8715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2" name="Google Shape;1912;p86"/>
          <p:cNvSpPr txBox="1"/>
          <p:nvPr/>
        </p:nvSpPr>
        <p:spPr>
          <a:xfrm>
            <a:off x="2919400" y="4615175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86"/>
          <p:cNvSpPr/>
          <p:nvPr/>
        </p:nvSpPr>
        <p:spPr>
          <a:xfrm>
            <a:off x="4010125" y="4280000"/>
            <a:ext cx="362100" cy="36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86"/>
          <p:cNvSpPr/>
          <p:nvPr/>
        </p:nvSpPr>
        <p:spPr>
          <a:xfrm>
            <a:off x="4643225" y="4280000"/>
            <a:ext cx="362100" cy="36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5" name="Google Shape;1915;p86"/>
          <p:cNvCxnSpPr>
            <a:stCxn id="1910" idx="5"/>
            <a:endCxn id="1913" idx="1"/>
          </p:cNvCxnSpPr>
          <p:nvPr/>
        </p:nvCxnSpPr>
        <p:spPr>
          <a:xfrm>
            <a:off x="3404122" y="3865447"/>
            <a:ext cx="6591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86"/>
          <p:cNvCxnSpPr>
            <a:stCxn id="1910" idx="6"/>
            <a:endCxn id="1914" idx="1"/>
          </p:cNvCxnSpPr>
          <p:nvPr/>
        </p:nvCxnSpPr>
        <p:spPr>
          <a:xfrm>
            <a:off x="3457150" y="3737425"/>
            <a:ext cx="1239000" cy="5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7" name="Google Shape;1917;p86"/>
          <p:cNvSpPr txBox="1"/>
          <p:nvPr/>
        </p:nvSpPr>
        <p:spPr>
          <a:xfrm>
            <a:off x="3757375" y="4260950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86"/>
          <p:cNvSpPr txBox="1"/>
          <p:nvPr/>
        </p:nvSpPr>
        <p:spPr>
          <a:xfrm>
            <a:off x="4736350" y="4575450"/>
            <a:ext cx="15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86"/>
          <p:cNvSpPr txBox="1"/>
          <p:nvPr/>
        </p:nvSpPr>
        <p:spPr>
          <a:xfrm>
            <a:off x="3294663" y="2485838"/>
            <a:ext cx="28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продолжать и найти все существующие решения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судоку</a:t>
            </a:r>
            <a:endParaRPr/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471900" y="1919075"/>
            <a:ext cx="82221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Судоку - японская головоломка с числами.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можем реализовать решение судоку с помощью поиска с возвратом.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31" name="Google Shape;1931;p88"/>
          <p:cNvGraphicFramePr/>
          <p:nvPr/>
        </p:nvGraphicFramePr>
        <p:xfrm>
          <a:off x="471888" y="17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2" name="Google Shape;1932;p88"/>
          <p:cNvSpPr txBox="1"/>
          <p:nvPr/>
        </p:nvSpPr>
        <p:spPr>
          <a:xfrm>
            <a:off x="4567075" y="2334275"/>
            <a:ext cx="42642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поле 9х9;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поле заполняется числами от 1 до 9;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числа не могут повторяться в одном квадрате 3х3;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числа не могут повторяться в одной строке или одном столбце;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поле заполнено некоторыми начальными значениями, которые нельзя изменять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38" name="Google Shape;1938;p89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39" name="Google Shape;1939;p89"/>
          <p:cNvSpPr txBox="1"/>
          <p:nvPr/>
        </p:nvSpPr>
        <p:spPr>
          <a:xfrm>
            <a:off x="532075" y="2017500"/>
            <a:ext cx="40398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Основная идея решения: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и используем подходящее число;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переходим к следующей клетке, если такое число существует;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возвращаемся на шаг назад, если подходящее число не было найдено;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Используем поиск с возвратом.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45" name="Google Shape;1945;p90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46" name="Google Shape;1946;p90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4, 5, 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52" name="Google Shape;1952;p91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53" name="Google Shape;1953;p91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3, 4,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2, 5, 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перебор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6076125" y="29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23475"/>
                <a:gridCol w="423475"/>
                <a:gridCol w="423475"/>
                <a:gridCol w="423475"/>
                <a:gridCol w="423475"/>
                <a:gridCol w="423475"/>
                <a:gridCol w="42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#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7" name="Google Shape;187;p20"/>
          <p:cNvSpPr txBox="1"/>
          <p:nvPr/>
        </p:nvSpPr>
        <p:spPr>
          <a:xfrm>
            <a:off x="6781775" y="2239100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954200" y="18807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212436" y="2399827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0075" y="232902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0075" y="28331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889274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535047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0075" y="333727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0075" y="3927975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922161" y="2399827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598999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244772" y="29039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219224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2712597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106874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600247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4526749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020122" y="3408075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414399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907772" y="3413250"/>
            <a:ext cx="3981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0"/>
          <p:cNvCxnSpPr>
            <a:stCxn id="188" idx="1"/>
            <a:endCxn id="196" idx="0"/>
          </p:cNvCxnSpPr>
          <p:nvPr/>
        </p:nvCxnSpPr>
        <p:spPr>
          <a:xfrm flipH="1">
            <a:off x="2121100" y="2010050"/>
            <a:ext cx="8331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196" idx="2"/>
            <a:endCxn id="197" idx="0"/>
          </p:cNvCxnSpPr>
          <p:nvPr/>
        </p:nvCxnSpPr>
        <p:spPr>
          <a:xfrm flipH="1">
            <a:off x="1798111" y="2658427"/>
            <a:ext cx="323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196" idx="2"/>
            <a:endCxn id="198" idx="0"/>
          </p:cNvCxnSpPr>
          <p:nvPr/>
        </p:nvCxnSpPr>
        <p:spPr>
          <a:xfrm>
            <a:off x="2121211" y="2658427"/>
            <a:ext cx="322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197" idx="2"/>
            <a:endCxn id="201" idx="0"/>
          </p:cNvCxnSpPr>
          <p:nvPr/>
        </p:nvCxnSpPr>
        <p:spPr>
          <a:xfrm flipH="1">
            <a:off x="1306049" y="3162550"/>
            <a:ext cx="4920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197" idx="2"/>
            <a:endCxn id="202" idx="0"/>
          </p:cNvCxnSpPr>
          <p:nvPr/>
        </p:nvCxnSpPr>
        <p:spPr>
          <a:xfrm>
            <a:off x="1798049" y="3162550"/>
            <a:ext cx="12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198" idx="2"/>
            <a:endCxn id="199" idx="0"/>
          </p:cNvCxnSpPr>
          <p:nvPr/>
        </p:nvCxnSpPr>
        <p:spPr>
          <a:xfrm flipH="1">
            <a:off x="2418322" y="3162550"/>
            <a:ext cx="25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198" idx="2"/>
            <a:endCxn id="200" idx="0"/>
          </p:cNvCxnSpPr>
          <p:nvPr/>
        </p:nvCxnSpPr>
        <p:spPr>
          <a:xfrm>
            <a:off x="2443822" y="3162550"/>
            <a:ext cx="4677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201" idx="2"/>
          </p:cNvCxnSpPr>
          <p:nvPr/>
        </p:nvCxnSpPr>
        <p:spPr>
          <a:xfrm>
            <a:off x="1305924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201" idx="2"/>
          </p:cNvCxnSpPr>
          <p:nvPr/>
        </p:nvCxnSpPr>
        <p:spPr>
          <a:xfrm flipH="1">
            <a:off x="1160124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>
            <a:stCxn id="201" idx="2"/>
          </p:cNvCxnSpPr>
          <p:nvPr/>
        </p:nvCxnSpPr>
        <p:spPr>
          <a:xfrm>
            <a:off x="1305924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>
            <a:stCxn id="201" idx="2"/>
          </p:cNvCxnSpPr>
          <p:nvPr/>
        </p:nvCxnSpPr>
        <p:spPr>
          <a:xfrm flipH="1">
            <a:off x="1086324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1830674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0"/>
          <p:cNvCxnSpPr/>
          <p:nvPr/>
        </p:nvCxnSpPr>
        <p:spPr>
          <a:xfrm flipH="1">
            <a:off x="1684874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1830674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0"/>
          <p:cNvCxnSpPr/>
          <p:nvPr/>
        </p:nvCxnSpPr>
        <p:spPr>
          <a:xfrm flipH="1">
            <a:off x="1611074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469961" y="3666675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/>
          <p:nvPr/>
        </p:nvCxnSpPr>
        <p:spPr>
          <a:xfrm flipH="1">
            <a:off x="2324161" y="3666675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2469961" y="3666675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0"/>
          <p:cNvCxnSpPr/>
          <p:nvPr/>
        </p:nvCxnSpPr>
        <p:spPr>
          <a:xfrm flipH="1">
            <a:off x="2250361" y="3666675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2946461" y="366680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/>
          <p:nvPr/>
        </p:nvCxnSpPr>
        <p:spPr>
          <a:xfrm flipH="1">
            <a:off x="2800661" y="366680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2946461" y="366680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0"/>
          <p:cNvCxnSpPr/>
          <p:nvPr/>
        </p:nvCxnSpPr>
        <p:spPr>
          <a:xfrm flipH="1">
            <a:off x="2726861" y="366680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3648261" y="366680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0"/>
          <p:cNvCxnSpPr/>
          <p:nvPr/>
        </p:nvCxnSpPr>
        <p:spPr>
          <a:xfrm flipH="1">
            <a:off x="3502461" y="366680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3648261" y="366680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0"/>
          <p:cNvCxnSpPr/>
          <p:nvPr/>
        </p:nvCxnSpPr>
        <p:spPr>
          <a:xfrm flipH="1">
            <a:off x="3428661" y="366680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4131836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0"/>
          <p:cNvCxnSpPr/>
          <p:nvPr/>
        </p:nvCxnSpPr>
        <p:spPr>
          <a:xfrm flipH="1">
            <a:off x="3986036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0"/>
          <p:cNvCxnSpPr/>
          <p:nvPr/>
        </p:nvCxnSpPr>
        <p:spPr>
          <a:xfrm>
            <a:off x="4131836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0"/>
          <p:cNvCxnSpPr/>
          <p:nvPr/>
        </p:nvCxnSpPr>
        <p:spPr>
          <a:xfrm flipH="1">
            <a:off x="3912236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4760611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/>
          <p:nvPr/>
        </p:nvCxnSpPr>
        <p:spPr>
          <a:xfrm flipH="1">
            <a:off x="4614811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4760611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/>
          <p:nvPr/>
        </p:nvCxnSpPr>
        <p:spPr>
          <a:xfrm flipH="1">
            <a:off x="4541011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5253986" y="3671850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0"/>
          <p:cNvCxnSpPr/>
          <p:nvPr/>
        </p:nvCxnSpPr>
        <p:spPr>
          <a:xfrm flipH="1">
            <a:off x="5108186" y="3671850"/>
            <a:ext cx="1458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/>
          <p:nvPr/>
        </p:nvCxnSpPr>
        <p:spPr>
          <a:xfrm>
            <a:off x="5253986" y="3671850"/>
            <a:ext cx="1500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/>
          <p:nvPr/>
        </p:nvCxnSpPr>
        <p:spPr>
          <a:xfrm flipH="1">
            <a:off x="5034386" y="3671850"/>
            <a:ext cx="2196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0"/>
          <p:cNvSpPr txBox="1"/>
          <p:nvPr/>
        </p:nvSpPr>
        <p:spPr>
          <a:xfrm>
            <a:off x="1374425" y="3946350"/>
            <a:ext cx="124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747650" y="3990825"/>
            <a:ext cx="124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14975" y="42756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0075" y="461275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число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5887600" y="4059450"/>
            <a:ext cx="30447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Всего вариантов: 2</a:t>
            </a:r>
            <a:r>
              <a:rPr baseline="30000" lang="ru">
                <a:latin typeface="Roboto"/>
                <a:ea typeface="Roboto"/>
                <a:cs typeface="Roboto"/>
                <a:sym typeface="Roboto"/>
              </a:rPr>
              <a:t>m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где m - длина массива входных чисел.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0"/>
          <p:cNvCxnSpPr>
            <a:stCxn id="188" idx="2"/>
            <a:endCxn id="189" idx="0"/>
          </p:cNvCxnSpPr>
          <p:nvPr/>
        </p:nvCxnSpPr>
        <p:spPr>
          <a:xfrm>
            <a:off x="3153250" y="2139350"/>
            <a:ext cx="12582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>
            <a:stCxn id="189" idx="2"/>
            <a:endCxn id="192" idx="0"/>
          </p:cNvCxnSpPr>
          <p:nvPr/>
        </p:nvCxnSpPr>
        <p:spPr>
          <a:xfrm flipH="1">
            <a:off x="4088386" y="2658427"/>
            <a:ext cx="323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>
            <a:stCxn id="189" idx="2"/>
            <a:endCxn id="193" idx="0"/>
          </p:cNvCxnSpPr>
          <p:nvPr/>
        </p:nvCxnSpPr>
        <p:spPr>
          <a:xfrm>
            <a:off x="4411486" y="2658427"/>
            <a:ext cx="322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0"/>
          <p:cNvCxnSpPr>
            <a:stCxn id="192" idx="2"/>
            <a:endCxn id="205" idx="0"/>
          </p:cNvCxnSpPr>
          <p:nvPr/>
        </p:nvCxnSpPr>
        <p:spPr>
          <a:xfrm flipH="1">
            <a:off x="3613424" y="3162550"/>
            <a:ext cx="4749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stCxn id="192" idx="2"/>
            <a:endCxn id="206" idx="0"/>
          </p:cNvCxnSpPr>
          <p:nvPr/>
        </p:nvCxnSpPr>
        <p:spPr>
          <a:xfrm>
            <a:off x="4088324" y="3162550"/>
            <a:ext cx="186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>
            <a:stCxn id="193" idx="2"/>
            <a:endCxn id="203" idx="0"/>
          </p:cNvCxnSpPr>
          <p:nvPr/>
        </p:nvCxnSpPr>
        <p:spPr>
          <a:xfrm flipH="1">
            <a:off x="4725697" y="3162550"/>
            <a:ext cx="84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>
            <a:stCxn id="193" idx="2"/>
            <a:endCxn id="204" idx="0"/>
          </p:cNvCxnSpPr>
          <p:nvPr/>
        </p:nvCxnSpPr>
        <p:spPr>
          <a:xfrm>
            <a:off x="4734097" y="3162550"/>
            <a:ext cx="4851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59" name="Google Shape;1959;p92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60" name="Google Shape;1960;p92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5, 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66" name="Google Shape;1966;p93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67" name="Google Shape;1967;p93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5, 7,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6,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73" name="Google Shape;1973;p94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74" name="Google Shape;1974;p94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5, 6, 7,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80" name="Google Shape;1980;p95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81" name="Google Shape;1981;p95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5, 6, 7,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87" name="Google Shape;1987;p96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88" name="Google Shape;1988;p96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3, 5, 6, 7,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2, 4,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1994" name="Google Shape;1994;p97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995" name="Google Shape;1995;p97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5, 6, 7,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4,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01" name="Google Shape;2001;p98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02" name="Google Shape;2002;p98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6,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08" name="Google Shape;2008;p99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09" name="Google Shape;2009;p99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5, 6,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Возвращаемся к предыдущей ячейке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15" name="Google Shape;2015;p100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16" name="Google Shape;2016;p100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6,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</a:t>
            </a: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Возвращаемся к предыдущей ячейке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22" name="Google Shape;2022;p101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23" name="Google Shape;2023;p101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5, 6, 7,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</a:t>
            </a: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 возвратом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6281575" y="1781000"/>
            <a:ext cx="2412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N = { 9, 5, 7, 4, 3, 4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6789175" y="2209525"/>
            <a:ext cx="764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 = 20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416800" y="1880750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913800" y="2209525"/>
            <a:ext cx="400800" cy="2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104275" y="2154175"/>
            <a:ext cx="9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Число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1"/>
          <p:cNvCxnSpPr>
            <a:stCxn id="265" idx="1"/>
            <a:endCxn id="266" idx="0"/>
          </p:cNvCxnSpPr>
          <p:nvPr/>
        </p:nvCxnSpPr>
        <p:spPr>
          <a:xfrm flipH="1">
            <a:off x="4114100" y="2010050"/>
            <a:ext cx="3027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29" name="Google Shape;2029;p102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30" name="Google Shape;2030;p102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6,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4,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36" name="Google Shape;2036;p103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37" name="Google Shape;2037;p103"/>
          <p:cNvSpPr txBox="1"/>
          <p:nvPr/>
        </p:nvSpPr>
        <p:spPr>
          <a:xfrm>
            <a:off x="968100" y="1958250"/>
            <a:ext cx="33402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Есть: 1, 2, 3, 4, 6, 7, 8,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Можно выбрать: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Возьмем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 игры судоку</a:t>
            </a:r>
            <a:endParaRPr/>
          </a:p>
        </p:txBody>
      </p:sp>
      <p:graphicFrame>
        <p:nvGraphicFramePr>
          <p:cNvPr id="2043" name="Google Shape;2043;p104"/>
          <p:cNvGraphicFramePr/>
          <p:nvPr/>
        </p:nvGraphicFramePr>
        <p:xfrm>
          <a:off x="5009413" y="17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{47AC0C37-4FB0-4858-B1FF-DA05CEDE902F}</a:tableStyleId>
              </a:tblPr>
              <a:tblGrid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  <a:gridCol w="402800"/>
              </a:tblGrid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7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9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044" name="Google Shape;2044;p104"/>
          <p:cNvSpPr txBox="1"/>
          <p:nvPr/>
        </p:nvSpPr>
        <p:spPr>
          <a:xfrm>
            <a:off x="317775" y="1958250"/>
            <a:ext cx="3990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104"/>
          <p:cNvSpPr txBox="1"/>
          <p:nvPr/>
        </p:nvSpPr>
        <p:spPr>
          <a:xfrm>
            <a:off x="369500" y="1958250"/>
            <a:ext cx="4202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Продолжая вычисления, с помощью поиска с возвратом мы можем выполнить решение головоломки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