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>
              <a:srgbClr val="009BD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rPr>
              <a:t>Язык разметки Razor</a:t>
            </a:r>
            <a:endParaRPr sz="3300" b="0" i="0" u="none" strike="noStrike" cap="non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Мы можем задать модель страницы с помощью `@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 качестве модели страницы могут быть использованы самые различные типы данных.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 шаблоне 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WebApplication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Razor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) модель страницы создается автоматически и представляет собой 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Behind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3132000"/>
            <a:ext cx="539856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000" y="900000"/>
            <a:ext cx="4625280" cy="83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0000" y="1080000"/>
            <a:ext cx="5474880" cy="180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/>
          <p:cNvSpPr txBox="1"/>
          <p:nvPr/>
        </p:nvSpPr>
        <p:spPr>
          <a:xfrm>
            <a:off x="7344000" y="1044000"/>
            <a:ext cx="2520000" cy="77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none" strike="noStrike" cap="none">
                <a:latin typeface="Arial"/>
                <a:ea typeface="Arial"/>
                <a:cs typeface="Arial"/>
                <a:sym typeface="Arial"/>
              </a:rPr>
              <a:t>Index.cshtml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none" strike="noStrike" cap="none">
                <a:latin typeface="Arial"/>
                <a:ea typeface="Arial"/>
                <a:cs typeface="Arial"/>
                <a:sym typeface="Arial"/>
              </a:rPr>
              <a:t>(разметка)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4284000" y="2882880"/>
            <a:ext cx="2520000" cy="77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none" strike="noStrike" cap="none">
                <a:latin typeface="Arial"/>
                <a:ea typeface="Arial"/>
                <a:cs typeface="Arial"/>
                <a:sym typeface="Arial"/>
              </a:rPr>
              <a:t>Index.cshtml.cs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none" strike="noStrike" cap="none">
                <a:latin typeface="Arial"/>
                <a:ea typeface="Arial"/>
                <a:cs typeface="Arial"/>
                <a:sym typeface="Arial"/>
              </a:rPr>
              <a:t>(code behind)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7"/>
          <p:cNvCxnSpPr/>
          <p:nvPr/>
        </p:nvCxnSpPr>
        <p:spPr>
          <a:xfrm>
            <a:off x="2556000" y="1512000"/>
            <a:ext cx="180000" cy="162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37"/>
          <p:cNvCxnSpPr/>
          <p:nvPr/>
        </p:nvCxnSpPr>
        <p:spPr>
          <a:xfrm>
            <a:off x="2304000" y="1152000"/>
            <a:ext cx="1620000" cy="36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 помощью модели могут быть переданы данные (можно использовать само значение или любые его открытые элементы, вроде свойств или методов)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2246040"/>
            <a:ext cx="6966360" cy="243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" y="986760"/>
            <a:ext cx="5977080" cy="135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0000" y="2379240"/>
            <a:ext cx="5617080" cy="194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360000" y="1080000"/>
            <a:ext cx="9360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Модель страницы, которая создается в шаблоне с RazorPages позволяет реализовать обработку запросов.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этого можно использовать такие методы, как OnGet и OnPost.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899280"/>
            <a:ext cx="5760000" cy="39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модели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2280" y="1260000"/>
            <a:ext cx="4347720" cy="110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240" y="900000"/>
            <a:ext cx="3344760" cy="191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80000" y="2737080"/>
            <a:ext cx="4762080" cy="194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Использования общего макета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Razor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позволяет использовать единый макет для нескольких страниц.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Чтобы создать макет, следует: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создать или изменить файл _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layout.cshtml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отрисовки содержимого страниц можно использовать специальные методы, такие как 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RenderBody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RenderSection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Использования общего макета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RenderBody() отвечает за отрисовку содержимого страницы, полученной в результате выполнения запроса;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RenderSection(string name) отвечает за отрисовку секции в макете и позволяет структурировать код;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Использования общего макета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900000" y="1260000"/>
            <a:ext cx="3240000" cy="342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>
            <a:off x="1080000" y="1440000"/>
            <a:ext cx="2880000" cy="54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latin typeface="Arial"/>
                <a:ea typeface="Arial"/>
                <a:cs typeface="Arial"/>
                <a:sym typeface="Arial"/>
              </a:rPr>
              <a:t>Header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1080000" y="2124000"/>
            <a:ext cx="2880000" cy="180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latin typeface="Arial"/>
                <a:ea typeface="Arial"/>
                <a:cs typeface="Arial"/>
                <a:sym typeface="Arial"/>
              </a:rPr>
              <a:t>Main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1080000" y="4068000"/>
            <a:ext cx="2880000" cy="54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latin typeface="Arial"/>
                <a:ea typeface="Arial"/>
                <a:cs typeface="Arial"/>
                <a:sym typeface="Arial"/>
              </a:rPr>
              <a:t>Footer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5"/>
          <p:cNvSpPr txBox="1"/>
          <p:nvPr/>
        </p:nvSpPr>
        <p:spPr>
          <a:xfrm>
            <a:off x="5292000" y="1296000"/>
            <a:ext cx="378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latin typeface="Arial"/>
                <a:ea typeface="Arial"/>
                <a:cs typeface="Arial"/>
                <a:sym typeface="Arial"/>
              </a:rPr>
              <a:t>@RenderSection(«Header»)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5220000" y="4077720"/>
            <a:ext cx="378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@RenderSection(«Footer»)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5"/>
          <p:cNvSpPr txBox="1"/>
          <p:nvPr/>
        </p:nvSpPr>
        <p:spPr>
          <a:xfrm>
            <a:off x="5256000" y="2556000"/>
            <a:ext cx="2304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@RenderBody()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45"/>
          <p:cNvCxnSpPr/>
          <p:nvPr/>
        </p:nvCxnSpPr>
        <p:spPr>
          <a:xfrm flipH="1">
            <a:off x="2880000" y="2736000"/>
            <a:ext cx="2412000" cy="324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45"/>
          <p:cNvCxnSpPr/>
          <p:nvPr/>
        </p:nvCxnSpPr>
        <p:spPr>
          <a:xfrm flipH="1">
            <a:off x="2992680" y="1440000"/>
            <a:ext cx="2340000" cy="288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45"/>
          <p:cNvCxnSpPr/>
          <p:nvPr/>
        </p:nvCxnSpPr>
        <p:spPr>
          <a:xfrm flipH="1">
            <a:off x="3060000" y="4276080"/>
            <a:ext cx="2160000" cy="4392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0" name="Google Shape;250;p45"/>
          <p:cNvSpPr/>
          <p:nvPr/>
        </p:nvSpPr>
        <p:spPr>
          <a:xfrm>
            <a:off x="8460000" y="864000"/>
            <a:ext cx="1440000" cy="1116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Header.cshtml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(код шапки)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8460000" y="3564000"/>
            <a:ext cx="1440000" cy="1188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Footer.cshtml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(код подвала)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7236000" y="2196000"/>
            <a:ext cx="1440000" cy="1188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strike="noStrike">
                <a:latin typeface="Arial"/>
                <a:ea typeface="Arial"/>
                <a:cs typeface="Arial"/>
                <a:sym typeface="Arial"/>
              </a:rPr>
              <a:t>index.cshtml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0" strike="noStrike">
                <a:latin typeface="Arial"/>
                <a:ea typeface="Arial"/>
                <a:cs typeface="Arial"/>
                <a:sym typeface="Arial"/>
              </a:rPr>
              <a:t>(запрашиваемая </a:t>
            </a:r>
            <a:endParaRPr sz="13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0" strike="noStrike">
                <a:latin typeface="Arial"/>
                <a:ea typeface="Arial"/>
                <a:cs typeface="Arial"/>
                <a:sym typeface="Arial"/>
              </a:rPr>
              <a:t>страница)</a:t>
            </a:r>
            <a:endParaRPr sz="13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Язык разметки Razor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Asp .Net позволяет использовать язык разметки Razor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Razor предоставляет удобный синтаксис для интеграции кода C# и разметки HTML в одном файле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Файлы Razor имеют расширение .cshtml 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Частичные представления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внутри разметки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Razor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можно использовать частичные представления;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частичное представление — фрагмент представления, который может быть использован в других представлениях;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отрисовки частичного представления используются методы @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RenderPartial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и @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также можно выполнить отрисовку с помощью специального тэга &lt;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Частичные представления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7"/>
          <p:cNvSpPr/>
          <p:nvPr/>
        </p:nvSpPr>
        <p:spPr>
          <a:xfrm>
            <a:off x="180000" y="1260000"/>
            <a:ext cx="3420000" cy="288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7"/>
          <p:cNvSpPr/>
          <p:nvPr/>
        </p:nvSpPr>
        <p:spPr>
          <a:xfrm>
            <a:off x="360000" y="1440000"/>
            <a:ext cx="3060000" cy="54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Разметка Page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7"/>
          <p:cNvSpPr/>
          <p:nvPr/>
        </p:nvSpPr>
        <p:spPr>
          <a:xfrm>
            <a:off x="360000" y="2124000"/>
            <a:ext cx="3060000" cy="936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Частичное представление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7"/>
          <p:cNvSpPr/>
          <p:nvPr/>
        </p:nvSpPr>
        <p:spPr>
          <a:xfrm>
            <a:off x="360000" y="3240000"/>
            <a:ext cx="3060000" cy="54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Разметка Page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7"/>
          <p:cNvSpPr/>
          <p:nvPr/>
        </p:nvSpPr>
        <p:spPr>
          <a:xfrm>
            <a:off x="6300000" y="1224000"/>
            <a:ext cx="3420000" cy="288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7"/>
          <p:cNvSpPr/>
          <p:nvPr/>
        </p:nvSpPr>
        <p:spPr>
          <a:xfrm>
            <a:off x="6480000" y="1404000"/>
            <a:ext cx="3060000" cy="54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Разметка Page 2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6480000" y="2088000"/>
            <a:ext cx="3060000" cy="936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Частичное представление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6480000" y="3204000"/>
            <a:ext cx="3060000" cy="540000"/>
          </a:xfrm>
          <a:prstGeom prst="rect">
            <a:avLst/>
          </a:prstGeom>
          <a:solidFill>
            <a:srgbClr val="FFFFFF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Разметка Page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4176000" y="879840"/>
            <a:ext cx="1656000" cy="1440000"/>
          </a:xfrm>
          <a:prstGeom prst="rect">
            <a:avLst/>
          </a:pr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_partial.cshtml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47"/>
          <p:cNvCxnSpPr/>
          <p:nvPr/>
        </p:nvCxnSpPr>
        <p:spPr>
          <a:xfrm flipH="1">
            <a:off x="3240000" y="1980000"/>
            <a:ext cx="936000" cy="54000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" name="Google Shape;274;p47"/>
          <p:cNvCxnSpPr/>
          <p:nvPr/>
        </p:nvCxnSpPr>
        <p:spPr>
          <a:xfrm>
            <a:off x="5800680" y="1975680"/>
            <a:ext cx="859320" cy="544320"/>
          </a:xfrm>
          <a:prstGeom prst="straightConnector1">
            <a:avLst/>
          </a:prstGeom>
          <a:noFill/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5" name="Google Shape;275;p47"/>
          <p:cNvSpPr txBox="1"/>
          <p:nvPr/>
        </p:nvSpPr>
        <p:spPr>
          <a:xfrm>
            <a:off x="3852000" y="2520000"/>
            <a:ext cx="234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@Partial(«_partial»)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метода HTML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Метод Html позволяет упростить генерацию разметки.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Особенно полезен для создания форм и передачи данных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метода HTML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Предположим, есть класс (Models.Product):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1620000"/>
            <a:ext cx="5667120" cy="292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метода HTML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Добавим свойство в модель нашей страницы: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640" y="1620000"/>
            <a:ext cx="5265360" cy="292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метода HTML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 создадим форму с помощью Html Helper: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5542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620000"/>
            <a:ext cx="6120000" cy="268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метода HTML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2"/>
          <p:cNvSpPr txBox="1"/>
          <p:nvPr/>
        </p:nvSpPr>
        <p:spPr>
          <a:xfrm>
            <a:off x="360000" y="1080000"/>
            <a:ext cx="936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Теперь, при отправке запроса, автоматически будут переданы все необходимые параметры (Name и Price)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0" y="2268000"/>
            <a:ext cx="585432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Привязка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Альтернативный вариант — использовать привязку данных: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3"/>
          <p:cNvSpPr txBox="1"/>
          <p:nvPr/>
        </p:nvSpPr>
        <p:spPr>
          <a:xfrm>
            <a:off x="468000" y="4176000"/>
            <a:ext cx="450000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latin typeface="Arial"/>
                <a:ea typeface="Arial"/>
                <a:cs typeface="Arial"/>
                <a:sym typeface="Arial"/>
              </a:rPr>
              <a:t>Помечаем свойство как </a:t>
            </a:r>
            <a:r>
              <a:rPr lang="ru-RU" sz="1800" b="1" strike="noStrike">
                <a:latin typeface="Arial"/>
                <a:ea typeface="Arial"/>
                <a:cs typeface="Arial"/>
                <a:sym typeface="Arial"/>
              </a:rPr>
              <a:t>BindProperty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20" y="1620000"/>
            <a:ext cx="3370680" cy="245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00" y="1944000"/>
            <a:ext cx="4140000" cy="191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Добавление аннотаций данных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Мы можем также добавить дополнительные атрибуты, которые: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обеспечат автоматический вывод (например, для </a:t>
            </a:r>
            <a:r>
              <a:rPr lang="ru-RU" sz="2400" b="0" strike="noStrik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LabelFor</a:t>
            </a: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обеспечат валидацию передаваемых данных.</a:t>
            </a:r>
            <a:endParaRPr sz="2400" b="0" strike="noStrik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Добавление аннотаций данных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" y="906120"/>
            <a:ext cx="7468200" cy="395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Преимущества Razor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интеграция кода и разметки;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читаемость кода;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простота в изучении (C# + HTML);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поддержка средами разработки;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широкие возможности структурирования кода разметки;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Добавление аннотаций данных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6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Добавим проверку, использовав свойство ModelState: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000" y="1656000"/>
            <a:ext cx="423108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Добавление аннотаций данных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7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 немного изменим разметку: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000" y="1620000"/>
            <a:ext cx="5343840" cy="31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Добавление аннотаций данных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640" y="1402200"/>
            <a:ext cx="4419360" cy="2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Helpers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Альтернативный способ создать такую же разметку — использовать Tag Helpers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00" y="1837440"/>
            <a:ext cx="4693680" cy="284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1280" y="1980000"/>
            <a:ext cx="2628720" cy="1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Helpers</a:t>
            </a:r>
            <a:endParaRPr sz="33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Tag Helpers при выполнении запроса преобразуются в обычный html, который понимает браузер</a:t>
            </a:r>
            <a:endParaRPr sz="2400" b="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00" y="1945440"/>
            <a:ext cx="4693680" cy="284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2880" y="1954800"/>
            <a:ext cx="3867120" cy="28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0"/>
          <p:cNvSpPr/>
          <p:nvPr/>
        </p:nvSpPr>
        <p:spPr>
          <a:xfrm>
            <a:off x="4680000" y="2952000"/>
            <a:ext cx="900000" cy="360000"/>
          </a:xfrm>
          <a:custGeom>
            <a:avLst/>
            <a:gdLst/>
            <a:ahLst/>
            <a:cxnLst/>
            <a:rect l="l" t="t" r="r" b="b"/>
            <a:pathLst>
              <a:path w="2502" h="1002" extrusionOk="0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39B2E5"/>
          </a:solidFill>
          <a:ln w="18000" cap="flat" cmpd="sng">
            <a:solidFill>
              <a:srgbClr val="009BDD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Символ @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Для встраивания кода C# в HTML разметку используется специальный символ </a:t>
            </a:r>
            <a:r>
              <a:rPr lang="ru-RU" sz="2400" b="1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Встраивание фрагмента кода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6520" y="936000"/>
            <a:ext cx="771948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переменных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Также, с помощью @ можно использовать переменные: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680" y="1620000"/>
            <a:ext cx="5800320" cy="264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Вызов методов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360000" y="1080000"/>
            <a:ext cx="936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И методы:</a:t>
            </a:r>
            <a:endParaRPr sz="24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040" y="1592640"/>
            <a:ext cx="7077960" cy="31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операторов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55420" algn="l" rtl="0"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</a:pP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Аналогично </a:t>
            </a: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Razor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позволяет использовать операторы, например: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Char char="●"/>
            </a:pPr>
            <a:r>
              <a:rPr lang="ru-RU" sz="2400" b="0" i="0" u="none" strike="noStrike" cap="none" dirty="0" err="1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ru-RU" sz="2400" b="0" i="0" u="none" strike="noStrike" cap="none" dirty="0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Использование операторов</a:t>
            </a:r>
            <a:endParaRPr sz="3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520" y="1052280"/>
            <a:ext cx="6378480" cy="355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580</Words>
  <Application>Microsoft Office PowerPoint</Application>
  <PresentationFormat>Произвольный</PresentationFormat>
  <Paragraphs>119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310-P</cp:lastModifiedBy>
  <cp:revision>7</cp:revision>
  <dcterms:modified xsi:type="dcterms:W3CDTF">2023-09-12T12:36:28Z</dcterms:modified>
</cp:coreProperties>
</file>