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E66932-C675-435A-AE0F-0DA59BBB2B92}">
  <a:tblStyle styleId="{45E66932-C675-435A-AE0F-0DA59BBB2B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4960dcbd5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4960dcbd5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4960dcbd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4960dcbd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4960dcbd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4960dcbd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4960dcbd5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4960dcbd5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4960dcbd5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4960dcbd5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4960dcbd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4960dcbd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4960dcbd5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4960dcbd5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4960dcbd5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4960dcbd5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4960dcbd5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4960dcbd5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4960dcbd5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4960dcbd5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4960dcbd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4960dcbd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4960dcbd5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4960dcbd5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4960dcbd5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4960dcbd5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4960dcbd5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4960dcbd5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4960dcbd5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4960dcbd5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4960dcbd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4960dcbd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4960dcbd5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4960dcbd5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4960dcbd5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4960dcbd5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4960dcbd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4960dcbd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4960dcbd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4960dcbd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4960dcbd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4960dcbd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4960dcbd5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4960dcbd5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Логирование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9"/>
            <a:ext cx="8222100" cy="1278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Логирование и его назначение.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Уровни логирования.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Способы логирования.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событий для фиксации в журнале: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ошибка;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аутентификация пользователя;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запросы к БД;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взаимодействие с внешними службами;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выполнение задач;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Метрики </a:t>
            </a:r>
            <a:r>
              <a:rPr lang="ru"/>
              <a:t>- числовые значения, которые характеризуют производительность, состояние или поведение приложения (системы).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Примеры метрик: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количество запросов в единицу времени;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среднее время ответа;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использование ресурсов компьютера (ЦП, ОЗУ и др.);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количество ошибок определенного типа;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доступность базы данных.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Вычисление метрик может быть особенно полезным </a:t>
            </a:r>
            <a:r>
              <a:rPr lang="ru" b="1"/>
              <a:t>в комбинации с логированием</a:t>
            </a:r>
            <a:r>
              <a:rPr lang="ru"/>
              <a:t>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Так, в журнал могут быть добавлены события, в случае, если значение какой-либо метрики оказалось выше или ниже пороговой величины.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Или, может быть запланирована периодическая фиксация значений метрик для проведения анализа работы системы.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Аналитика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Логирование является важным инструментом для сбора данных и проведения исследований.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Данные полученные из логов могут быть использованы для улучшения приложения или принятия каких-либо управленческих решений (оптимизации бизнес-процессов).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Информационная безопасность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Логирование выполняет критически важные функции для обеспечения информационной безопасности: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запись событий позволяют отслеживать несанкционированный доступ, вредоносные атаки и другие потенциальные угрозы;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 позволяют отслеживать и реагировать на нарушения;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 помощью анализа событий можно исследовать инциденты и проводить аудиты безопасности.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Уровни логирования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71900" y="1995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Уровни логирования — это различные уровни важности или детализации сообщений логов.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Количество уровней и их наименования могут зависеть от используемых в разработке технологий (фреймворков и библиотек).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Уровни логирования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4294967295"/>
          </p:nvPr>
        </p:nvSpPr>
        <p:spPr>
          <a:xfrm>
            <a:off x="294550" y="771300"/>
            <a:ext cx="8222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Asp.Net Core выделяют следующие уровни логирования (из документации):</a:t>
            </a:r>
            <a:endParaRPr/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1277338" y="1305900"/>
          <a:ext cx="6468425" cy="3651800"/>
        </p:xfrm>
        <a:graphic>
          <a:graphicData uri="http://schemas.openxmlformats.org/drawingml/2006/table">
            <a:tbl>
              <a:tblPr>
                <a:noFill/>
                <a:tableStyleId>{45E66932-C675-435A-AE0F-0DA59BBB2B92}</a:tableStyleId>
              </a:tblPr>
              <a:tblGrid>
                <a:gridCol w="224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Название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Уровень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Метод ILogger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Trace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LogTrace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Debug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LogDebug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Information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LogInformation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Warning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LogWarning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Error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LogError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Critical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LogCritical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None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логирования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Логирование может быть произведено: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консоль;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файл;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базу данных;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другие сервисы (централизованное логирование).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Логирование в консоль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логирование в консоль является полезным инструментом для разработки и отладки приложения;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полезно для немедленного вывода информации о процессе выполнения программы;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является эффективным механизмом для использования в рабочем окружении.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Логирование в файл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информация о событиях записываются в файлы на диске. Логи могут быть хорошо организованы за счет создания структуры каталогов;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простой и удобный способ ведения журнала;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требует дополнительных усилий при обработке данных, а также при реализации автоматического мониторинга и анализа.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Логирование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Журналирование (логирование) </a:t>
            </a:r>
            <a:r>
              <a:rPr lang="ru"/>
              <a:t>— процесс записи в хронологическом порядке событий, происходящих с каким-то объектом или в рамках какого-то процесса, в специальный файл или базу данных, называемые </a:t>
            </a:r>
            <a:r>
              <a:rPr lang="ru" b="1"/>
              <a:t>журналом</a:t>
            </a:r>
            <a:r>
              <a:rPr lang="ru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(Wikipedia)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Логирование в базу данных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информация о событиях записывается в базу данных;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 могут храниться в специальных таблицах или коллекциях, которые можно индексировать и использовать для аналитики и мониторинга;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хорошо подходит для долгосрочного хранения;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открывает больше возможностей для поиска и фильтрации;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внешних сервисов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 отправляются по сети на специальный сервер, где они индексируются, и будут доступны для поиска и анализа;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хорошо подходит для сложных распределенных систем;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открывает дополнительные возможности, например, информация о сбоях может быть получена администратором с помощью мессенджера или иного канала связи.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записи информации о событиях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зависимости от специфики системы могут быть использованы различные способы записи информации о событиях, например: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простой текст;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формат CSV;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форматы JSON или XML;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запись в таблице БД;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бинарный формат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Подключение логирования в Asp.Net Core</a:t>
            </a:r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Выполните руководство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Логирование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Логирование </a:t>
            </a:r>
            <a:r>
              <a:rPr lang="ru"/>
              <a:t>- это процесс записи информации о работе приложения.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Логирование играет важную роль в разработке, тестировании и поддержке приложений.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в журнале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 (лог) содержит записи о каких-либо событиях или информацию о состоянии системы.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Каждая запись обычно включает в себя: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дату и время события;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уровень события;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основное содержимое (текст);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дополнительную информацию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в журнале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2"/>
                </a:solidFill>
              </a:rPr>
              <a:t>[28.10.2023 12:20:11] </a:t>
            </a:r>
            <a:r>
              <a:rPr lang="ru" dirty="0">
                <a:solidFill>
                  <a:schemeClr val="accent6"/>
                </a:solidFill>
              </a:rPr>
              <a:t>[Warning]</a:t>
            </a:r>
            <a:r>
              <a:rPr lang="ru" dirty="0">
                <a:solidFill>
                  <a:schemeClr val="dk2"/>
                </a:solidFill>
              </a:rPr>
              <a:t> Неудачная </a:t>
            </a:r>
            <a:r>
              <a:rPr lang="ru-RU" dirty="0">
                <a:solidFill>
                  <a:schemeClr val="dk2"/>
                </a:solidFill>
              </a:rPr>
              <a:t>п</a:t>
            </a:r>
            <a:r>
              <a:rPr lang="ru" dirty="0">
                <a:solidFill>
                  <a:schemeClr val="dk2"/>
                </a:solidFill>
              </a:rPr>
              <a:t>опытка входа в систему с именем пользователя admin.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2"/>
                </a:solidFill>
              </a:rPr>
              <a:t>[28.10.2023 13:40:31] </a:t>
            </a:r>
            <a:r>
              <a:rPr lang="ru" dirty="0">
                <a:solidFill>
                  <a:schemeClr val="accent3"/>
                </a:solidFill>
              </a:rPr>
              <a:t>[Error]</a:t>
            </a:r>
            <a:r>
              <a:rPr lang="ru" dirty="0">
                <a:solidFill>
                  <a:schemeClr val="dk2"/>
                </a:solidFill>
              </a:rPr>
              <a:t> Возникла ошибка при обращении к базе данных: Не удалось установить соединение с сервером.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2"/>
                </a:solidFill>
              </a:rPr>
              <a:t>[28.10.2023 15:50:11] </a:t>
            </a:r>
            <a:r>
              <a:rPr lang="ru" dirty="0">
                <a:solidFill>
                  <a:schemeClr val="accent2"/>
                </a:solidFill>
              </a:rPr>
              <a:t>[Information]</a:t>
            </a:r>
            <a:r>
              <a:rPr lang="ru" dirty="0">
                <a:solidFill>
                  <a:schemeClr val="dk2"/>
                </a:solidFill>
              </a:rPr>
              <a:t> Была выполнена задача `UpdateProducts`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Назначение логирования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Логирование широко используется в следующих областях, связанных с разработкой и поддержкой ПО: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отладка;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мониторинг;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аналитика;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информационная безопасность;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Логирование при отладке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отладке приложения логирование может быть использовано: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записи информации о состоянии приложения;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отслеживания исключительных ситуаций (exceptions) и других проблем при работе приложения;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вывода значений переменных, информации о вызовах функций и других деталях, которые могут помочь разработчикам обнаружить и исправить ошибки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Мониторинг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Журналирование является важным инструментом для мониторинга работы системы.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Для анализа работоспособности системы, устранения проблем производительности и исправления ошибок в журнал записывают </a:t>
            </a:r>
            <a:r>
              <a:rPr lang="ru" b="1" dirty="0"/>
              <a:t>события </a:t>
            </a:r>
            <a:r>
              <a:rPr lang="ru" dirty="0"/>
              <a:t>и </a:t>
            </a:r>
            <a:r>
              <a:rPr lang="ru" b="1" dirty="0"/>
              <a:t>метрики</a:t>
            </a:r>
            <a:r>
              <a:rPr lang="ru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Событием можно назвать любое действие, которое следует отслеживать и регистрировать.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Выбор событий для отслеживания и регистрации зависит от специфики системы и выдвигаемых требований.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822</Words>
  <Application>Microsoft Office PowerPoint</Application>
  <PresentationFormat>Экран (16:9)</PresentationFormat>
  <Paragraphs>131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Roboto</vt:lpstr>
      <vt:lpstr>Arial</vt:lpstr>
      <vt:lpstr>Material</vt:lpstr>
      <vt:lpstr>Логирование</vt:lpstr>
      <vt:lpstr>Логирование</vt:lpstr>
      <vt:lpstr>Логирование</vt:lpstr>
      <vt:lpstr>Запись в журнале</vt:lpstr>
      <vt:lpstr>Запись в журнале</vt:lpstr>
      <vt:lpstr>Назначение логирования</vt:lpstr>
      <vt:lpstr>Логирование при отладке</vt:lpstr>
      <vt:lpstr>Мониторинг</vt:lpstr>
      <vt:lpstr>События</vt:lpstr>
      <vt:lpstr>События</vt:lpstr>
      <vt:lpstr>Метрики</vt:lpstr>
      <vt:lpstr>Метрики</vt:lpstr>
      <vt:lpstr>Аналитика</vt:lpstr>
      <vt:lpstr>Информационная безопасность</vt:lpstr>
      <vt:lpstr>Уровни логирования</vt:lpstr>
      <vt:lpstr>Уровни логирования</vt:lpstr>
      <vt:lpstr>Способы логирования</vt:lpstr>
      <vt:lpstr>Логирование в консоль</vt:lpstr>
      <vt:lpstr>Логирование в файл</vt:lpstr>
      <vt:lpstr>Логирование в базу данных</vt:lpstr>
      <vt:lpstr>Использование внешних сервисов</vt:lpstr>
      <vt:lpstr>Способы записи информации о событиях</vt:lpstr>
      <vt:lpstr>Подключение логирования в Asp.Net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Логирование</dc:title>
  <cp:lastModifiedBy>310-P</cp:lastModifiedBy>
  <cp:revision>3</cp:revision>
  <dcterms:modified xsi:type="dcterms:W3CDTF">2023-10-30T07:19:09Z</dcterms:modified>
</cp:coreProperties>
</file>