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259" r:id="rId3"/>
    <p:sldId id="260" r:id="rId4"/>
    <p:sldId id="261" r:id="rId5"/>
    <p:sldId id="262" r:id="rId6"/>
    <p:sldId id="263" r:id="rId7"/>
    <p:sldId id="286" r:id="rId8"/>
    <p:sldId id="264" r:id="rId9"/>
    <p:sldId id="265" r:id="rId10"/>
    <p:sldId id="266" r:id="rId11"/>
    <p:sldId id="267" r:id="rId12"/>
    <p:sldId id="282" r:id="rId13"/>
    <p:sldId id="268" r:id="rId14"/>
    <p:sldId id="269" r:id="rId15"/>
    <p:sldId id="285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7" r:id="rId30"/>
    <p:sldId id="258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DFF71-A9BB-4249-B81F-AFE0C211FDA6}" v="5" dt="2024-10-08T14:24:25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6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GEDE MANGGALA PUTRA" userId="S::igedemanggalaputra@telkomuniversity.ac.id::b6f791aa-84f6-4d7d-8085-7a0fa8603713" providerId="AD" clId="Web-{7A0B7107-53F9-0F73-75E1-99C9DB64F912}"/>
    <pc:docChg chg="modSld">
      <pc:chgData name="I GEDE MANGGALA PUTRA" userId="S::igedemanggalaputra@telkomuniversity.ac.id::b6f791aa-84f6-4d7d-8085-7a0fa8603713" providerId="AD" clId="Web-{7A0B7107-53F9-0F73-75E1-99C9DB64F912}" dt="2024-10-06T15:24:53.889" v="6" actId="20577"/>
      <pc:docMkLst>
        <pc:docMk/>
      </pc:docMkLst>
      <pc:sldChg chg="modSp">
        <pc:chgData name="I GEDE MANGGALA PUTRA" userId="S::igedemanggalaputra@telkomuniversity.ac.id::b6f791aa-84f6-4d7d-8085-7a0fa8603713" providerId="AD" clId="Web-{7A0B7107-53F9-0F73-75E1-99C9DB64F912}" dt="2024-10-06T15:21:27.589" v="4" actId="20577"/>
        <pc:sldMkLst>
          <pc:docMk/>
          <pc:sldMk cId="272156719" sldId="272"/>
        </pc:sldMkLst>
        <pc:spChg chg="mod">
          <ac:chgData name="I GEDE MANGGALA PUTRA" userId="S::igedemanggalaputra@telkomuniversity.ac.id::b6f791aa-84f6-4d7d-8085-7a0fa8603713" providerId="AD" clId="Web-{7A0B7107-53F9-0F73-75E1-99C9DB64F912}" dt="2024-10-06T15:21:27.589" v="4" actId="20577"/>
          <ac:spMkLst>
            <pc:docMk/>
            <pc:sldMk cId="272156719" sldId="272"/>
            <ac:spMk id="27" creationId="{00000000-0000-0000-0000-000000000000}"/>
          </ac:spMkLst>
        </pc:spChg>
      </pc:sldChg>
      <pc:sldChg chg="modSp">
        <pc:chgData name="I GEDE MANGGALA PUTRA" userId="S::igedemanggalaputra@telkomuniversity.ac.id::b6f791aa-84f6-4d7d-8085-7a0fa8603713" providerId="AD" clId="Web-{7A0B7107-53F9-0F73-75E1-99C9DB64F912}" dt="2024-10-06T15:24:53.889" v="6" actId="20577"/>
        <pc:sldMkLst>
          <pc:docMk/>
          <pc:sldMk cId="2669998499" sldId="273"/>
        </pc:sldMkLst>
        <pc:spChg chg="mod">
          <ac:chgData name="I GEDE MANGGALA PUTRA" userId="S::igedemanggalaputra@telkomuniversity.ac.id::b6f791aa-84f6-4d7d-8085-7a0fa8603713" providerId="AD" clId="Web-{7A0B7107-53F9-0F73-75E1-99C9DB64F912}" dt="2024-10-06T15:24:53.889" v="6" actId="20577"/>
          <ac:spMkLst>
            <pc:docMk/>
            <pc:sldMk cId="2669998499" sldId="273"/>
            <ac:spMk id="27" creationId="{00000000-0000-0000-0000-000000000000}"/>
          </ac:spMkLst>
        </pc:spChg>
      </pc:sldChg>
    </pc:docChg>
  </pc:docChgLst>
  <pc:docChgLst>
    <pc:chgData name="SELLY MELIANA" userId="f6968ad0-8b5d-4e99-9150-cb111d1bc1bc" providerId="ADAL" clId="{FBCDFF71-A9BB-4249-B81F-AFE0C211FDA6}"/>
    <pc:docChg chg="undo custSel addSld delSld modSld sldOrd">
      <pc:chgData name="SELLY MELIANA" userId="f6968ad0-8b5d-4e99-9150-cb111d1bc1bc" providerId="ADAL" clId="{FBCDFF71-A9BB-4249-B81F-AFE0C211FDA6}" dt="2024-10-08T14:25:31.443" v="3582" actId="47"/>
      <pc:docMkLst>
        <pc:docMk/>
      </pc:docMkLst>
      <pc:sldChg chg="addSp delSp mod ord">
        <pc:chgData name="SELLY MELIANA" userId="f6968ad0-8b5d-4e99-9150-cb111d1bc1bc" providerId="ADAL" clId="{FBCDFF71-A9BB-4249-B81F-AFE0C211FDA6}" dt="2024-10-08T14:25:19.952" v="3580" actId="22"/>
        <pc:sldMkLst>
          <pc:docMk/>
          <pc:sldMk cId="1666288903" sldId="258"/>
        </pc:sldMkLst>
        <pc:picChg chg="add del">
          <ac:chgData name="SELLY MELIANA" userId="f6968ad0-8b5d-4e99-9150-cb111d1bc1bc" providerId="ADAL" clId="{FBCDFF71-A9BB-4249-B81F-AFE0C211FDA6}" dt="2024-10-08T14:25:19.952" v="3580" actId="22"/>
          <ac:picMkLst>
            <pc:docMk/>
            <pc:sldMk cId="1666288903" sldId="258"/>
            <ac:picMk id="3" creationId="{73815BFB-BF2A-899C-7ABE-6C523A1393FB}"/>
          </ac:picMkLst>
        </pc:picChg>
      </pc:sldChg>
      <pc:sldChg chg="addSp delSp modSp mod delAnim modAnim">
        <pc:chgData name="SELLY MELIANA" userId="f6968ad0-8b5d-4e99-9150-cb111d1bc1bc" providerId="ADAL" clId="{FBCDFF71-A9BB-4249-B81F-AFE0C211FDA6}" dt="2024-10-03T06:20:32.535" v="309" actId="20577"/>
        <pc:sldMkLst>
          <pc:docMk/>
          <pc:sldMk cId="990220145" sldId="259"/>
        </pc:sldMkLst>
        <pc:spChg chg="mod">
          <ac:chgData name="SELLY MELIANA" userId="f6968ad0-8b5d-4e99-9150-cb111d1bc1bc" providerId="ADAL" clId="{FBCDFF71-A9BB-4249-B81F-AFE0C211FDA6}" dt="2024-09-19T07:13:39.153" v="4" actId="20577"/>
          <ac:spMkLst>
            <pc:docMk/>
            <pc:sldMk cId="990220145" sldId="259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20:32.535" v="309" actId="20577"/>
          <ac:spMkLst>
            <pc:docMk/>
            <pc:sldMk cId="990220145" sldId="259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0:43.233" v="172" actId="1038"/>
          <ac:spMkLst>
            <pc:docMk/>
            <pc:sldMk cId="990220145" sldId="259"/>
            <ac:spMk id="12" creationId="{20C89A64-2E47-2F8D-A87C-AC90991E1AD5}"/>
          </ac:spMkLst>
        </pc:spChg>
        <pc:spChg chg="add mod">
          <ac:chgData name="SELLY MELIANA" userId="f6968ad0-8b5d-4e99-9150-cb111d1bc1bc" providerId="ADAL" clId="{FBCDFF71-A9BB-4249-B81F-AFE0C211FDA6}" dt="2024-10-03T06:10:47.776" v="174" actId="1037"/>
          <ac:spMkLst>
            <pc:docMk/>
            <pc:sldMk cId="990220145" sldId="259"/>
            <ac:spMk id="14" creationId="{A704C18B-8716-A349-6D1A-3E61D7AA656F}"/>
          </ac:spMkLst>
        </pc:spChg>
        <pc:graphicFrameChg chg="mod modGraphic">
          <ac:chgData name="SELLY MELIANA" userId="f6968ad0-8b5d-4e99-9150-cb111d1bc1bc" providerId="ADAL" clId="{FBCDFF71-A9BB-4249-B81F-AFE0C211FDA6}" dt="2024-10-03T06:10:25.963" v="160" actId="14100"/>
          <ac:graphicFrameMkLst>
            <pc:docMk/>
            <pc:sldMk cId="990220145" sldId="259"/>
            <ac:graphicFrameMk id="8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6:10:33.915" v="162" actId="14100"/>
          <ac:graphicFrameMkLst>
            <pc:docMk/>
            <pc:sldMk cId="990220145" sldId="259"/>
            <ac:graphicFrameMk id="11" creationId="{00000000-0000-0000-0000-000000000000}"/>
          </ac:graphicFrameMkLst>
        </pc:graphicFrameChg>
        <pc:graphicFrameChg chg="add del mod modGraphic">
          <ac:chgData name="SELLY MELIANA" userId="f6968ad0-8b5d-4e99-9150-cb111d1bc1bc" providerId="ADAL" clId="{FBCDFF71-A9BB-4249-B81F-AFE0C211FDA6}" dt="2024-10-03T06:12:34.717" v="183" actId="478"/>
          <ac:graphicFrameMkLst>
            <pc:docMk/>
            <pc:sldMk cId="990220145" sldId="259"/>
            <ac:graphicFrameMk id="15" creationId="{62148BBE-BC1E-2B01-FBD7-63D822D43F7E}"/>
          </ac:graphicFrameMkLst>
        </pc:graphicFrameChg>
        <pc:cxnChg chg="mod">
          <ac:chgData name="SELLY MELIANA" userId="f6968ad0-8b5d-4e99-9150-cb111d1bc1bc" providerId="ADAL" clId="{FBCDFF71-A9BB-4249-B81F-AFE0C211FDA6}" dt="2024-10-03T06:11:21.085" v="182" actId="14100"/>
          <ac:cxnSpMkLst>
            <pc:docMk/>
            <pc:sldMk cId="990220145" sldId="259"/>
            <ac:cxnSpMk id="1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6:11:16.343" v="181" actId="14100"/>
          <ac:cxnSpMkLst>
            <pc:docMk/>
            <pc:sldMk cId="990220145" sldId="259"/>
            <ac:cxnSpMk id="16" creationId="{00000000-0000-0000-0000-000000000000}"/>
          </ac:cxnSpMkLst>
        </pc:cxnChg>
      </pc:sldChg>
      <pc:sldChg chg="addSp delSp modSp mod addAnim delAnim">
        <pc:chgData name="SELLY MELIANA" userId="f6968ad0-8b5d-4e99-9150-cb111d1bc1bc" providerId="ADAL" clId="{FBCDFF71-A9BB-4249-B81F-AFE0C211FDA6}" dt="2024-10-03T06:22:16.067" v="378" actId="1038"/>
        <pc:sldMkLst>
          <pc:docMk/>
          <pc:sldMk cId="258385148" sldId="260"/>
        </pc:sldMkLst>
        <pc:spChg chg="mod">
          <ac:chgData name="SELLY MELIANA" userId="f6968ad0-8b5d-4e99-9150-cb111d1bc1bc" providerId="ADAL" clId="{FBCDFF71-A9BB-4249-B81F-AFE0C211FDA6}" dt="2024-10-03T06:20:52.646" v="311" actId="20577"/>
          <ac:spMkLst>
            <pc:docMk/>
            <pc:sldMk cId="258385148" sldId="260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3:06.996" v="190" actId="1076"/>
          <ac:spMkLst>
            <pc:docMk/>
            <pc:sldMk cId="258385148" sldId="260"/>
            <ac:spMk id="21" creationId="{B265B3C0-0F7A-282C-8252-E19CB9CEFE47}"/>
          </ac:spMkLst>
        </pc:spChg>
        <pc:spChg chg="add mod">
          <ac:chgData name="SELLY MELIANA" userId="f6968ad0-8b5d-4e99-9150-cb111d1bc1bc" providerId="ADAL" clId="{FBCDFF71-A9BB-4249-B81F-AFE0C211FDA6}" dt="2024-10-03T06:13:06.996" v="190" actId="1076"/>
          <ac:spMkLst>
            <pc:docMk/>
            <pc:sldMk cId="258385148" sldId="260"/>
            <ac:spMk id="22" creationId="{A9EAAF2D-3F4A-F474-0DB4-108886A1DF19}"/>
          </ac:spMkLst>
        </pc:spChg>
        <pc:spChg chg="add mod">
          <ac:chgData name="SELLY MELIANA" userId="f6968ad0-8b5d-4e99-9150-cb111d1bc1bc" providerId="ADAL" clId="{FBCDFF71-A9BB-4249-B81F-AFE0C211FDA6}" dt="2024-10-03T06:22:12.875" v="377" actId="1037"/>
          <ac:spMkLst>
            <pc:docMk/>
            <pc:sldMk cId="258385148" sldId="260"/>
            <ac:spMk id="23" creationId="{8325C6D6-5C1A-70FC-B674-D3E0567F3C73}"/>
          </ac:spMkLst>
        </pc:spChg>
        <pc:spChg chg="add mod">
          <ac:chgData name="SELLY MELIANA" userId="f6968ad0-8b5d-4e99-9150-cb111d1bc1bc" providerId="ADAL" clId="{FBCDFF71-A9BB-4249-B81F-AFE0C211FDA6}" dt="2024-10-03T06:22:09.272" v="376" actId="1037"/>
          <ac:spMkLst>
            <pc:docMk/>
            <pc:sldMk cId="258385148" sldId="260"/>
            <ac:spMk id="24" creationId="{44023F60-A2C5-8324-4D42-2E5ECAD18D33}"/>
          </ac:spMkLst>
        </pc:spChg>
        <pc:spChg chg="add mod">
          <ac:chgData name="SELLY MELIANA" userId="f6968ad0-8b5d-4e99-9150-cb111d1bc1bc" providerId="ADAL" clId="{FBCDFF71-A9BB-4249-B81F-AFE0C211FDA6}" dt="2024-10-03T06:22:16.067" v="378" actId="1038"/>
          <ac:spMkLst>
            <pc:docMk/>
            <pc:sldMk cId="258385148" sldId="260"/>
            <ac:spMk id="25" creationId="{2D7523A8-085B-CDD4-CC4F-9A263C93DED4}"/>
          </ac:spMkLst>
        </pc:spChg>
        <pc:spChg chg="add del mod">
          <ac:chgData name="SELLY MELIANA" userId="f6968ad0-8b5d-4e99-9150-cb111d1bc1bc" providerId="ADAL" clId="{FBCDFF71-A9BB-4249-B81F-AFE0C211FDA6}" dt="2024-10-03T06:21:53.910" v="365" actId="478"/>
          <ac:spMkLst>
            <pc:docMk/>
            <pc:sldMk cId="258385148" sldId="260"/>
            <ac:spMk id="26" creationId="{44D4457B-5781-808B-5F3A-B152DF9EB65F}"/>
          </ac:spMkLst>
        </pc:spChg>
        <pc:graphicFrameChg chg="mod modGraphic">
          <ac:chgData name="SELLY MELIANA" userId="f6968ad0-8b5d-4e99-9150-cb111d1bc1bc" providerId="ADAL" clId="{FBCDFF71-A9BB-4249-B81F-AFE0C211FDA6}" dt="2024-10-03T06:12:58.441" v="188" actId="14100"/>
          <ac:graphicFrameMkLst>
            <pc:docMk/>
            <pc:sldMk cId="258385148" sldId="260"/>
            <ac:graphicFrameMk id="8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6:12:58.441" v="188" actId="14100"/>
          <ac:graphicFrameMkLst>
            <pc:docMk/>
            <pc:sldMk cId="258385148" sldId="260"/>
            <ac:graphicFrameMk id="11" creationId="{00000000-0000-0000-0000-000000000000}"/>
          </ac:graphicFrameMkLst>
        </pc:graphicFrameChg>
        <pc:graphicFrameChg chg="modGraphic">
          <ac:chgData name="SELLY MELIANA" userId="f6968ad0-8b5d-4e99-9150-cb111d1bc1bc" providerId="ADAL" clId="{FBCDFF71-A9BB-4249-B81F-AFE0C211FDA6}" dt="2024-10-03T06:21:15.073" v="315" actId="20577"/>
          <ac:graphicFrameMkLst>
            <pc:docMk/>
            <pc:sldMk cId="258385148" sldId="260"/>
            <ac:graphicFrameMk id="18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6:12:58.441" v="188" actId="14100"/>
          <ac:cxnSpMkLst>
            <pc:docMk/>
            <pc:sldMk cId="258385148" sldId="260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6:12:58.441" v="188" actId="14100"/>
          <ac:cxnSpMkLst>
            <pc:docMk/>
            <pc:sldMk cId="258385148" sldId="260"/>
            <ac:cxnSpMk id="13" creationId="{00000000-0000-0000-0000-000000000000}"/>
          </ac:cxnSpMkLst>
        </pc:cxnChg>
      </pc:sldChg>
      <pc:sldChg chg="addSp modSp mod modAnim">
        <pc:chgData name="SELLY MELIANA" userId="f6968ad0-8b5d-4e99-9150-cb111d1bc1bc" providerId="ADAL" clId="{FBCDFF71-A9BB-4249-B81F-AFE0C211FDA6}" dt="2024-10-03T06:23:24.172" v="457" actId="1037"/>
        <pc:sldMkLst>
          <pc:docMk/>
          <pc:sldMk cId="3740268091" sldId="261"/>
        </pc:sldMkLst>
        <pc:spChg chg="mod">
          <ac:chgData name="SELLY MELIANA" userId="f6968ad0-8b5d-4e99-9150-cb111d1bc1bc" providerId="ADAL" clId="{FBCDFF71-A9BB-4249-B81F-AFE0C211FDA6}" dt="2024-10-03T06:13:57.182" v="207" actId="115"/>
          <ac:spMkLst>
            <pc:docMk/>
            <pc:sldMk cId="3740268091" sldId="261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09-19T07:26:10.152" v="85" actId="20577"/>
          <ac:spMkLst>
            <pc:docMk/>
            <pc:sldMk cId="3740268091" sldId="261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21:00.437" v="312"/>
          <ac:spMkLst>
            <pc:docMk/>
            <pc:sldMk cId="3740268091" sldId="261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22:56.552" v="387" actId="1036"/>
          <ac:spMkLst>
            <pc:docMk/>
            <pc:sldMk cId="3740268091" sldId="261"/>
            <ac:spMk id="7" creationId="{94D401C6-40D9-F88B-D446-1EF9F12902E4}"/>
          </ac:spMkLst>
        </pc:spChg>
        <pc:spChg chg="mod">
          <ac:chgData name="SELLY MELIANA" userId="f6968ad0-8b5d-4e99-9150-cb111d1bc1bc" providerId="ADAL" clId="{FBCDFF71-A9BB-4249-B81F-AFE0C211FDA6}" dt="2024-10-03T06:14:04.465" v="208" actId="20577"/>
          <ac:spMkLst>
            <pc:docMk/>
            <pc:sldMk cId="3740268091" sldId="261"/>
            <ac:spMk id="8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23:04.747" v="422" actId="1038"/>
          <ac:spMkLst>
            <pc:docMk/>
            <pc:sldMk cId="3740268091" sldId="261"/>
            <ac:spMk id="9" creationId="{65B1734B-510E-9B40-3CBA-A86A3EA36D97}"/>
          </ac:spMkLst>
        </pc:spChg>
        <pc:spChg chg="add mod">
          <ac:chgData name="SELLY MELIANA" userId="f6968ad0-8b5d-4e99-9150-cb111d1bc1bc" providerId="ADAL" clId="{FBCDFF71-A9BB-4249-B81F-AFE0C211FDA6}" dt="2024-10-03T06:23:24.172" v="457" actId="1037"/>
          <ac:spMkLst>
            <pc:docMk/>
            <pc:sldMk cId="3740268091" sldId="261"/>
            <ac:spMk id="10" creationId="{16694E7A-9548-E6F9-C434-9A6EBE6ED63A}"/>
          </ac:spMkLst>
        </pc:spChg>
        <pc:graphicFrameChg chg="modGraphic">
          <ac:chgData name="SELLY MELIANA" userId="f6968ad0-8b5d-4e99-9150-cb111d1bc1bc" providerId="ADAL" clId="{FBCDFF71-A9BB-4249-B81F-AFE0C211FDA6}" dt="2024-10-03T06:22:37.813" v="381" actId="6549"/>
          <ac:graphicFrameMkLst>
            <pc:docMk/>
            <pc:sldMk cId="3740268091" sldId="261"/>
            <ac:graphicFrameMk id="12" creationId="{00000000-0000-0000-0000-000000000000}"/>
          </ac:graphicFrameMkLst>
        </pc:graphicFrameChg>
      </pc:sldChg>
      <pc:sldChg chg="addSp delSp modSp mod modAnim">
        <pc:chgData name="SELLY MELIANA" userId="f6968ad0-8b5d-4e99-9150-cb111d1bc1bc" providerId="ADAL" clId="{FBCDFF71-A9BB-4249-B81F-AFE0C211FDA6}" dt="2024-10-03T06:40:23.741" v="513"/>
        <pc:sldMkLst>
          <pc:docMk/>
          <pc:sldMk cId="154791818" sldId="262"/>
        </pc:sldMkLst>
        <pc:spChg chg="mod">
          <ac:chgData name="SELLY MELIANA" userId="f6968ad0-8b5d-4e99-9150-cb111d1bc1bc" providerId="ADAL" clId="{FBCDFF71-A9BB-4249-B81F-AFE0C211FDA6}" dt="2024-09-19T07:27:33.316" v="116" actId="20577"/>
          <ac:spMkLst>
            <pc:docMk/>
            <pc:sldMk cId="154791818" sldId="262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14:28.042" v="211" actId="20577"/>
          <ac:spMkLst>
            <pc:docMk/>
            <pc:sldMk cId="154791818" sldId="262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0:23.741" v="513"/>
          <ac:spMkLst>
            <pc:docMk/>
            <pc:sldMk cId="154791818" sldId="262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6:03.225" v="233" actId="1076"/>
          <ac:spMkLst>
            <pc:docMk/>
            <pc:sldMk cId="154791818" sldId="262"/>
            <ac:spMk id="7" creationId="{E07C9768-CBDD-5E8B-69E9-CCB7735C5A62}"/>
          </ac:spMkLst>
        </pc:spChg>
        <pc:spChg chg="mod topLvl">
          <ac:chgData name="SELLY MELIANA" userId="f6968ad0-8b5d-4e99-9150-cb111d1bc1bc" providerId="ADAL" clId="{FBCDFF71-A9BB-4249-B81F-AFE0C211FDA6}" dt="2024-10-03T06:15:31.061" v="227" actId="165"/>
          <ac:spMkLst>
            <pc:docMk/>
            <pc:sldMk cId="154791818" sldId="262"/>
            <ac:spMk id="8" creationId="{00000000-0000-0000-0000-000000000000}"/>
          </ac:spMkLst>
        </pc:spChg>
        <pc:spChg chg="mod topLvl">
          <ac:chgData name="SELLY MELIANA" userId="f6968ad0-8b5d-4e99-9150-cb111d1bc1bc" providerId="ADAL" clId="{FBCDFF71-A9BB-4249-B81F-AFE0C211FDA6}" dt="2024-10-03T06:15:42.261" v="230" actId="14100"/>
          <ac:spMkLst>
            <pc:docMk/>
            <pc:sldMk cId="154791818" sldId="262"/>
            <ac:spMk id="10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18:46.212" v="291" actId="1076"/>
          <ac:spMkLst>
            <pc:docMk/>
            <pc:sldMk cId="154791818" sldId="262"/>
            <ac:spMk id="11" creationId="{00000000-0000-0000-0000-000000000000}"/>
          </ac:spMkLst>
        </pc:spChg>
        <pc:spChg chg="mod topLvl">
          <ac:chgData name="SELLY MELIANA" userId="f6968ad0-8b5d-4e99-9150-cb111d1bc1bc" providerId="ADAL" clId="{FBCDFF71-A9BB-4249-B81F-AFE0C211FDA6}" dt="2024-10-03T06:15:45.203" v="231" actId="14100"/>
          <ac:spMkLst>
            <pc:docMk/>
            <pc:sldMk cId="154791818" sldId="262"/>
            <ac:spMk id="1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17:38.652" v="269" actId="20577"/>
          <ac:spMkLst>
            <pc:docMk/>
            <pc:sldMk cId="154791818" sldId="262"/>
            <ac:spMk id="13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16:10.650" v="261" actId="1038"/>
          <ac:spMkLst>
            <pc:docMk/>
            <pc:sldMk cId="154791818" sldId="262"/>
            <ac:spMk id="14" creationId="{B681E2A5-2792-89EC-6237-0C743B2AEC88}"/>
          </ac:spMkLst>
        </pc:spChg>
        <pc:spChg chg="add mod">
          <ac:chgData name="SELLY MELIANA" userId="f6968ad0-8b5d-4e99-9150-cb111d1bc1bc" providerId="ADAL" clId="{FBCDFF71-A9BB-4249-B81F-AFE0C211FDA6}" dt="2024-10-03T06:18:35.487" v="290" actId="1036"/>
          <ac:spMkLst>
            <pc:docMk/>
            <pc:sldMk cId="154791818" sldId="262"/>
            <ac:spMk id="15" creationId="{4D27EEDE-A231-52E1-F04B-71D873A9BF50}"/>
          </ac:spMkLst>
        </pc:spChg>
        <pc:grpChg chg="del">
          <ac:chgData name="SELLY MELIANA" userId="f6968ad0-8b5d-4e99-9150-cb111d1bc1bc" providerId="ADAL" clId="{FBCDFF71-A9BB-4249-B81F-AFE0C211FDA6}" dt="2024-10-03T06:15:31.061" v="227" actId="165"/>
          <ac:grpSpMkLst>
            <pc:docMk/>
            <pc:sldMk cId="154791818" sldId="262"/>
            <ac:grpSpMk id="9" creationId="{00000000-0000-0000-0000-000000000000}"/>
          </ac:grpSpMkLst>
        </pc:grpChg>
      </pc:sldChg>
      <pc:sldChg chg="modSp mod">
        <pc:chgData name="SELLY MELIANA" userId="f6968ad0-8b5d-4e99-9150-cb111d1bc1bc" providerId="ADAL" clId="{FBCDFF71-A9BB-4249-B81F-AFE0C211FDA6}" dt="2024-10-03T06:40:28.100" v="514"/>
        <pc:sldMkLst>
          <pc:docMk/>
          <pc:sldMk cId="993084911" sldId="263"/>
        </pc:sldMkLst>
        <pc:spChg chg="mod">
          <ac:chgData name="SELLY MELIANA" userId="f6968ad0-8b5d-4e99-9150-cb111d1bc1bc" providerId="ADAL" clId="{FBCDFF71-A9BB-4249-B81F-AFE0C211FDA6}" dt="2024-09-19T07:28:32.387" v="128" actId="20577"/>
          <ac:spMkLst>
            <pc:docMk/>
            <pc:sldMk cId="993084911" sldId="263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0:28.100" v="514"/>
          <ac:spMkLst>
            <pc:docMk/>
            <pc:sldMk cId="993084911" sldId="263"/>
            <ac:spMk id="6" creationId="{00000000-0000-0000-0000-000000000000}"/>
          </ac:spMkLst>
        </pc:spChg>
      </pc:sldChg>
      <pc:sldChg chg="modSp mod">
        <pc:chgData name="SELLY MELIANA" userId="f6968ad0-8b5d-4e99-9150-cb111d1bc1bc" providerId="ADAL" clId="{FBCDFF71-A9BB-4249-B81F-AFE0C211FDA6}" dt="2024-10-03T07:01:53.482" v="578" actId="20577"/>
        <pc:sldMkLst>
          <pc:docMk/>
          <pc:sldMk cId="1740022013" sldId="264"/>
        </pc:sldMkLst>
        <pc:spChg chg="mod">
          <ac:chgData name="SELLY MELIANA" userId="f6968ad0-8b5d-4e99-9150-cb111d1bc1bc" providerId="ADAL" clId="{FBCDFF71-A9BB-4249-B81F-AFE0C211FDA6}" dt="2024-10-03T07:01:53.482" v="578" actId="20577"/>
          <ac:spMkLst>
            <pc:docMk/>
            <pc:sldMk cId="1740022013" sldId="264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0:38.544" v="516"/>
          <ac:spMkLst>
            <pc:docMk/>
            <pc:sldMk cId="1740022013" sldId="264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7:01:42.288" v="576" actId="20577"/>
          <ac:spMkLst>
            <pc:docMk/>
            <pc:sldMk cId="1740022013" sldId="264"/>
            <ac:spMk id="1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24:04.652" v="459" actId="20577"/>
          <ac:spMkLst>
            <pc:docMk/>
            <pc:sldMk cId="1740022013" sldId="264"/>
            <ac:spMk id="14" creationId="{00000000-0000-0000-0000-000000000000}"/>
          </ac:spMkLst>
        </pc:spChg>
      </pc:sldChg>
      <pc:sldChg chg="addSp modSp mod">
        <pc:chgData name="SELLY MELIANA" userId="f6968ad0-8b5d-4e99-9150-cb111d1bc1bc" providerId="ADAL" clId="{FBCDFF71-A9BB-4249-B81F-AFE0C211FDA6}" dt="2024-10-03T14:13:18.845" v="3396"/>
        <pc:sldMkLst>
          <pc:docMk/>
          <pc:sldMk cId="1174527992" sldId="265"/>
        </pc:sldMkLst>
        <pc:spChg chg="mod">
          <ac:chgData name="SELLY MELIANA" userId="f6968ad0-8b5d-4e99-9150-cb111d1bc1bc" providerId="ADAL" clId="{FBCDFF71-A9BB-4249-B81F-AFE0C211FDA6}" dt="2024-10-03T06:43:34.843" v="566" actId="20577"/>
          <ac:spMkLst>
            <pc:docMk/>
            <pc:sldMk cId="1174527992" sldId="265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18.845" v="3396"/>
          <ac:spMkLst>
            <pc:docMk/>
            <pc:sldMk cId="1174527992" sldId="265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6:42:08.368" v="546" actId="20577"/>
          <ac:spMkLst>
            <pc:docMk/>
            <pc:sldMk cId="1174527992" sldId="265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6:42:31.218" v="550" actId="113"/>
          <ac:spMkLst>
            <pc:docMk/>
            <pc:sldMk cId="1174527992" sldId="265"/>
            <ac:spMk id="9" creationId="{B54B4FBC-57D8-EE33-4A32-5BFE0AA46070}"/>
          </ac:spMkLst>
        </pc:spChg>
        <pc:spChg chg="mod">
          <ac:chgData name="SELLY MELIANA" userId="f6968ad0-8b5d-4e99-9150-cb111d1bc1bc" providerId="ADAL" clId="{FBCDFF71-A9BB-4249-B81F-AFE0C211FDA6}" dt="2024-10-03T06:41:21.851" v="545" actId="20577"/>
          <ac:spMkLst>
            <pc:docMk/>
            <pc:sldMk cId="1174527992" sldId="265"/>
            <ac:spMk id="14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7:02:15.446" v="583" actId="20577"/>
          <ac:spMkLst>
            <pc:docMk/>
            <pc:sldMk cId="1174527992" sldId="265"/>
            <ac:spMk id="18" creationId="{00000000-0000-0000-0000-000000000000}"/>
          </ac:spMkLst>
        </pc:spChg>
      </pc:sldChg>
      <pc:sldChg chg="modSp mod modAnim">
        <pc:chgData name="SELLY MELIANA" userId="f6968ad0-8b5d-4e99-9150-cb111d1bc1bc" providerId="ADAL" clId="{FBCDFF71-A9BB-4249-B81F-AFE0C211FDA6}" dt="2024-10-03T14:13:23.030" v="3397"/>
        <pc:sldMkLst>
          <pc:docMk/>
          <pc:sldMk cId="3294876552" sldId="266"/>
        </pc:sldMkLst>
        <pc:spChg chg="mod">
          <ac:chgData name="SELLY MELIANA" userId="f6968ad0-8b5d-4e99-9150-cb111d1bc1bc" providerId="ADAL" clId="{FBCDFF71-A9BB-4249-B81F-AFE0C211FDA6}" dt="2024-10-03T07:05:04.535" v="635" actId="5793"/>
          <ac:spMkLst>
            <pc:docMk/>
            <pc:sldMk cId="3294876552" sldId="266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23.030" v="3397"/>
          <ac:spMkLst>
            <pc:docMk/>
            <pc:sldMk cId="3294876552" sldId="266"/>
            <ac:spMk id="6" creationId="{00000000-0000-0000-0000-000000000000}"/>
          </ac:spMkLst>
        </pc:spChg>
      </pc:sldChg>
      <pc:sldChg chg="addSp delSp modSp mod">
        <pc:chgData name="SELLY MELIANA" userId="f6968ad0-8b5d-4e99-9150-cb111d1bc1bc" providerId="ADAL" clId="{FBCDFF71-A9BB-4249-B81F-AFE0C211FDA6}" dt="2024-10-03T14:13:26.344" v="3398"/>
        <pc:sldMkLst>
          <pc:docMk/>
          <pc:sldMk cId="2993176496" sldId="267"/>
        </pc:sldMkLst>
        <pc:spChg chg="add del mod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2" creationId="{959FB4A7-498C-284A-5A80-F731BF1B80F2}"/>
          </ac:spMkLst>
        </pc:spChg>
        <pc:spChg chg="del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26.344" v="3398"/>
          <ac:spMkLst>
            <pc:docMk/>
            <pc:sldMk cId="2993176496" sldId="267"/>
            <ac:spMk id="6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7" creationId="{AC2E62EF-2ED5-FD26-CF1B-15E822B81C9D}"/>
          </ac:spMkLst>
        </pc:spChg>
        <pc:spChg chg="del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8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17.008" v="1196" actId="478"/>
          <ac:spMkLst>
            <pc:docMk/>
            <pc:sldMk cId="2993176496" sldId="267"/>
            <ac:spMk id="11" creationId="{E3136B0D-4853-89F7-98EA-2CF498A4CAC6}"/>
          </ac:spMkLst>
        </pc:spChg>
        <pc:spChg chg="add del mod">
          <ac:chgData name="SELLY MELIANA" userId="f6968ad0-8b5d-4e99-9150-cb111d1bc1bc" providerId="ADAL" clId="{FBCDFF71-A9BB-4249-B81F-AFE0C211FDA6}" dt="2024-10-03T07:42:19.803" v="1197" actId="478"/>
          <ac:spMkLst>
            <pc:docMk/>
            <pc:sldMk cId="2993176496" sldId="267"/>
            <ac:spMk id="44" creationId="{E7B0F485-30ED-2E3C-A0ED-B7A05FEDDF31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45" creationId="{00BC3A7E-5E02-5C51-CDF5-9FD2FCBAB411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46" creationId="{89E4657E-4ABF-8D60-AEA2-BB8CC91603E3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66" creationId="{3276FFA3-5A7B-952F-1412-DF7F81933D24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67" creationId="{5AADB310-FBE4-61D0-4C6F-D10C254AB971}"/>
          </ac:spMkLst>
        </pc:spChg>
        <pc:spChg chg="add mod">
          <ac:chgData name="SELLY MELIANA" userId="f6968ad0-8b5d-4e99-9150-cb111d1bc1bc" providerId="ADAL" clId="{FBCDFF71-A9BB-4249-B81F-AFE0C211FDA6}" dt="2024-10-03T07:42:20.503" v="1198"/>
          <ac:spMkLst>
            <pc:docMk/>
            <pc:sldMk cId="2993176496" sldId="267"/>
            <ac:spMk id="68" creationId="{BD172CD9-CD13-80FB-BBD5-8081E89FA955}"/>
          </ac:spMkLst>
        </pc:spChg>
        <pc:graphicFrameChg chg="mod modGraphic">
          <ac:chgData name="SELLY MELIANA" userId="f6968ad0-8b5d-4e99-9150-cb111d1bc1bc" providerId="ADAL" clId="{FBCDFF71-A9BB-4249-B81F-AFE0C211FDA6}" dt="2024-10-03T07:55:07.572" v="1500" actId="20577"/>
          <ac:graphicFrameMkLst>
            <pc:docMk/>
            <pc:sldMk cId="2993176496" sldId="267"/>
            <ac:graphicFrameMk id="9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10" creationId="{00000000-0000-0000-0000-000000000000}"/>
          </ac:graphicFrameMkLst>
        </pc:graphicFrameChg>
        <pc:graphicFrameChg chg="del mod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12" creationId="{00000000-0000-0000-0000-000000000000}"/>
          </ac:graphicFrameMkLst>
        </pc:graphicFrameChg>
        <pc:graphicFrameChg chg="del mod modGraphic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1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26" creationId="{00000000-0000-0000-0000-000000000000}"/>
          </ac:graphicFrameMkLst>
        </pc:graphicFrameChg>
        <pc:graphicFrameChg chg="del mod modGraphic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42:17.008" v="1196" actId="478"/>
          <ac:graphicFrameMkLst>
            <pc:docMk/>
            <pc:sldMk cId="2993176496" sldId="267"/>
            <ac:graphicFrameMk id="40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47" creationId="{EC42C2C9-49E8-9261-20BD-673A969CA68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48" creationId="{96D17A4F-38E4-E8A9-419B-43E25877E1F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49" creationId="{8D868552-F60E-32A4-0375-3989D25EB9D5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54" creationId="{2505B187-78C9-7D49-56E4-9CE0214D707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55" creationId="{A5106AA1-CAB5-0B84-E969-F02D2A39702B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56" creationId="{504C723F-F7D5-D349-020E-CC76734672E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61" creationId="{6C680B48-AAAB-046E-FD4B-FB10C958257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20.503" v="1198"/>
          <ac:graphicFrameMkLst>
            <pc:docMk/>
            <pc:sldMk cId="2993176496" sldId="267"/>
            <ac:graphicFrameMk id="62" creationId="{E8434877-E142-77A6-DBA7-5E3A37452CC6}"/>
          </ac:graphicFrameMkLst>
        </pc:graphicFrameChg>
        <pc:cxnChg chg="del mod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16" creationId="{00000000-0000-0000-0000-000000000000}"/>
          </ac:cxnSpMkLst>
        </pc:cxnChg>
        <pc:cxnChg chg="del mod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20" creationId="{00000000-0000-0000-0000-000000000000}"/>
          </ac:cxnSpMkLst>
        </pc:cxnChg>
        <pc:cxnChg chg="del mod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2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33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42:17.008" v="1196" actId="478"/>
          <ac:cxnSpMkLst>
            <pc:docMk/>
            <pc:sldMk cId="2993176496" sldId="267"/>
            <ac:cxnSpMk id="42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0" creationId="{FF5E0F0F-E51D-C293-91E0-3351AB40D5FD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1" creationId="{B569B6D6-8B5D-5395-CBEE-E6650D2109C1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2" creationId="{D91F4675-D2C9-1A5B-0969-2CAA57CFAAAE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3" creationId="{FF60BE94-21A0-8DED-2EB6-1390B5ABBAE0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7" creationId="{31BDB168-3B4A-6593-959D-5F48DD8E9C48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8" creationId="{993AFE98-A075-0775-5B56-552BE98ACE04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59" creationId="{79D5F83B-6350-088E-F4A1-AA690D072A0A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0" creationId="{5DB37950-2407-D8D9-E406-79619D81F72B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3" creationId="{4FDC2DD6-F9BA-3E74-7196-C5644F6FCE2E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4" creationId="{E266E41B-EBF4-A1C6-EE3D-91B57703DC2D}"/>
          </ac:cxnSpMkLst>
        </pc:cxnChg>
        <pc:cxnChg chg="add mod">
          <ac:chgData name="SELLY MELIANA" userId="f6968ad0-8b5d-4e99-9150-cb111d1bc1bc" providerId="ADAL" clId="{FBCDFF71-A9BB-4249-B81F-AFE0C211FDA6}" dt="2024-10-03T07:42:20.503" v="1198"/>
          <ac:cxnSpMkLst>
            <pc:docMk/>
            <pc:sldMk cId="2993176496" sldId="267"/>
            <ac:cxnSpMk id="65" creationId="{DB9536FC-7795-A73B-9E45-EEC0B4B535BA}"/>
          </ac:cxnSpMkLst>
        </pc:cxnChg>
      </pc:sldChg>
      <pc:sldChg chg="addSp delSp modSp mod">
        <pc:chgData name="SELLY MELIANA" userId="f6968ad0-8b5d-4e99-9150-cb111d1bc1bc" providerId="ADAL" clId="{FBCDFF71-A9BB-4249-B81F-AFE0C211FDA6}" dt="2024-10-03T14:13:34.150" v="3400"/>
        <pc:sldMkLst>
          <pc:docMk/>
          <pc:sldMk cId="2860983392" sldId="268"/>
        </pc:sldMkLst>
        <pc:spChg chg="add del mod">
          <ac:chgData name="SELLY MELIANA" userId="f6968ad0-8b5d-4e99-9150-cb111d1bc1bc" providerId="ADAL" clId="{FBCDFF71-A9BB-4249-B81F-AFE0C211FDA6}" dt="2024-10-03T07:29:39.412" v="1081" actId="478"/>
          <ac:spMkLst>
            <pc:docMk/>
            <pc:sldMk cId="2860983392" sldId="268"/>
            <ac:spMk id="2" creationId="{3C6865F8-FCE4-266B-16C3-9984CC72B4BB}"/>
          </ac:spMkLst>
        </pc:spChg>
        <pc:spChg chg="del">
          <ac:chgData name="SELLY MELIANA" userId="f6968ad0-8b5d-4e99-9150-cb111d1bc1bc" providerId="ADAL" clId="{FBCDFF71-A9BB-4249-B81F-AFE0C211FDA6}" dt="2024-10-03T07:29:33.599" v="1078" actId="478"/>
          <ac:spMkLst>
            <pc:docMk/>
            <pc:sldMk cId="2860983392" sldId="268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34.150" v="3400"/>
          <ac:spMkLst>
            <pc:docMk/>
            <pc:sldMk cId="2860983392" sldId="268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29:36.512" v="1080"/>
          <ac:spMkLst>
            <pc:docMk/>
            <pc:sldMk cId="2860983392" sldId="268"/>
            <ac:spMk id="7" creationId="{71364094-F4B7-BAD9-A348-D838A8A293A9}"/>
          </ac:spMkLst>
        </pc:spChg>
        <pc:spChg chg="del">
          <ac:chgData name="SELLY MELIANA" userId="f6968ad0-8b5d-4e99-9150-cb111d1bc1bc" providerId="ADAL" clId="{FBCDFF71-A9BB-4249-B81F-AFE0C211FDA6}" dt="2024-10-03T07:29:33.599" v="1078" actId="478"/>
          <ac:spMkLst>
            <pc:docMk/>
            <pc:sldMk cId="2860983392" sldId="268"/>
            <ac:spMk id="8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11" creationId="{97688347-9D64-984B-AA03-2FB837E95B93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49" creationId="{675F29B9-994F-7AC4-42C3-7CE874DF2946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50" creationId="{7345C180-8605-08E5-2D15-40A067539FDE}"/>
          </ac:spMkLst>
        </pc:spChg>
        <pc:spChg chg="add mod">
          <ac:chgData name="SELLY MELIANA" userId="f6968ad0-8b5d-4e99-9150-cb111d1bc1bc" providerId="ADAL" clId="{FBCDFF71-A9BB-4249-B81F-AFE0C211FDA6}" dt="2024-10-03T07:29:34.155" v="1079"/>
          <ac:spMkLst>
            <pc:docMk/>
            <pc:sldMk cId="2860983392" sldId="268"/>
            <ac:spMk id="51" creationId="{C0E0CFA7-DF56-21AC-5CA1-D65FCDAFCB2F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52" creationId="{BA03F335-F86A-161D-D8D4-62239FE84DF5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53" creationId="{C92305C4-ED73-5630-7008-C9367240D967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73" creationId="{E9C78177-2D95-FF02-7B46-4D302C49F6CE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74" creationId="{BFB9CAF7-A1B6-5B08-FE1C-F6837C66127C}"/>
          </ac:spMkLst>
        </pc:spChg>
        <pc:spChg chg="add del mod">
          <ac:chgData name="SELLY MELIANA" userId="f6968ad0-8b5d-4e99-9150-cb111d1bc1bc" providerId="ADAL" clId="{FBCDFF71-A9BB-4249-B81F-AFE0C211FDA6}" dt="2024-10-03T07:42:52.221" v="1204" actId="478"/>
          <ac:spMkLst>
            <pc:docMk/>
            <pc:sldMk cId="2860983392" sldId="268"/>
            <ac:spMk id="75" creationId="{C55C2B80-86F2-3828-A09F-89ED45F8C129}"/>
          </ac:spMkLst>
        </pc:spChg>
        <pc:spChg chg="add del mod">
          <ac:chgData name="SELLY MELIANA" userId="f6968ad0-8b5d-4e99-9150-cb111d1bc1bc" providerId="ADAL" clId="{FBCDFF71-A9BB-4249-B81F-AFE0C211FDA6}" dt="2024-10-03T07:42:56.508" v="1207" actId="478"/>
          <ac:spMkLst>
            <pc:docMk/>
            <pc:sldMk cId="2860983392" sldId="268"/>
            <ac:spMk id="76" creationId="{FCF6BB1F-4B8A-7F5D-58BD-4ADCEFCB9E71}"/>
          </ac:spMkLst>
        </pc:spChg>
        <pc:spChg chg="add mod">
          <ac:chgData name="SELLY MELIANA" userId="f6968ad0-8b5d-4e99-9150-cb111d1bc1bc" providerId="ADAL" clId="{FBCDFF71-A9BB-4249-B81F-AFE0C211FDA6}" dt="2024-10-03T07:42:53.932" v="1206"/>
          <ac:spMkLst>
            <pc:docMk/>
            <pc:sldMk cId="2860983392" sldId="268"/>
            <ac:spMk id="77" creationId="{651ABC13-13C6-3CBC-4339-E856A1CC1CFE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78" creationId="{FD92FECE-67EB-39E1-F1D6-6A5060D1CD56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98" creationId="{6BCEFE6D-E732-32C8-A003-85347A908673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99" creationId="{6CE009D3-EA14-203B-2953-B98274D69F16}"/>
          </ac:spMkLst>
        </pc:spChg>
        <pc:spChg chg="add mod">
          <ac:chgData name="SELLY MELIANA" userId="f6968ad0-8b5d-4e99-9150-cb111d1bc1bc" providerId="ADAL" clId="{FBCDFF71-A9BB-4249-B81F-AFE0C211FDA6}" dt="2024-10-03T07:42:52.901" v="1205"/>
          <ac:spMkLst>
            <pc:docMk/>
            <pc:sldMk cId="2860983392" sldId="268"/>
            <ac:spMk id="100" creationId="{BB6B9769-433E-A5C6-D0FF-B44656EE844D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01" creationId="{54FCF153-1048-349B-246B-475A59B631BF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02" creationId="{2F2856DA-AA5D-9A23-756C-D6E5C5D9BAE1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22" creationId="{5328E3B4-6C55-446F-7F55-E2F6A98C0313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23" creationId="{DB12A29B-E97C-0F5E-9784-95FD422B50D4}"/>
          </ac:spMkLst>
        </pc:spChg>
        <pc:spChg chg="add mod">
          <ac:chgData name="SELLY MELIANA" userId="f6968ad0-8b5d-4e99-9150-cb111d1bc1bc" providerId="ADAL" clId="{FBCDFF71-A9BB-4249-B81F-AFE0C211FDA6}" dt="2024-10-03T07:42:57.331" v="1208"/>
          <ac:spMkLst>
            <pc:docMk/>
            <pc:sldMk cId="2860983392" sldId="268"/>
            <ac:spMk id="124" creationId="{B74730A5-7980-D4BF-1ECF-1A92866899D4}"/>
          </ac:spMkLst>
        </pc:spChg>
        <pc:graphicFrameChg chg="mod modGraphic">
          <ac:chgData name="SELLY MELIANA" userId="f6968ad0-8b5d-4e99-9150-cb111d1bc1bc" providerId="ADAL" clId="{FBCDFF71-A9BB-4249-B81F-AFE0C211FDA6}" dt="2024-10-03T07:25:55.634" v="1077" actId="20577"/>
          <ac:graphicFrameMkLst>
            <pc:docMk/>
            <pc:sldMk cId="2860983392" sldId="268"/>
            <ac:graphicFrameMk id="9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10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12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13" creationId="{4DB50590-4956-983E-0C98-BAA18856903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14" creationId="{010C0D3E-27FC-CFA7-EFB4-CDEAB5896681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15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19" creationId="{1DBF4F11-6183-17B7-C0E8-106CFA85169D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26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28" creationId="{8069BBB8-F042-10A5-53AD-5CE7E3D2793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29" creationId="{3125CE4C-2F1C-070F-64ED-9A6A7B6F63C3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34" creationId="{90146694-903C-13F1-4258-F1793A79D8BA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33.599" v="1078" actId="478"/>
          <ac:graphicFrameMkLst>
            <pc:docMk/>
            <pc:sldMk cId="2860983392" sldId="268"/>
            <ac:graphicFrameMk id="40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44" creationId="{6346F000-B5FB-9443-3961-C43E3F456D1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34.155" v="1079"/>
          <ac:graphicFrameMkLst>
            <pc:docMk/>
            <pc:sldMk cId="2860983392" sldId="268"/>
            <ac:graphicFrameMk id="45" creationId="{2FFCFF61-53C3-725F-295B-BAC3F3835152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54" creationId="{6B44AB9F-D668-22D6-370E-9075AD8B173A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55" creationId="{39C0D6DD-6F88-05FE-B1AF-419076A2CBF5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56" creationId="{0DC0BA2C-1A3D-7485-6ECA-B36019183254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1" creationId="{6041B31F-88F0-20B3-2E10-5C0FE72DEEA4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2" creationId="{C5771081-926E-32B3-CD97-DF0F383A38B6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3" creationId="{6178D562-D139-3A7D-2CF8-927FFFE2D8ED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8" creationId="{6A57F410-CE70-CA0C-D173-F0323664D2B9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52.221" v="1204" actId="478"/>
          <ac:graphicFrameMkLst>
            <pc:docMk/>
            <pc:sldMk cId="2860983392" sldId="268"/>
            <ac:graphicFrameMk id="69" creationId="{49AA99B0-BFF1-8EC6-C518-8132BD42BF7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79" creationId="{9DC14D1B-F864-2875-4403-0D79843A47A4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0" creationId="{78C0252A-C0E9-218B-D279-1C1526E67EA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1" creationId="{29A16C03-1376-984D-F150-F0945E9850C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6" creationId="{717BFE8F-364C-6C85-6BA4-AF1CAB2BEF6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7" creationId="{304B0BEA-E54B-7B2C-5F8D-4256A6A176A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88" creationId="{9F39D430-9F28-1B04-3A73-D6B201206FFA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93" creationId="{F22736AD-9910-4223-841C-CACC4B6C19A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2.901" v="1205"/>
          <ac:graphicFrameMkLst>
            <pc:docMk/>
            <pc:sldMk cId="2860983392" sldId="268"/>
            <ac:graphicFrameMk id="94" creationId="{1F63CE0D-A5CA-F850-82B3-E3C856F0578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03" creationId="{F34A179A-E065-1A5C-3E73-657C15BA063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04" creationId="{DE91AA31-C176-999B-0032-B34971211B49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05" creationId="{F03ABAAB-4BEF-C7D0-3124-5BB37521D1E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0" creationId="{57DB58FE-AAA5-AA7E-7F28-41DBADE496C8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1" creationId="{959720D2-4F37-544C-532F-6DEEB4F071D2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2" creationId="{EEBE13C0-82E5-496D-88BF-C6ED605CB4C9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7" creationId="{E067DD8A-283D-7D08-C224-CF02211FA48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57.331" v="1208"/>
          <ac:graphicFrameMkLst>
            <pc:docMk/>
            <pc:sldMk cId="2860983392" sldId="268"/>
            <ac:graphicFrameMk id="118" creationId="{F46BED00-C3B7-E15F-960C-665E016270A8}"/>
          </ac:graphicFrameMkLst>
        </pc:graphicFrame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16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20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1" creationId="{5A652700-4CF2-AB6B-8EB8-7A5986EFE724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2" creationId="{5E6555C6-C28C-0655-9E95-56F1B7FE4454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3" creationId="{1D47E558-DBFC-A678-C0FC-A8D9C6D260D1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27" creationId="{9395125C-D573-0305-8A10-75C0E835F468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3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35" creationId="{BEB02405-E445-9B06-143D-0C75E9EDB52C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37" creationId="{AB49E772-4510-3A7C-BF2F-28707408CEF1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38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39" creationId="{40535FFF-83D7-1935-B9C2-F3F2353C0319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33.599" v="1078" actId="478"/>
          <ac:cxnSpMkLst>
            <pc:docMk/>
            <pc:sldMk cId="2860983392" sldId="268"/>
            <ac:cxnSpMk id="42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3" creationId="{87F6B851-F3C3-7CCC-7BCC-EE830AC9A044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6" creationId="{C8A37EFB-B559-CE07-F3ED-C63648002908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7" creationId="{A7A8B66D-7C72-C016-E549-5059EBD6DA2C}"/>
          </ac:cxnSpMkLst>
        </pc:cxnChg>
        <pc:cxnChg chg="add mod">
          <ac:chgData name="SELLY MELIANA" userId="f6968ad0-8b5d-4e99-9150-cb111d1bc1bc" providerId="ADAL" clId="{FBCDFF71-A9BB-4249-B81F-AFE0C211FDA6}" dt="2024-10-03T07:29:34.155" v="1079"/>
          <ac:cxnSpMkLst>
            <pc:docMk/>
            <pc:sldMk cId="2860983392" sldId="268"/>
            <ac:cxnSpMk id="48" creationId="{FC2D52C3-AFB0-3C2C-5666-45423817A71B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57" creationId="{01474205-015F-636B-EA63-FE879ADA9E83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58" creationId="{21542C1A-D1F6-62B4-4288-8BD7FD1EA6F5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59" creationId="{D4B7478F-7C4F-4394-1368-A53CD492D3F2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0" creationId="{FAA01E89-3D17-4B91-7828-3987DFA6BB22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4" creationId="{FE0EE1CB-B571-435A-4B80-6B15895EB9BB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5" creationId="{4455C769-7E09-7DB9-6394-236369EDDB3A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6" creationId="{A544D49C-47F9-A1E0-FD13-1FB933EF5C62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67" creationId="{F4E709DE-A9AC-8E02-7037-9E8B84D0DCBD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70" creationId="{C5D82CEB-A84D-5097-20F9-5799F30E990E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71" creationId="{5319E626-0F34-96CA-B441-2A9EA68C3048}"/>
          </ac:cxnSpMkLst>
        </pc:cxnChg>
        <pc:cxnChg chg="add del mod">
          <ac:chgData name="SELLY MELIANA" userId="f6968ad0-8b5d-4e99-9150-cb111d1bc1bc" providerId="ADAL" clId="{FBCDFF71-A9BB-4249-B81F-AFE0C211FDA6}" dt="2024-10-03T07:42:52.221" v="1204" actId="478"/>
          <ac:cxnSpMkLst>
            <pc:docMk/>
            <pc:sldMk cId="2860983392" sldId="268"/>
            <ac:cxnSpMk id="72" creationId="{C14D81E6-20C9-8F66-FAE8-E3244A024E4E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2" creationId="{86044090-E751-EA73-7E50-F28ACD0F1EFD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3" creationId="{46E0AFBB-FCA6-D778-7A15-FF7426C4BE30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4" creationId="{B57E784D-279D-9735-5785-DDAD0A97B48D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5" creationId="{845AFCD4-431B-67E3-8812-A9A076EEB143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89" creationId="{EF00F443-ACD9-181C-3580-521D42B66492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0" creationId="{39A864CE-3D16-23EC-7084-2B1394CA60D6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1" creationId="{E3650EB6-3FE6-D19B-ABE5-5FB67D9B2D82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2" creationId="{901F5A9E-C993-EFA1-3773-33A3F7D14093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5" creationId="{A2211CB5-41BB-7AFB-58ED-038903CA5203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6" creationId="{D8D01EF5-57DD-83DE-3518-1E2F40200639}"/>
          </ac:cxnSpMkLst>
        </pc:cxnChg>
        <pc:cxnChg chg="add mod">
          <ac:chgData name="SELLY MELIANA" userId="f6968ad0-8b5d-4e99-9150-cb111d1bc1bc" providerId="ADAL" clId="{FBCDFF71-A9BB-4249-B81F-AFE0C211FDA6}" dt="2024-10-03T07:42:52.901" v="1205"/>
          <ac:cxnSpMkLst>
            <pc:docMk/>
            <pc:sldMk cId="2860983392" sldId="268"/>
            <ac:cxnSpMk id="97" creationId="{FE8AD604-6E3E-6DE5-F100-19549A1AEE10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6" creationId="{B95CDD74-2EF6-3AB2-BF4C-05844B8F316C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7" creationId="{08090180-32FD-E653-7354-3B945C849F80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8" creationId="{F2A7937F-B4B9-BDD5-4992-2DECDAA98276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09" creationId="{488623B1-DEA7-6F5F-F683-5CF7A7EE85ED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3" creationId="{915DA237-52D2-E6D7-336E-9ABBD38EC13B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4" creationId="{943CB5B4-F02E-2243-70C6-0C9C267BEEFE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5" creationId="{8232A9F4-B6EA-62D2-1553-7282092835ED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6" creationId="{E3F17F6E-3F76-5BCE-2060-D44CBF43BB7D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19" creationId="{5B62DAE3-9707-581A-47B5-E7D4A8398309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20" creationId="{267634A1-618E-168E-4910-3F1750410ECE}"/>
          </ac:cxnSpMkLst>
        </pc:cxnChg>
        <pc:cxnChg chg="add mod">
          <ac:chgData name="SELLY MELIANA" userId="f6968ad0-8b5d-4e99-9150-cb111d1bc1bc" providerId="ADAL" clId="{FBCDFF71-A9BB-4249-B81F-AFE0C211FDA6}" dt="2024-10-03T07:42:57.331" v="1208"/>
          <ac:cxnSpMkLst>
            <pc:docMk/>
            <pc:sldMk cId="2860983392" sldId="268"/>
            <ac:cxnSpMk id="121" creationId="{6662D222-74D5-186C-3187-AA94F610961D}"/>
          </ac:cxnSpMkLst>
        </pc:cxnChg>
      </pc:sldChg>
      <pc:sldChg chg="addSp delSp modSp mod">
        <pc:chgData name="SELLY MELIANA" userId="f6968ad0-8b5d-4e99-9150-cb111d1bc1bc" providerId="ADAL" clId="{FBCDFF71-A9BB-4249-B81F-AFE0C211FDA6}" dt="2024-10-03T14:13:37.589" v="3401"/>
        <pc:sldMkLst>
          <pc:docMk/>
          <pc:sldMk cId="3309945100" sldId="269"/>
        </pc:sldMkLst>
        <pc:spChg chg="add del mod">
          <ac:chgData name="SELLY MELIANA" userId="f6968ad0-8b5d-4e99-9150-cb111d1bc1bc" providerId="ADAL" clId="{FBCDFF71-A9BB-4249-B81F-AFE0C211FDA6}" dt="2024-10-03T07:29:50.896" v="1084" actId="478"/>
          <ac:spMkLst>
            <pc:docMk/>
            <pc:sldMk cId="3309945100" sldId="269"/>
            <ac:spMk id="2" creationId="{14C0BA7C-BCBA-A375-ADF8-BBA962946E0B}"/>
          </ac:spMkLst>
        </pc:spChg>
        <pc:spChg chg="del">
          <ac:chgData name="SELLY MELIANA" userId="f6968ad0-8b5d-4e99-9150-cb111d1bc1bc" providerId="ADAL" clId="{FBCDFF71-A9BB-4249-B81F-AFE0C211FDA6}" dt="2024-10-03T07:29:48.001" v="1083" actId="478"/>
          <ac:spMkLst>
            <pc:docMk/>
            <pc:sldMk cId="3309945100" sldId="269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37.589" v="3401"/>
          <ac:spMkLst>
            <pc:docMk/>
            <pc:sldMk cId="3309945100" sldId="269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39:31.725" v="1154" actId="1036"/>
          <ac:spMkLst>
            <pc:docMk/>
            <pc:sldMk cId="3309945100" sldId="269"/>
            <ac:spMk id="7" creationId="{DF635301-F98D-6C91-3FF7-F96DC39DF700}"/>
          </ac:spMkLst>
        </pc:spChg>
        <pc:spChg chg="del">
          <ac:chgData name="SELLY MELIANA" userId="f6968ad0-8b5d-4e99-9150-cb111d1bc1bc" providerId="ADAL" clId="{FBCDFF71-A9BB-4249-B81F-AFE0C211FDA6}" dt="2024-10-03T07:29:48.001" v="1083" actId="478"/>
          <ac:spMkLst>
            <pc:docMk/>
            <pc:sldMk cId="3309945100" sldId="269"/>
            <ac:spMk id="8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41:24.895" v="1190" actId="1076"/>
          <ac:spMkLst>
            <pc:docMk/>
            <pc:sldMk cId="3309945100" sldId="269"/>
            <ac:spMk id="11" creationId="{27B223FE-6AD7-F046-73F9-6A874C05F91C}"/>
          </ac:spMkLst>
        </pc:spChg>
        <pc:spChg chg="add mod">
          <ac:chgData name="SELLY MELIANA" userId="f6968ad0-8b5d-4e99-9150-cb111d1bc1bc" providerId="ADAL" clId="{FBCDFF71-A9BB-4249-B81F-AFE0C211FDA6}" dt="2024-10-03T07:41:56.048" v="1195" actId="1038"/>
          <ac:spMkLst>
            <pc:docMk/>
            <pc:sldMk cId="3309945100" sldId="269"/>
            <ac:spMk id="49" creationId="{BD6B0233-5F95-2BD7-2443-02787C20DA30}"/>
          </ac:spMkLst>
        </pc:spChg>
        <pc:spChg chg="add mod">
          <ac:chgData name="SELLY MELIANA" userId="f6968ad0-8b5d-4e99-9150-cb111d1bc1bc" providerId="ADAL" clId="{FBCDFF71-A9BB-4249-B81F-AFE0C211FDA6}" dt="2024-10-03T07:39:42.827" v="1169" actId="1036"/>
          <ac:spMkLst>
            <pc:docMk/>
            <pc:sldMk cId="3309945100" sldId="269"/>
            <ac:spMk id="50" creationId="{3C954686-BF07-1344-3775-3C1D4E6D3C46}"/>
          </ac:spMkLst>
        </pc:spChg>
        <pc:spChg chg="add mod">
          <ac:chgData name="SELLY MELIANA" userId="f6968ad0-8b5d-4e99-9150-cb111d1bc1bc" providerId="ADAL" clId="{FBCDFF71-A9BB-4249-B81F-AFE0C211FDA6}" dt="2024-10-03T07:39:42.827" v="1169" actId="1036"/>
          <ac:spMkLst>
            <pc:docMk/>
            <pc:sldMk cId="3309945100" sldId="269"/>
            <ac:spMk id="51" creationId="{6DDC127E-111F-F926-4787-E5360764D261}"/>
          </ac:spMkLst>
        </pc:spChg>
        <pc:graphicFrameChg chg="mod modGraphic">
          <ac:chgData name="SELLY MELIANA" userId="f6968ad0-8b5d-4e99-9150-cb111d1bc1bc" providerId="ADAL" clId="{FBCDFF71-A9BB-4249-B81F-AFE0C211FDA6}" dt="2024-10-03T07:54:37.338" v="1498" actId="14734"/>
          <ac:graphicFrameMkLst>
            <pc:docMk/>
            <pc:sldMk cId="3309945100" sldId="269"/>
            <ac:graphicFrameMk id="9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10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12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13" creationId="{C9ECBCBD-3EC8-CB47-567E-2A4EA38E8E8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39:42.827" v="1169" actId="1036"/>
          <ac:graphicFrameMkLst>
            <pc:docMk/>
            <pc:sldMk cId="3309945100" sldId="269"/>
            <ac:graphicFrameMk id="14" creationId="{402B87D8-3417-2C83-F58B-613253358BA6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15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39:42.827" v="1169" actId="1036"/>
          <ac:graphicFrameMkLst>
            <pc:docMk/>
            <pc:sldMk cId="3309945100" sldId="269"/>
            <ac:graphicFrameMk id="19" creationId="{2426F52B-EAAB-0CEC-47F9-D19228C89C3B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26" creationId="{00000000-0000-0000-0000-00000000000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28" creationId="{85B0A997-4859-EA98-8C0D-ACBCB1017A82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29" creationId="{83EF5225-8CF3-FBFB-9E29-55F0D82C0BD3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34" creationId="{582DAB56-0400-6EEC-5E60-5D2A64289554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9:48.001" v="1083" actId="478"/>
          <ac:graphicFrameMkLst>
            <pc:docMk/>
            <pc:sldMk cId="3309945100" sldId="269"/>
            <ac:graphicFrameMk id="40" creationId="{00000000-0000-0000-0000-000000000000}"/>
          </ac:graphicFrameMkLst>
        </pc:graphicFrameChg>
        <pc:graphicFrameChg chg="add mod modGraphic">
          <ac:chgData name="SELLY MELIANA" userId="f6968ad0-8b5d-4e99-9150-cb111d1bc1bc" providerId="ADAL" clId="{FBCDFF71-A9BB-4249-B81F-AFE0C211FDA6}" dt="2024-10-03T07:41:03.875" v="1189" actId="14100"/>
          <ac:graphicFrameMkLst>
            <pc:docMk/>
            <pc:sldMk cId="3309945100" sldId="269"/>
            <ac:graphicFrameMk id="44" creationId="{866FA872-C930-7960-EE8A-F2A1567F73B2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29:51.793" v="1085"/>
          <ac:graphicFrameMkLst>
            <pc:docMk/>
            <pc:sldMk cId="3309945100" sldId="269"/>
            <ac:graphicFrameMk id="45" creationId="{1FB0F48D-DB5E-A594-0E03-3AB86795E87C}"/>
          </ac:graphicFrameMkLst>
        </pc:graphicFrame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16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20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39:47.570" v="1170" actId="14100"/>
          <ac:cxnSpMkLst>
            <pc:docMk/>
            <pc:sldMk cId="3309945100" sldId="269"/>
            <ac:cxnSpMk id="21" creationId="{C29253E4-B3B3-4981-9189-944BC43329A7}"/>
          </ac:cxnSpMkLst>
        </pc:cxnChg>
        <pc:cxnChg chg="add mod">
          <ac:chgData name="SELLY MELIANA" userId="f6968ad0-8b5d-4e99-9150-cb111d1bc1bc" providerId="ADAL" clId="{FBCDFF71-A9BB-4249-B81F-AFE0C211FDA6}" dt="2024-10-03T07:39:53.611" v="1171" actId="14100"/>
          <ac:cxnSpMkLst>
            <pc:docMk/>
            <pc:sldMk cId="3309945100" sldId="269"/>
            <ac:cxnSpMk id="22" creationId="{5D53E169-DB0D-64C5-A1A3-DC9D6766F28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23" creationId="{98040228-E948-D991-849B-44A79936D5AB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27" creationId="{6B69B4E2-C052-1E66-ED8F-97DE106BB012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3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35" creationId="{BE491548-5686-134E-4D12-D7C75796D96C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37" creationId="{00E103C3-A0DC-125D-5F19-61FA0D1C497C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38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39" creationId="{4C905ADE-A4CB-1C1A-0A0D-E7CC6B647AD9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9:48.001" v="1083" actId="478"/>
          <ac:cxnSpMkLst>
            <pc:docMk/>
            <pc:sldMk cId="3309945100" sldId="269"/>
            <ac:cxnSpMk id="42" creationId="{00000000-0000-0000-0000-000000000000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43" creationId="{C21B3985-D5B1-8E38-8DEF-3DCA4934BEDE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46" creationId="{0141DAF8-C34F-9655-90B1-BCF3FB6A129F}"/>
          </ac:cxnSpMkLst>
        </pc:cxnChg>
        <pc:cxnChg chg="add mod">
          <ac:chgData name="SELLY MELIANA" userId="f6968ad0-8b5d-4e99-9150-cb111d1bc1bc" providerId="ADAL" clId="{FBCDFF71-A9BB-4249-B81F-AFE0C211FDA6}" dt="2024-10-03T07:29:51.793" v="1085"/>
          <ac:cxnSpMkLst>
            <pc:docMk/>
            <pc:sldMk cId="3309945100" sldId="269"/>
            <ac:cxnSpMk id="47" creationId="{3D9D1767-D391-69DC-C2B2-80DC4ECBD0D6}"/>
          </ac:cxnSpMkLst>
        </pc:cxnChg>
        <pc:cxnChg chg="add mod">
          <ac:chgData name="SELLY MELIANA" userId="f6968ad0-8b5d-4e99-9150-cb111d1bc1bc" providerId="ADAL" clId="{FBCDFF71-A9BB-4249-B81F-AFE0C211FDA6}" dt="2024-10-03T07:40:29.007" v="1176" actId="14100"/>
          <ac:cxnSpMkLst>
            <pc:docMk/>
            <pc:sldMk cId="3309945100" sldId="269"/>
            <ac:cxnSpMk id="48" creationId="{1F162E7B-86D2-3286-BDFC-B91B17CD1256}"/>
          </ac:cxnSpMkLst>
        </pc:cxnChg>
      </pc:sldChg>
      <pc:sldChg chg="addSp modSp mod">
        <pc:chgData name="SELLY MELIANA" userId="f6968ad0-8b5d-4e99-9150-cb111d1bc1bc" providerId="ADAL" clId="{FBCDFF71-A9BB-4249-B81F-AFE0C211FDA6}" dt="2024-10-03T14:13:47.828" v="3403"/>
        <pc:sldMkLst>
          <pc:docMk/>
          <pc:sldMk cId="1738243023" sldId="270"/>
        </pc:sldMkLst>
        <pc:spChg chg="add mod">
          <ac:chgData name="SELLY MELIANA" userId="f6968ad0-8b5d-4e99-9150-cb111d1bc1bc" providerId="ADAL" clId="{FBCDFF71-A9BB-4249-B81F-AFE0C211FDA6}" dt="2024-10-03T07:59:14.209" v="1634" actId="1036"/>
          <ac:spMkLst>
            <pc:docMk/>
            <pc:sldMk cId="1738243023" sldId="270"/>
            <ac:spMk id="2" creationId="{17FF75B7-3697-BF6B-B414-322570BF195D}"/>
          </ac:spMkLst>
        </pc:spChg>
        <pc:spChg chg="mod">
          <ac:chgData name="SELLY MELIANA" userId="f6968ad0-8b5d-4e99-9150-cb111d1bc1bc" providerId="ADAL" clId="{FBCDFF71-A9BB-4249-B81F-AFE0C211FDA6}" dt="2024-10-03T14:13:47.828" v="3403"/>
          <ac:spMkLst>
            <pc:docMk/>
            <pc:sldMk cId="1738243023" sldId="270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7:59:03.675" v="1596" actId="1076"/>
          <ac:spMkLst>
            <pc:docMk/>
            <pc:sldMk cId="1738243023" sldId="270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7:56:24.409" v="1532" actId="1038"/>
          <ac:spMkLst>
            <pc:docMk/>
            <pc:sldMk cId="1738243023" sldId="270"/>
            <ac:spMk id="16" creationId="{8549BB06-1FAC-6C8D-18CE-881025E87032}"/>
          </ac:spMkLst>
        </pc:spChg>
        <pc:spChg chg="add mod">
          <ac:chgData name="SELLY MELIANA" userId="f6968ad0-8b5d-4e99-9150-cb111d1bc1bc" providerId="ADAL" clId="{FBCDFF71-A9BB-4249-B81F-AFE0C211FDA6}" dt="2024-10-03T07:59:14.209" v="1634" actId="1036"/>
          <ac:spMkLst>
            <pc:docMk/>
            <pc:sldMk cId="1738243023" sldId="270"/>
            <ac:spMk id="20" creationId="{4961248B-25FF-0E54-F862-6923E81D9FB1}"/>
          </ac:spMkLst>
        </pc:spChg>
        <pc:spChg chg="mod">
          <ac:chgData name="SELLY MELIANA" userId="f6968ad0-8b5d-4e99-9150-cb111d1bc1bc" providerId="ADAL" clId="{FBCDFF71-A9BB-4249-B81F-AFE0C211FDA6}" dt="2024-10-03T07:56:52.084" v="1542" actId="1076"/>
          <ac:spMkLst>
            <pc:docMk/>
            <pc:sldMk cId="1738243023" sldId="270"/>
            <ac:spMk id="47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27:13.399" v="2069" actId="20577"/>
          <ac:spMkLst>
            <pc:docMk/>
            <pc:sldMk cId="1738243023" sldId="270"/>
            <ac:spMk id="48" creationId="{00000000-0000-0000-0000-000000000000}"/>
          </ac:spMkLst>
        </pc:spChg>
        <pc:graphicFrameChg chg="mod modGraphic">
          <ac:chgData name="SELLY MELIANA" userId="f6968ad0-8b5d-4e99-9150-cb111d1bc1bc" providerId="ADAL" clId="{FBCDFF71-A9BB-4249-B81F-AFE0C211FDA6}" dt="2024-10-03T07:58:10.903" v="1587" actId="1037"/>
          <ac:graphicFrameMkLst>
            <pc:docMk/>
            <pc:sldMk cId="1738243023" sldId="270"/>
            <ac:graphicFrameMk id="9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7:58:26.119" v="1590" actId="1037"/>
          <ac:graphicFrameMkLst>
            <pc:docMk/>
            <pc:sldMk cId="1738243023" sldId="270"/>
            <ac:graphicFrameMk id="1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7:56:08.699" v="1512" actId="20577"/>
          <ac:graphicFrameMkLst>
            <pc:docMk/>
            <pc:sldMk cId="1738243023" sldId="270"/>
            <ac:graphicFrameMk id="22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7:59:25.042" v="1636" actId="14100"/>
          <ac:cxnSpMkLst>
            <pc:docMk/>
            <pc:sldMk cId="1738243023" sldId="270"/>
            <ac:cxnSpMk id="1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7:57:09.559" v="1544" actId="14100"/>
          <ac:cxnSpMkLst>
            <pc:docMk/>
            <pc:sldMk cId="1738243023" sldId="270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7:56:05.894" v="1511" actId="1037"/>
          <ac:cxnSpMkLst>
            <pc:docMk/>
            <pc:sldMk cId="1738243023" sldId="270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7:58:56.557" v="1595" actId="14100"/>
          <ac:cxnSpMkLst>
            <pc:docMk/>
            <pc:sldMk cId="1738243023" sldId="270"/>
            <ac:cxnSpMk id="36" creationId="{00000000-0000-0000-0000-000000000000}"/>
          </ac:cxnSpMkLst>
        </pc:cxnChg>
      </pc:sldChg>
      <pc:sldChg chg="modSp mod">
        <pc:chgData name="SELLY MELIANA" userId="f6968ad0-8b5d-4e99-9150-cb111d1bc1bc" providerId="ADAL" clId="{FBCDFF71-A9BB-4249-B81F-AFE0C211FDA6}" dt="2024-10-03T14:13:43.556" v="3402"/>
        <pc:sldMkLst>
          <pc:docMk/>
          <pc:sldMk cId="1572590828" sldId="271"/>
        </pc:sldMkLst>
        <pc:spChg chg="mod">
          <ac:chgData name="SELLY MELIANA" userId="f6968ad0-8b5d-4e99-9150-cb111d1bc1bc" providerId="ADAL" clId="{FBCDFF71-A9BB-4249-B81F-AFE0C211FDA6}" dt="2024-10-03T14:13:43.556" v="3402"/>
          <ac:spMkLst>
            <pc:docMk/>
            <pc:sldMk cId="1572590828" sldId="271"/>
            <ac:spMk id="6" creationId="{00000000-0000-0000-0000-000000000000}"/>
          </ac:spMkLst>
        </pc:spChg>
      </pc:sldChg>
      <pc:sldChg chg="addSp delSp modSp mod addAnim delAnim modAnim">
        <pc:chgData name="SELLY MELIANA" userId="f6968ad0-8b5d-4e99-9150-cb111d1bc1bc" providerId="ADAL" clId="{FBCDFF71-A9BB-4249-B81F-AFE0C211FDA6}" dt="2024-10-03T14:13:51.358" v="3404"/>
        <pc:sldMkLst>
          <pc:docMk/>
          <pc:sldMk cId="272156719" sldId="272"/>
        </pc:sldMkLst>
        <pc:spChg chg="add mod">
          <ac:chgData name="SELLY MELIANA" userId="f6968ad0-8b5d-4e99-9150-cb111d1bc1bc" providerId="ADAL" clId="{FBCDFF71-A9BB-4249-B81F-AFE0C211FDA6}" dt="2024-10-03T08:05:20.166" v="1792" actId="1036"/>
          <ac:spMkLst>
            <pc:docMk/>
            <pc:sldMk cId="272156719" sldId="272"/>
            <ac:spMk id="2" creationId="{29ABB492-8C7E-5AD3-628A-191CE0DCADA7}"/>
          </ac:spMkLst>
        </pc:spChg>
        <pc:spChg chg="mod">
          <ac:chgData name="SELLY MELIANA" userId="f6968ad0-8b5d-4e99-9150-cb111d1bc1bc" providerId="ADAL" clId="{FBCDFF71-A9BB-4249-B81F-AFE0C211FDA6}" dt="2024-10-03T14:13:51.358" v="3404"/>
          <ac:spMkLst>
            <pc:docMk/>
            <pc:sldMk cId="272156719" sldId="272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05:29.615" v="1794" actId="1076"/>
          <ac:spMkLst>
            <pc:docMk/>
            <pc:sldMk cId="272156719" sldId="272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8:05:23.298" v="1793" actId="1036"/>
          <ac:spMkLst>
            <pc:docMk/>
            <pc:sldMk cId="272156719" sldId="272"/>
            <ac:spMk id="8" creationId="{FBFE294D-56C7-8047-CF00-C795CB3AA6FE}"/>
          </ac:spMkLst>
        </pc:spChg>
        <pc:spChg chg="add del mod">
          <ac:chgData name="SELLY MELIANA" userId="f6968ad0-8b5d-4e99-9150-cb111d1bc1bc" providerId="ADAL" clId="{FBCDFF71-A9BB-4249-B81F-AFE0C211FDA6}" dt="2024-10-03T08:04:53.345" v="1760" actId="1038"/>
          <ac:spMkLst>
            <pc:docMk/>
            <pc:sldMk cId="272156719" sldId="272"/>
            <ac:spMk id="16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8:04:53.345" v="1760" actId="1038"/>
          <ac:spMkLst>
            <pc:docMk/>
            <pc:sldMk cId="272156719" sldId="272"/>
            <ac:spMk id="1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27:35.317" v="2080" actId="20577"/>
          <ac:spMkLst>
            <pc:docMk/>
            <pc:sldMk cId="272156719" sldId="272"/>
            <ac:spMk id="2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8:05:57.119" v="1803" actId="1036"/>
          <ac:spMkLst>
            <pc:docMk/>
            <pc:sldMk cId="272156719" sldId="272"/>
            <ac:spMk id="35" creationId="{D3AACAF1-3CB0-C4A3-ABC9-96056A739C45}"/>
          </ac:spMkLst>
        </pc:spChg>
        <pc:graphicFrameChg chg="mod modGraphic">
          <ac:chgData name="SELLY MELIANA" userId="f6968ad0-8b5d-4e99-9150-cb111d1bc1bc" providerId="ADAL" clId="{FBCDFF71-A9BB-4249-B81F-AFE0C211FDA6}" dt="2024-10-03T08:04:53.345" v="1760" actId="1038"/>
          <ac:graphicFrameMkLst>
            <pc:docMk/>
            <pc:sldMk cId="272156719" sldId="272"/>
            <ac:graphicFrameMk id="9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8:04:53.345" v="1760" actId="1038"/>
          <ac:graphicFrameMkLst>
            <pc:docMk/>
            <pc:sldMk cId="272156719" sldId="272"/>
            <ac:graphicFrameMk id="10" creationId="{00000000-0000-0000-0000-000000000000}"/>
          </ac:graphicFrameMkLst>
        </pc:graphicFrameChg>
        <pc:graphicFrameChg chg="modGraphic">
          <ac:chgData name="SELLY MELIANA" userId="f6968ad0-8b5d-4e99-9150-cb111d1bc1bc" providerId="ADAL" clId="{FBCDFF71-A9BB-4249-B81F-AFE0C211FDA6}" dt="2024-10-03T08:05:38.029" v="1795" actId="20577"/>
          <ac:graphicFrameMkLst>
            <pc:docMk/>
            <pc:sldMk cId="272156719" sldId="272"/>
            <ac:graphicFrameMk id="22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8:06:02.755" v="1804" actId="14100"/>
          <ac:cxnSpMkLst>
            <pc:docMk/>
            <pc:sldMk cId="272156719" sldId="272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04:12.591" v="1732" actId="14100"/>
          <ac:cxnSpMkLst>
            <pc:docMk/>
            <pc:sldMk cId="272156719" sldId="272"/>
            <ac:cxnSpMk id="2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04:59.276" v="1761" actId="14100"/>
          <ac:cxnSpMkLst>
            <pc:docMk/>
            <pc:sldMk cId="272156719" sldId="272"/>
            <ac:cxnSpMk id="29" creationId="{00000000-0000-0000-0000-000000000000}"/>
          </ac:cxnSpMkLst>
        </pc:cxnChg>
      </pc:sldChg>
      <pc:sldChg chg="modSp mod modAnim">
        <pc:chgData name="SELLY MELIANA" userId="f6968ad0-8b5d-4e99-9150-cb111d1bc1bc" providerId="ADAL" clId="{FBCDFF71-A9BB-4249-B81F-AFE0C211FDA6}" dt="2024-10-03T14:13:58.260" v="3405"/>
        <pc:sldMkLst>
          <pc:docMk/>
          <pc:sldMk cId="2669998499" sldId="273"/>
        </pc:sldMkLst>
        <pc:spChg chg="mod">
          <ac:chgData name="SELLY MELIANA" userId="f6968ad0-8b5d-4e99-9150-cb111d1bc1bc" providerId="ADAL" clId="{FBCDFF71-A9BB-4249-B81F-AFE0C211FDA6}" dt="2024-10-03T14:13:58.260" v="3405"/>
          <ac:spMkLst>
            <pc:docMk/>
            <pc:sldMk cId="2669998499" sldId="273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15:10.738" v="1942" actId="255"/>
          <ac:spMkLst>
            <pc:docMk/>
            <pc:sldMk cId="2669998499" sldId="273"/>
            <ac:spMk id="27" creationId="{00000000-0000-0000-0000-000000000000}"/>
          </ac:spMkLst>
        </pc:spChg>
      </pc:sldChg>
      <pc:sldChg chg="addSp modSp mod modAnim">
        <pc:chgData name="SELLY MELIANA" userId="f6968ad0-8b5d-4e99-9150-cb111d1bc1bc" providerId="ADAL" clId="{FBCDFF71-A9BB-4249-B81F-AFE0C211FDA6}" dt="2024-10-03T14:14:02.187" v="3406"/>
        <pc:sldMkLst>
          <pc:docMk/>
          <pc:sldMk cId="2538710167" sldId="274"/>
        </pc:sldMkLst>
        <pc:spChg chg="mod">
          <ac:chgData name="SELLY MELIANA" userId="f6968ad0-8b5d-4e99-9150-cb111d1bc1bc" providerId="ADAL" clId="{FBCDFF71-A9BB-4249-B81F-AFE0C211FDA6}" dt="2024-10-03T14:14:02.187" v="3406"/>
          <ac:spMkLst>
            <pc:docMk/>
            <pc:sldMk cId="2538710167" sldId="274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23:32.868" v="2056" actId="14100"/>
          <ac:spMkLst>
            <pc:docMk/>
            <pc:sldMk cId="2538710167" sldId="274"/>
            <ac:spMk id="7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08:32:39.884" v="2066" actId="1036"/>
          <ac:spMkLst>
            <pc:docMk/>
            <pc:sldMk cId="2538710167" sldId="274"/>
            <ac:spMk id="32" creationId="{AE1272DE-E2B9-EEDB-7029-54B935FED8A0}"/>
          </ac:spMkLst>
        </pc:spChg>
        <pc:spChg chg="add mod">
          <ac:chgData name="SELLY MELIANA" userId="f6968ad0-8b5d-4e99-9150-cb111d1bc1bc" providerId="ADAL" clId="{FBCDFF71-A9BB-4249-B81F-AFE0C211FDA6}" dt="2024-10-03T08:21:58.504" v="2042" actId="1035"/>
          <ac:spMkLst>
            <pc:docMk/>
            <pc:sldMk cId="2538710167" sldId="274"/>
            <ac:spMk id="33" creationId="{30649154-0CFE-DC9B-4CBD-8A6094E9852D}"/>
          </ac:spMkLst>
        </pc:spChg>
        <pc:spChg chg="add mod">
          <ac:chgData name="SELLY MELIANA" userId="f6968ad0-8b5d-4e99-9150-cb111d1bc1bc" providerId="ADAL" clId="{FBCDFF71-A9BB-4249-B81F-AFE0C211FDA6}" dt="2024-10-03T08:23:44.981" v="2063" actId="20577"/>
          <ac:spMkLst>
            <pc:docMk/>
            <pc:sldMk cId="2538710167" sldId="274"/>
            <ac:spMk id="44" creationId="{CFEF8627-4717-134D-8A0D-326228496029}"/>
          </ac:spMkLst>
        </pc:spChg>
        <pc:spChg chg="mod">
          <ac:chgData name="SELLY MELIANA" userId="f6968ad0-8b5d-4e99-9150-cb111d1bc1bc" providerId="ADAL" clId="{FBCDFF71-A9BB-4249-B81F-AFE0C211FDA6}" dt="2024-10-03T13:34:09.833" v="2308" actId="14100"/>
          <ac:spMkLst>
            <pc:docMk/>
            <pc:sldMk cId="2538710167" sldId="274"/>
            <ac:spMk id="4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08:20:19.718" v="2011" actId="1076"/>
          <ac:spMkLst>
            <pc:docMk/>
            <pc:sldMk cId="2538710167" sldId="274"/>
            <ac:spMk id="61" creationId="{00000000-0000-0000-0000-000000000000}"/>
          </ac:spMkLst>
        </pc:spChg>
        <pc:graphicFrameChg chg="mod modGraphic">
          <ac:chgData name="SELLY MELIANA" userId="f6968ad0-8b5d-4e99-9150-cb111d1bc1bc" providerId="ADAL" clId="{FBCDFF71-A9BB-4249-B81F-AFE0C211FDA6}" dt="2024-10-03T08:20:58.504" v="2021" actId="6549"/>
          <ac:graphicFrameMkLst>
            <pc:docMk/>
            <pc:sldMk cId="2538710167" sldId="274"/>
            <ac:graphicFrameMk id="9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08:21:02.526" v="2022" actId="6549"/>
          <ac:graphicFrameMkLst>
            <pc:docMk/>
            <pc:sldMk cId="2538710167" sldId="274"/>
            <ac:graphicFrameMk id="10" creationId="{00000000-0000-0000-0000-000000000000}"/>
          </ac:graphicFrameMkLst>
        </pc:graphicFrameChg>
        <pc:graphicFrameChg chg="modGraphic">
          <ac:chgData name="SELLY MELIANA" userId="f6968ad0-8b5d-4e99-9150-cb111d1bc1bc" providerId="ADAL" clId="{FBCDFF71-A9BB-4249-B81F-AFE0C211FDA6}" dt="2024-10-03T08:23:26.675" v="2054" actId="20577"/>
          <ac:graphicFrameMkLst>
            <pc:docMk/>
            <pc:sldMk cId="2538710167" sldId="274"/>
            <ac:graphicFrameMk id="22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08:21:07.138" v="2023" actId="14100"/>
          <ac:cxnSpMkLst>
            <pc:docMk/>
            <pc:sldMk cId="2538710167" sldId="274"/>
            <ac:cxnSpMk id="1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23:13.615" v="2052" actId="14100"/>
          <ac:cxnSpMkLst>
            <pc:docMk/>
            <pc:sldMk cId="2538710167" sldId="274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08:23:19.622" v="2053" actId="14100"/>
          <ac:cxnSpMkLst>
            <pc:docMk/>
            <pc:sldMk cId="2538710167" sldId="274"/>
            <ac:cxnSpMk id="49" creationId="{00000000-0000-0000-0000-000000000000}"/>
          </ac:cxnSpMkLst>
        </pc:cxnChg>
      </pc:sldChg>
      <pc:sldChg chg="addSp delSp modSp mod modAnim">
        <pc:chgData name="SELLY MELIANA" userId="f6968ad0-8b5d-4e99-9150-cb111d1bc1bc" providerId="ADAL" clId="{FBCDFF71-A9BB-4249-B81F-AFE0C211FDA6}" dt="2024-10-03T14:14:06.705" v="3407"/>
        <pc:sldMkLst>
          <pc:docMk/>
          <pc:sldMk cId="4042923734" sldId="275"/>
        </pc:sldMkLst>
        <pc:spChg chg="mod">
          <ac:chgData name="SELLY MELIANA" userId="f6968ad0-8b5d-4e99-9150-cb111d1bc1bc" providerId="ADAL" clId="{FBCDFF71-A9BB-4249-B81F-AFE0C211FDA6}" dt="2024-10-03T14:14:06.705" v="3407"/>
          <ac:spMkLst>
            <pc:docMk/>
            <pc:sldMk cId="4042923734" sldId="275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7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2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29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3:32:48.302" v="2230" actId="1037"/>
          <ac:spMkLst>
            <pc:docMk/>
            <pc:sldMk cId="4042923734" sldId="275"/>
            <ac:spMk id="31" creationId="{9EF60DEB-D32C-BCC3-E7AD-01691AECB5C7}"/>
          </ac:spMkLst>
        </pc:spChg>
        <pc:spChg chg="add 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32" creationId="{03C7770A-1561-EF46-A572-693C630ABDEC}"/>
          </ac:spMkLst>
        </pc:spChg>
        <pc:spChg chg="add 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33" creationId="{9B1E147D-2187-D154-1D01-8D935B4067B2}"/>
          </ac:spMkLst>
        </pc:spChg>
        <pc:spChg chg="add mod">
          <ac:chgData name="SELLY MELIANA" userId="f6968ad0-8b5d-4e99-9150-cb111d1bc1bc" providerId="ADAL" clId="{FBCDFF71-A9BB-4249-B81F-AFE0C211FDA6}" dt="2024-10-03T13:32:19.477" v="2212" actId="1036"/>
          <ac:spMkLst>
            <pc:docMk/>
            <pc:sldMk cId="4042923734" sldId="275"/>
            <ac:spMk id="34" creationId="{FF057EA8-06C5-75CC-6A63-2E88F8D8FB0F}"/>
          </ac:spMkLst>
        </pc:spChg>
        <pc:spChg chg="mod">
          <ac:chgData name="SELLY MELIANA" userId="f6968ad0-8b5d-4e99-9150-cb111d1bc1bc" providerId="ADAL" clId="{FBCDFF71-A9BB-4249-B81F-AFE0C211FDA6}" dt="2024-10-03T13:34:23.365" v="2315" actId="14100"/>
          <ac:spMkLst>
            <pc:docMk/>
            <pc:sldMk cId="4042923734" sldId="275"/>
            <ac:spMk id="48" creationId="{00000000-0000-0000-0000-000000000000}"/>
          </ac:spMkLst>
        </pc:sp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8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9" creationId="{00000000-0000-0000-0000-000000000000}"/>
          </ac:graphicFrameMkLst>
        </pc:graphicFrameChg>
        <pc:graphicFrameChg chg="add del 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10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15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17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2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24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2:19.477" v="2212" actId="1036"/>
          <ac:graphicFrameMkLst>
            <pc:docMk/>
            <pc:sldMk cId="4042923734" sldId="275"/>
            <ac:graphicFrameMk id="27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19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0:12.438" v="2981" actId="14100"/>
          <ac:cxnSpMkLst>
            <pc:docMk/>
            <pc:sldMk cId="4042923734" sldId="275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2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2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0:16.388" v="2982" actId="14100"/>
          <ac:cxnSpMkLst>
            <pc:docMk/>
            <pc:sldMk cId="4042923734" sldId="275"/>
            <ac:cxnSpMk id="30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4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2:19.477" v="2212" actId="1036"/>
          <ac:cxnSpMkLst>
            <pc:docMk/>
            <pc:sldMk cId="4042923734" sldId="275"/>
            <ac:cxnSpMk id="49" creationId="{00000000-0000-0000-0000-000000000000}"/>
          </ac:cxnSpMkLst>
        </pc:cxnChg>
      </pc:sldChg>
      <pc:sldChg chg="modSp mod">
        <pc:chgData name="SELLY MELIANA" userId="f6968ad0-8b5d-4e99-9150-cb111d1bc1bc" providerId="ADAL" clId="{FBCDFF71-A9BB-4249-B81F-AFE0C211FDA6}" dt="2024-10-03T14:14:11.001" v="3408"/>
        <pc:sldMkLst>
          <pc:docMk/>
          <pc:sldMk cId="451232066" sldId="276"/>
        </pc:sldMkLst>
        <pc:spChg chg="mod">
          <ac:chgData name="SELLY MELIANA" userId="f6968ad0-8b5d-4e99-9150-cb111d1bc1bc" providerId="ADAL" clId="{FBCDFF71-A9BB-4249-B81F-AFE0C211FDA6}" dt="2024-10-03T14:14:11.001" v="3408"/>
          <ac:spMkLst>
            <pc:docMk/>
            <pc:sldMk cId="451232066" sldId="276"/>
            <ac:spMk id="6" creationId="{00000000-0000-0000-0000-000000000000}"/>
          </ac:spMkLst>
        </pc:spChg>
      </pc:sldChg>
      <pc:sldChg chg="addSp modSp mod modAnim">
        <pc:chgData name="SELLY MELIANA" userId="f6968ad0-8b5d-4e99-9150-cb111d1bc1bc" providerId="ADAL" clId="{FBCDFF71-A9BB-4249-B81F-AFE0C211FDA6}" dt="2024-10-03T14:14:15.689" v="3409"/>
        <pc:sldMkLst>
          <pc:docMk/>
          <pc:sldMk cId="4110480766" sldId="277"/>
        </pc:sldMkLst>
        <pc:spChg chg="mod">
          <ac:chgData name="SELLY MELIANA" userId="f6968ad0-8b5d-4e99-9150-cb111d1bc1bc" providerId="ADAL" clId="{FBCDFF71-A9BB-4249-B81F-AFE0C211FDA6}" dt="2024-10-03T14:14:15.689" v="3409"/>
          <ac:spMkLst>
            <pc:docMk/>
            <pc:sldMk cId="4110480766" sldId="277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0:58.329" v="2531" actId="1035"/>
          <ac:spMkLst>
            <pc:docMk/>
            <pc:sldMk cId="4110480766" sldId="277"/>
            <ac:spMk id="1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1:11.169" v="2532" actId="1076"/>
          <ac:spMkLst>
            <pc:docMk/>
            <pc:sldMk cId="4110480766" sldId="277"/>
            <ac:spMk id="1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6:02.610" v="2347" actId="1035"/>
          <ac:spMkLst>
            <pc:docMk/>
            <pc:sldMk cId="4110480766" sldId="277"/>
            <ac:spMk id="2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36:02.610" v="2347" actId="1035"/>
          <ac:spMkLst>
            <pc:docMk/>
            <pc:sldMk cId="4110480766" sldId="277"/>
            <ac:spMk id="32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3:59:55.354" v="2979" actId="1037"/>
          <ac:spMkLst>
            <pc:docMk/>
            <pc:sldMk cId="4110480766" sldId="277"/>
            <ac:spMk id="33" creationId="{B9ECD693-8547-E127-3D76-0ECC2B214D2C}"/>
          </ac:spMkLst>
        </pc:spChg>
        <pc:spChg chg="add mod">
          <ac:chgData name="SELLY MELIANA" userId="f6968ad0-8b5d-4e99-9150-cb111d1bc1bc" providerId="ADAL" clId="{FBCDFF71-A9BB-4249-B81F-AFE0C211FDA6}" dt="2024-10-03T13:38:10.696" v="2399" actId="1037"/>
          <ac:spMkLst>
            <pc:docMk/>
            <pc:sldMk cId="4110480766" sldId="277"/>
            <ac:spMk id="37" creationId="{5C85E364-EBAB-A082-5024-700711619192}"/>
          </ac:spMkLst>
        </pc:spChg>
        <pc:spChg chg="add mod">
          <ac:chgData name="SELLY MELIANA" userId="f6968ad0-8b5d-4e99-9150-cb111d1bc1bc" providerId="ADAL" clId="{FBCDFF71-A9BB-4249-B81F-AFE0C211FDA6}" dt="2024-10-03T13:38:18.688" v="2406" actId="20577"/>
          <ac:spMkLst>
            <pc:docMk/>
            <pc:sldMk cId="4110480766" sldId="277"/>
            <ac:spMk id="38" creationId="{86910CE2-073E-890D-5DBE-3D9335B1B7A2}"/>
          </ac:spMkLst>
        </pc:sp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2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7:31.206" v="2379" actId="6549"/>
          <ac:graphicFrameMkLst>
            <pc:docMk/>
            <pc:sldMk cId="4110480766" sldId="277"/>
            <ac:graphicFrameMk id="21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37:34.634" v="2380" actId="6549"/>
          <ac:graphicFrameMkLst>
            <pc:docMk/>
            <pc:sldMk cId="4110480766" sldId="277"/>
            <ac:graphicFrameMk id="2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27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28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36:02.610" v="2347" actId="1035"/>
          <ac:graphicFrameMkLst>
            <pc:docMk/>
            <pc:sldMk cId="4110480766" sldId="277"/>
            <ac:graphicFrameMk id="3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59:55.354" v="2979" actId="1037"/>
          <ac:graphicFrameMkLst>
            <pc:docMk/>
            <pc:sldMk cId="4110480766" sldId="277"/>
            <ac:graphicFrameMk id="44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3:40:22.732" v="2507" actId="14100"/>
          <ac:cxnSpMkLst>
            <pc:docMk/>
            <pc:sldMk cId="4110480766" sldId="277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40:53.185" v="2512" actId="14100"/>
          <ac:cxnSpMkLst>
            <pc:docMk/>
            <pc:sldMk cId="4110480766" sldId="277"/>
            <ac:cxnSpMk id="2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2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2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3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3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0:00.887" v="2980" actId="14100"/>
          <ac:cxnSpMkLst>
            <pc:docMk/>
            <pc:sldMk cId="4110480766" sldId="277"/>
            <ac:cxnSpMk id="4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47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36:02.610" v="2347" actId="1035"/>
          <ac:cxnSpMkLst>
            <pc:docMk/>
            <pc:sldMk cId="4110480766" sldId="277"/>
            <ac:cxnSpMk id="4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40:25.871" v="2508" actId="14100"/>
          <ac:cxnSpMkLst>
            <pc:docMk/>
            <pc:sldMk cId="4110480766" sldId="277"/>
            <ac:cxnSpMk id="49" creationId="{00000000-0000-0000-0000-000000000000}"/>
          </ac:cxnSpMkLst>
        </pc:cxnChg>
      </pc:sldChg>
      <pc:sldChg chg="addSp modSp mod modAnim">
        <pc:chgData name="SELLY MELIANA" userId="f6968ad0-8b5d-4e99-9150-cb111d1bc1bc" providerId="ADAL" clId="{FBCDFF71-A9BB-4249-B81F-AFE0C211FDA6}" dt="2024-10-03T14:14:21.355" v="3410"/>
        <pc:sldMkLst>
          <pc:docMk/>
          <pc:sldMk cId="2483076749" sldId="278"/>
        </pc:sldMkLst>
        <pc:spChg chg="mod">
          <ac:chgData name="SELLY MELIANA" userId="f6968ad0-8b5d-4e99-9150-cb111d1bc1bc" providerId="ADAL" clId="{FBCDFF71-A9BB-4249-B81F-AFE0C211FDA6}" dt="2024-10-03T14:14:21.355" v="3410"/>
          <ac:spMkLst>
            <pc:docMk/>
            <pc:sldMk cId="2483076749" sldId="278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3:42:46.486" v="2581" actId="1038"/>
          <ac:spMkLst>
            <pc:docMk/>
            <pc:sldMk cId="2483076749" sldId="278"/>
            <ac:spMk id="8" creationId="{66E85473-FF06-1D86-5417-FF473430BE3D}"/>
          </ac:spMkLst>
        </pc:spChg>
        <pc:spChg chg="add mod">
          <ac:chgData name="SELLY MELIANA" userId="f6968ad0-8b5d-4e99-9150-cb111d1bc1bc" providerId="ADAL" clId="{FBCDFF71-A9BB-4249-B81F-AFE0C211FDA6}" dt="2024-10-03T13:42:46.486" v="2581" actId="1038"/>
          <ac:spMkLst>
            <pc:docMk/>
            <pc:sldMk cId="2483076749" sldId="278"/>
            <ac:spMk id="9" creationId="{62E223BC-1B8C-B129-4D68-CCE682FB735D}"/>
          </ac:spMkLst>
        </pc:spChg>
        <pc:spChg chg="add mod">
          <ac:chgData name="SELLY MELIANA" userId="f6968ad0-8b5d-4e99-9150-cb111d1bc1bc" providerId="ADAL" clId="{FBCDFF71-A9BB-4249-B81F-AFE0C211FDA6}" dt="2024-10-03T13:59:37.868" v="2965" actId="1035"/>
          <ac:spMkLst>
            <pc:docMk/>
            <pc:sldMk cId="2483076749" sldId="278"/>
            <ac:spMk id="13" creationId="{AC9C0F57-A7B9-4880-349D-82A0AE3513E6}"/>
          </ac:spMkLst>
        </pc:spChg>
        <pc:spChg chg="mod">
          <ac:chgData name="SELLY MELIANA" userId="f6968ad0-8b5d-4e99-9150-cb111d1bc1bc" providerId="ADAL" clId="{FBCDFF71-A9BB-4249-B81F-AFE0C211FDA6}" dt="2024-10-03T13:45:02.129" v="2720" actId="20577"/>
          <ac:spMkLst>
            <pc:docMk/>
            <pc:sldMk cId="2483076749" sldId="278"/>
            <ac:spMk id="1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2:22.779" v="2565" actId="1076"/>
          <ac:spMkLst>
            <pc:docMk/>
            <pc:sldMk cId="2483076749" sldId="278"/>
            <ac:spMk id="1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44:55.145" v="2717" actId="1035"/>
          <ac:spMkLst>
            <pc:docMk/>
            <pc:sldMk cId="2483076749" sldId="278"/>
            <ac:spMk id="29" creationId="{00000000-0000-0000-0000-000000000000}"/>
          </ac:spMkLst>
        </pc:spChg>
        <pc:graphicFrameChg chg="mod">
          <ac:chgData name="SELLY MELIANA" userId="f6968ad0-8b5d-4e99-9150-cb111d1bc1bc" providerId="ADAL" clId="{FBCDFF71-A9BB-4249-B81F-AFE0C211FDA6}" dt="2024-10-03T13:41:51.551" v="2559" actId="1035"/>
          <ac:graphicFrameMkLst>
            <pc:docMk/>
            <pc:sldMk cId="2483076749" sldId="278"/>
            <ac:graphicFrameMk id="2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42:26.411" v="2566" actId="6549"/>
          <ac:graphicFrameMkLst>
            <pc:docMk/>
            <pc:sldMk cId="2483076749" sldId="278"/>
            <ac:graphicFrameMk id="21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42:37.176" v="2568" actId="6549"/>
          <ac:graphicFrameMkLst>
            <pc:docMk/>
            <pc:sldMk cId="2483076749" sldId="278"/>
            <ac:graphicFrameMk id="22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3:59:25.740" v="2961" actId="20577"/>
          <ac:graphicFrameMkLst>
            <pc:docMk/>
            <pc:sldMk cId="2483076749" sldId="278"/>
            <ac:graphicFrameMk id="44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3:59:09.833" v="2958" actId="14100"/>
          <ac:cxnSpMkLst>
            <pc:docMk/>
            <pc:sldMk cId="2483076749" sldId="278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9:17.907" v="2960" actId="14100"/>
          <ac:cxnSpMkLst>
            <pc:docMk/>
            <pc:sldMk cId="2483076749" sldId="278"/>
            <ac:cxnSpMk id="2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9:42.607" v="2966" actId="14100"/>
          <ac:cxnSpMkLst>
            <pc:docMk/>
            <pc:sldMk cId="2483076749" sldId="278"/>
            <ac:cxnSpMk id="43" creationId="{00000000-0000-0000-0000-000000000000}"/>
          </ac:cxnSpMkLst>
        </pc:cxnChg>
      </pc:sldChg>
      <pc:sldChg chg="modSp mod modAnim">
        <pc:chgData name="SELLY MELIANA" userId="f6968ad0-8b5d-4e99-9150-cb111d1bc1bc" providerId="ADAL" clId="{FBCDFF71-A9BB-4249-B81F-AFE0C211FDA6}" dt="2024-10-03T14:14:25.178" v="3411"/>
        <pc:sldMkLst>
          <pc:docMk/>
          <pc:sldMk cId="1362917185" sldId="279"/>
        </pc:sldMkLst>
        <pc:spChg chg="mod">
          <ac:chgData name="SELLY MELIANA" userId="f6968ad0-8b5d-4e99-9150-cb111d1bc1bc" providerId="ADAL" clId="{FBCDFF71-A9BB-4249-B81F-AFE0C211FDA6}" dt="2024-10-03T14:14:25.178" v="3411"/>
          <ac:spMkLst>
            <pc:docMk/>
            <pc:sldMk cId="1362917185" sldId="279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55:51.160" v="2830" actId="2711"/>
          <ac:spMkLst>
            <pc:docMk/>
            <pc:sldMk cId="1362917185" sldId="279"/>
            <ac:spMk id="15" creationId="{00000000-0000-0000-0000-000000000000}"/>
          </ac:spMkLst>
        </pc:spChg>
      </pc:sldChg>
      <pc:sldChg chg="addSp delSp modSp mod modAnim">
        <pc:chgData name="SELLY MELIANA" userId="f6968ad0-8b5d-4e99-9150-cb111d1bc1bc" providerId="ADAL" clId="{FBCDFF71-A9BB-4249-B81F-AFE0C211FDA6}" dt="2024-10-07T08:32:44.756" v="3416" actId="14100"/>
        <pc:sldMkLst>
          <pc:docMk/>
          <pc:sldMk cId="3777304453" sldId="280"/>
        </pc:sldMkLst>
        <pc:spChg chg="mod">
          <ac:chgData name="SELLY MELIANA" userId="f6968ad0-8b5d-4e99-9150-cb111d1bc1bc" providerId="ADAL" clId="{FBCDFF71-A9BB-4249-B81F-AFE0C211FDA6}" dt="2024-10-03T14:14:29.346" v="3412"/>
          <ac:spMkLst>
            <pc:docMk/>
            <pc:sldMk cId="3777304453" sldId="280"/>
            <ac:spMk id="6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7T08:32:44.756" v="3416" actId="14100"/>
          <ac:spMkLst>
            <pc:docMk/>
            <pc:sldMk cId="3777304453" sldId="280"/>
            <ac:spMk id="15" creationId="{00000000-0000-0000-0000-000000000000}"/>
          </ac:spMkLst>
        </pc:spChg>
        <pc:spChg chg="del">
          <ac:chgData name="SELLY MELIANA" userId="f6968ad0-8b5d-4e99-9150-cb111d1bc1bc" providerId="ADAL" clId="{FBCDFF71-A9BB-4249-B81F-AFE0C211FDA6}" dt="2024-10-03T14:01:40.119" v="3045" actId="21"/>
          <ac:spMkLst>
            <pc:docMk/>
            <pc:sldMk cId="3777304453" sldId="280"/>
            <ac:spMk id="19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58:54.621" v="2955" actId="1035"/>
          <ac:spMkLst>
            <pc:docMk/>
            <pc:sldMk cId="3777304453" sldId="280"/>
            <ac:spMk id="2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3:58:54.621" v="2955" actId="1035"/>
          <ac:spMkLst>
            <pc:docMk/>
            <pc:sldMk cId="3777304453" sldId="280"/>
            <ac:spMk id="29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4:03:58.869" v="3123" actId="1038"/>
          <ac:spMkLst>
            <pc:docMk/>
            <pc:sldMk cId="3777304453" sldId="280"/>
            <ac:spMk id="31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4:03:58.869" v="3123" actId="1038"/>
          <ac:spMkLst>
            <pc:docMk/>
            <pc:sldMk cId="3777304453" sldId="280"/>
            <ac:spMk id="32" creationId="{19293B6E-4F6F-8E5D-D9DD-FF2DA5D28E0C}"/>
          </ac:spMkLst>
        </pc:spChg>
        <pc:spChg chg="add mod">
          <ac:chgData name="SELLY MELIANA" userId="f6968ad0-8b5d-4e99-9150-cb111d1bc1bc" providerId="ADAL" clId="{FBCDFF71-A9BB-4249-B81F-AFE0C211FDA6}" dt="2024-10-03T14:03:58.869" v="3123" actId="1038"/>
          <ac:spMkLst>
            <pc:docMk/>
            <pc:sldMk cId="3777304453" sldId="280"/>
            <ac:spMk id="40" creationId="{FF9BE874-A5B7-AED2-D2DD-8821B81F2FDE}"/>
          </ac:spMkLst>
        </pc:spChg>
        <pc:spChg chg="add mod">
          <ac:chgData name="SELLY MELIANA" userId="f6968ad0-8b5d-4e99-9150-cb111d1bc1bc" providerId="ADAL" clId="{FBCDFF71-A9BB-4249-B81F-AFE0C211FDA6}" dt="2024-10-03T14:04:05.162" v="3124" actId="1038"/>
          <ac:spMkLst>
            <pc:docMk/>
            <pc:sldMk cId="3777304453" sldId="280"/>
            <ac:spMk id="48" creationId="{A70EA60A-E454-B3B0-F6BF-9C8C27DB1B39}"/>
          </ac:spMkLst>
        </pc:spChg>
        <pc:graphicFrameChg chg="mod">
          <ac:chgData name="SELLY MELIANA" userId="f6968ad0-8b5d-4e99-9150-cb111d1bc1bc" providerId="ADAL" clId="{FBCDFF71-A9BB-4249-B81F-AFE0C211FDA6}" dt="2024-10-03T13:58:54.621" v="2955" actId="1035"/>
          <ac:graphicFrameMkLst>
            <pc:docMk/>
            <pc:sldMk cId="3777304453" sldId="280"/>
            <ac:graphicFrameMk id="2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3:58.869" v="3123" actId="1038"/>
          <ac:graphicFrameMkLst>
            <pc:docMk/>
            <pc:sldMk cId="3777304453" sldId="280"/>
            <ac:graphicFrameMk id="21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3:58.869" v="3123" actId="1038"/>
          <ac:graphicFrameMkLst>
            <pc:docMk/>
            <pc:sldMk cId="3777304453" sldId="280"/>
            <ac:graphicFrameMk id="2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58:54.621" v="2955" actId="1035"/>
          <ac:graphicFrameMkLst>
            <pc:docMk/>
            <pc:sldMk cId="3777304453" sldId="280"/>
            <ac:graphicFrameMk id="27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3:58:54.621" v="2955" actId="1035"/>
          <ac:graphicFrameMkLst>
            <pc:docMk/>
            <pc:sldMk cId="3777304453" sldId="280"/>
            <ac:graphicFrameMk id="30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4:05.162" v="3124" actId="1038"/>
          <ac:graphicFrameMkLst>
            <pc:docMk/>
            <pc:sldMk cId="3777304453" sldId="280"/>
            <ac:graphicFrameMk id="44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4:02:56.177" v="3096" actId="14100"/>
          <ac:cxnSpMkLst>
            <pc:docMk/>
            <pc:sldMk cId="3777304453" sldId="280"/>
            <ac:cxnSpMk id="23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3:07.142" v="3098" actId="14100"/>
          <ac:cxnSpMkLst>
            <pc:docMk/>
            <pc:sldMk cId="3777304453" sldId="280"/>
            <ac:cxnSpMk id="2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2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2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3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3:58:54.621" v="2955" actId="1035"/>
          <ac:cxnSpMkLst>
            <pc:docMk/>
            <pc:sldMk cId="3777304453" sldId="280"/>
            <ac:cxnSpMk id="35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3:58.384" v="3122" actId="14100"/>
          <ac:cxnSpMkLst>
            <pc:docMk/>
            <pc:sldMk cId="3777304453" sldId="280"/>
            <ac:cxnSpMk id="36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3:41.591" v="3118" actId="14100"/>
          <ac:cxnSpMkLst>
            <pc:docMk/>
            <pc:sldMk cId="3777304453" sldId="280"/>
            <ac:cxnSpMk id="43" creationId="{00000000-0000-0000-0000-000000000000}"/>
          </ac:cxnSpMkLst>
        </pc:cxnChg>
      </pc:sldChg>
      <pc:sldChg chg="addSp modSp mod">
        <pc:chgData name="SELLY MELIANA" userId="f6968ad0-8b5d-4e99-9150-cb111d1bc1bc" providerId="ADAL" clId="{FBCDFF71-A9BB-4249-B81F-AFE0C211FDA6}" dt="2024-10-03T14:14:35.721" v="3413"/>
        <pc:sldMkLst>
          <pc:docMk/>
          <pc:sldMk cId="1993055268" sldId="281"/>
        </pc:sldMkLst>
        <pc:spChg chg="mod">
          <ac:chgData name="SELLY MELIANA" userId="f6968ad0-8b5d-4e99-9150-cb111d1bc1bc" providerId="ADAL" clId="{FBCDFF71-A9BB-4249-B81F-AFE0C211FDA6}" dt="2024-10-03T14:14:35.721" v="3413"/>
          <ac:spMkLst>
            <pc:docMk/>
            <pc:sldMk cId="1993055268" sldId="281"/>
            <ac:spMk id="6" creationId="{00000000-0000-0000-0000-000000000000}"/>
          </ac:spMkLst>
        </pc:spChg>
        <pc:spChg chg="add mod">
          <ac:chgData name="SELLY MELIANA" userId="f6968ad0-8b5d-4e99-9150-cb111d1bc1bc" providerId="ADAL" clId="{FBCDFF71-A9BB-4249-B81F-AFE0C211FDA6}" dt="2024-10-03T14:09:11.687" v="3352" actId="1035"/>
          <ac:spMkLst>
            <pc:docMk/>
            <pc:sldMk cId="1993055268" sldId="281"/>
            <ac:spMk id="10" creationId="{F828C290-0563-1F5D-4497-858C59354523}"/>
          </ac:spMkLst>
        </pc:spChg>
        <pc:spChg chg="add mod">
          <ac:chgData name="SELLY MELIANA" userId="f6968ad0-8b5d-4e99-9150-cb111d1bc1bc" providerId="ADAL" clId="{FBCDFF71-A9BB-4249-B81F-AFE0C211FDA6}" dt="2024-10-03T14:09:11.687" v="3352" actId="1035"/>
          <ac:spMkLst>
            <pc:docMk/>
            <pc:sldMk cId="1993055268" sldId="281"/>
            <ac:spMk id="11" creationId="{F5B88488-3144-1F5D-0608-63FB8BD3B3AA}"/>
          </ac:spMkLst>
        </pc:spChg>
        <pc:spChg chg="add 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12" creationId="{CD0E7EA6-BE5D-D5C6-44CA-77B57CAA16AF}"/>
          </ac:spMkLst>
        </pc:spChg>
        <pc:spChg chg="add 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13" creationId="{CBD8B177-00C7-6BB0-2F04-EC3624C0A2D4}"/>
          </ac:spMkLst>
        </pc:spChg>
        <pc:spChg chg="mod">
          <ac:chgData name="SELLY MELIANA" userId="f6968ad0-8b5d-4e99-9150-cb111d1bc1bc" providerId="ADAL" clId="{FBCDFF71-A9BB-4249-B81F-AFE0C211FDA6}" dt="2024-10-03T14:09:28.439" v="3376" actId="20577"/>
          <ac:spMkLst>
            <pc:docMk/>
            <pc:sldMk cId="1993055268" sldId="281"/>
            <ac:spMk id="1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30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09:11.687" v="3352" actId="1035"/>
          <ac:spMkLst>
            <pc:docMk/>
            <pc:sldMk cId="1993055268" sldId="281"/>
            <ac:spMk id="31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06:51.352" v="3226" actId="1036"/>
          <ac:spMkLst>
            <pc:docMk/>
            <pc:sldMk cId="1993055268" sldId="281"/>
            <ac:spMk id="34" creationId="{00000000-0000-0000-0000-000000000000}"/>
          </ac:spMkLst>
        </pc:spChg>
        <pc:graphicFrameChg chg="mod modGraphic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29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32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9:11.687" v="3352" actId="1035"/>
          <ac:graphicFrameMkLst>
            <pc:docMk/>
            <pc:sldMk cId="1993055268" sldId="281"/>
            <ac:graphicFrameMk id="33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9:11.687" v="3352" actId="1035"/>
          <ac:graphicFrameMkLst>
            <pc:docMk/>
            <pc:sldMk cId="1993055268" sldId="281"/>
            <ac:graphicFrameMk id="37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42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45" creationId="{00000000-0000-0000-0000-000000000000}"/>
          </ac:graphicFrameMkLst>
        </pc:graphicFrameChg>
        <pc:graphicFrameChg chg="mod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46" creationId="{00000000-0000-0000-0000-000000000000}"/>
          </ac:graphicFrameMkLst>
        </pc:graphicFrameChg>
        <pc:graphicFrameChg chg="mod modGraphic">
          <ac:chgData name="SELLY MELIANA" userId="f6968ad0-8b5d-4e99-9150-cb111d1bc1bc" providerId="ADAL" clId="{FBCDFF71-A9BB-4249-B81F-AFE0C211FDA6}" dt="2024-10-03T14:06:51.352" v="3226" actId="1036"/>
          <ac:graphicFrameMkLst>
            <pc:docMk/>
            <pc:sldMk cId="1993055268" sldId="281"/>
            <ac:graphicFrameMk id="53" creationId="{00000000-0000-0000-0000-000000000000}"/>
          </ac:graphicFrameMkLst>
        </pc:graphicFrameChg>
        <pc:cxnChg chg="mod">
          <ac:chgData name="SELLY MELIANA" userId="f6968ad0-8b5d-4e99-9150-cb111d1bc1bc" providerId="ADAL" clId="{FBCDFF71-A9BB-4249-B81F-AFE0C211FDA6}" dt="2024-10-03T14:07:19.686" v="3234" actId="14100"/>
          <ac:cxnSpMkLst>
            <pc:docMk/>
            <pc:sldMk cId="1993055268" sldId="281"/>
            <ac:cxnSpMk id="2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7:05.890" v="3229" actId="14100"/>
          <ac:cxnSpMkLst>
            <pc:docMk/>
            <pc:sldMk cId="1993055268" sldId="281"/>
            <ac:cxnSpMk id="3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7:11.281" v="3232" actId="14100"/>
          <ac:cxnSpMkLst>
            <pc:docMk/>
            <pc:sldMk cId="1993055268" sldId="281"/>
            <ac:cxnSpMk id="39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0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1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7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8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49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50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7:15.701" v="3233" actId="14100"/>
          <ac:cxnSpMkLst>
            <pc:docMk/>
            <pc:sldMk cId="1993055268" sldId="281"/>
            <ac:cxnSpMk id="52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54" creationId="{00000000-0000-0000-0000-000000000000}"/>
          </ac:cxnSpMkLst>
        </pc:cxnChg>
        <pc:cxnChg chg="mod">
          <ac:chgData name="SELLY MELIANA" userId="f6968ad0-8b5d-4e99-9150-cb111d1bc1bc" providerId="ADAL" clId="{FBCDFF71-A9BB-4249-B81F-AFE0C211FDA6}" dt="2024-10-03T14:06:51.352" v="3226" actId="1036"/>
          <ac:cxnSpMkLst>
            <pc:docMk/>
            <pc:sldMk cId="1993055268" sldId="281"/>
            <ac:cxnSpMk id="55" creationId="{00000000-0000-0000-0000-000000000000}"/>
          </ac:cxnSpMkLst>
        </pc:cxnChg>
      </pc:sldChg>
      <pc:sldChg chg="addSp delSp modSp mod">
        <pc:chgData name="SELLY MELIANA" userId="f6968ad0-8b5d-4e99-9150-cb111d1bc1bc" providerId="ADAL" clId="{FBCDFF71-A9BB-4249-B81F-AFE0C211FDA6}" dt="2024-10-03T14:13:29.755" v="3399"/>
        <pc:sldMkLst>
          <pc:docMk/>
          <pc:sldMk cId="450909427" sldId="282"/>
        </pc:sldMkLst>
        <pc:spChg chg="add del mod">
          <ac:chgData name="SELLY MELIANA" userId="f6968ad0-8b5d-4e99-9150-cb111d1bc1bc" providerId="ADAL" clId="{FBCDFF71-A9BB-4249-B81F-AFE0C211FDA6}" dt="2024-10-03T07:20:36.603" v="876" actId="478"/>
          <ac:spMkLst>
            <pc:docMk/>
            <pc:sldMk cId="450909427" sldId="282"/>
            <ac:spMk id="2" creationId="{FDBBA7EB-2E9D-C9EB-1A0D-8CEB7327747B}"/>
          </ac:spMkLst>
        </pc:spChg>
        <pc:spChg chg="del">
          <ac:chgData name="SELLY MELIANA" userId="f6968ad0-8b5d-4e99-9150-cb111d1bc1bc" providerId="ADAL" clId="{FBCDFF71-A9BB-4249-B81F-AFE0C211FDA6}" dt="2024-10-03T07:20:33.413" v="875" actId="478"/>
          <ac:spMkLst>
            <pc:docMk/>
            <pc:sldMk cId="450909427" sldId="282"/>
            <ac:spMk id="5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3:29.755" v="3399"/>
          <ac:spMkLst>
            <pc:docMk/>
            <pc:sldMk cId="450909427" sldId="282"/>
            <ac:spMk id="6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7" creationId="{D0C8A4F4-C5EA-BD50-B846-4D23E929B546}"/>
          </ac:spMkLst>
        </pc:spChg>
        <pc:spChg chg="del">
          <ac:chgData name="SELLY MELIANA" userId="f6968ad0-8b5d-4e99-9150-cb111d1bc1bc" providerId="ADAL" clId="{FBCDFF71-A9BB-4249-B81F-AFE0C211FDA6}" dt="2024-10-03T07:20:33.413" v="875" actId="478"/>
          <ac:spMkLst>
            <pc:docMk/>
            <pc:sldMk cId="450909427" sldId="282"/>
            <ac:spMk id="8" creationId="{00000000-0000-0000-0000-000000000000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11" creationId="{E080A4CE-75B2-FD96-48D0-294805BEAB4C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49" creationId="{ACB4AAA5-5737-1132-2EC8-3FD925C7883D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50" creationId="{0C81EA44-480E-BBFD-5BB0-0CB945F4C3ED}"/>
          </ac:spMkLst>
        </pc:spChg>
        <pc:spChg chg="add del mod">
          <ac:chgData name="SELLY MELIANA" userId="f6968ad0-8b5d-4e99-9150-cb111d1bc1bc" providerId="ADAL" clId="{FBCDFF71-A9BB-4249-B81F-AFE0C211FDA6}" dt="2024-10-03T07:42:29.860" v="1199" actId="478"/>
          <ac:spMkLst>
            <pc:docMk/>
            <pc:sldMk cId="450909427" sldId="282"/>
            <ac:spMk id="51" creationId="{C6F647A0-2E52-4F30-9797-397C2F650E10}"/>
          </ac:spMkLst>
        </pc:spChg>
        <pc:spChg chg="add del mod">
          <ac:chgData name="SELLY MELIANA" userId="f6968ad0-8b5d-4e99-9150-cb111d1bc1bc" providerId="ADAL" clId="{FBCDFF71-A9BB-4249-B81F-AFE0C211FDA6}" dt="2024-10-03T07:42:33.970" v="1202" actId="478"/>
          <ac:spMkLst>
            <pc:docMk/>
            <pc:sldMk cId="450909427" sldId="282"/>
            <ac:spMk id="52" creationId="{AB2656F7-F520-326B-9077-3EA161406389}"/>
          </ac:spMkLst>
        </pc:spChg>
        <pc:spChg chg="add mod">
          <ac:chgData name="SELLY MELIANA" userId="f6968ad0-8b5d-4e99-9150-cb111d1bc1bc" providerId="ADAL" clId="{FBCDFF71-A9BB-4249-B81F-AFE0C211FDA6}" dt="2024-10-03T07:42:31.761" v="1201"/>
          <ac:spMkLst>
            <pc:docMk/>
            <pc:sldMk cId="450909427" sldId="282"/>
            <ac:spMk id="53" creationId="{1B94CBB2-B216-7730-69D8-59E1A1DEA4D1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54" creationId="{F2F47C95-FE83-19D9-F55D-2913DAE4982F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74" creationId="{5DFB603D-EBF4-C6FA-9F2E-A6B4D7A16029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75" creationId="{25CDFDF1-052A-94EA-C388-3AE144A9CCFE}"/>
          </ac:spMkLst>
        </pc:spChg>
        <pc:spChg chg="add mod">
          <ac:chgData name="SELLY MELIANA" userId="f6968ad0-8b5d-4e99-9150-cb111d1bc1bc" providerId="ADAL" clId="{FBCDFF71-A9BB-4249-B81F-AFE0C211FDA6}" dt="2024-10-03T07:42:30.506" v="1200"/>
          <ac:spMkLst>
            <pc:docMk/>
            <pc:sldMk cId="450909427" sldId="282"/>
            <ac:spMk id="76" creationId="{50482C56-7E98-E0C1-BF28-6A39CC7B1D0F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77" creationId="{98A8A478-155E-0FAA-E5BA-4407A32FD32A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78" creationId="{FE0BC929-4FE7-525E-80A3-DDD8F19A7D6C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98" creationId="{036EA576-3448-FBDF-5343-E29BAFCF5F06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99" creationId="{3AD28FB5-D253-85B3-CDC1-A0E095834740}"/>
          </ac:spMkLst>
        </pc:spChg>
        <pc:spChg chg="add mod">
          <ac:chgData name="SELLY MELIANA" userId="f6968ad0-8b5d-4e99-9150-cb111d1bc1bc" providerId="ADAL" clId="{FBCDFF71-A9BB-4249-B81F-AFE0C211FDA6}" dt="2024-10-03T07:42:34.673" v="1203"/>
          <ac:spMkLst>
            <pc:docMk/>
            <pc:sldMk cId="450909427" sldId="282"/>
            <ac:spMk id="100" creationId="{4F149802-03BF-D0B3-41D8-484377098393}"/>
          </ac:spMkLst>
        </pc:sp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10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12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13" creationId="{1CB861A8-46FF-0B59-57A0-126545F8C975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14" creationId="{42B291FD-AEB8-8C72-CAFF-CC5F44DA49C4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15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19" creationId="{8F6AD238-42F2-1366-73DF-77C5399B36C5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24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25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26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28" creationId="{7DD92480-05AD-9017-D8F0-023C43A16605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29" creationId="{72395B7C-08A8-B8C1-6E21-B397DFE7A901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34" creationId="{9EDFD767-E85E-6008-E7FA-2CE339CAD2E1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36" creationId="{00000000-0000-0000-0000-000000000000}"/>
          </ac:graphicFrameMkLst>
        </pc:graphicFrameChg>
        <pc:graphicFrameChg chg="del">
          <ac:chgData name="SELLY MELIANA" userId="f6968ad0-8b5d-4e99-9150-cb111d1bc1bc" providerId="ADAL" clId="{FBCDFF71-A9BB-4249-B81F-AFE0C211FDA6}" dt="2024-10-03T07:20:33.413" v="875" actId="478"/>
          <ac:graphicFrameMkLst>
            <pc:docMk/>
            <pc:sldMk cId="450909427" sldId="282"/>
            <ac:graphicFrameMk id="40" creationId="{00000000-0000-0000-0000-000000000000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44" creationId="{C532C241-B768-6806-1992-552F6DD8B254}"/>
          </ac:graphicFrameMkLst>
        </pc:graphicFrameChg>
        <pc:graphicFrameChg chg="add del mod">
          <ac:chgData name="SELLY MELIANA" userId="f6968ad0-8b5d-4e99-9150-cb111d1bc1bc" providerId="ADAL" clId="{FBCDFF71-A9BB-4249-B81F-AFE0C211FDA6}" dt="2024-10-03T07:42:29.860" v="1199" actId="478"/>
          <ac:graphicFrameMkLst>
            <pc:docMk/>
            <pc:sldMk cId="450909427" sldId="282"/>
            <ac:graphicFrameMk id="45" creationId="{3BF6C2E0-4182-6744-79E2-5B6C73B28635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55" creationId="{EE6CD6F9-EE99-BCD6-A9BD-6CE2290F585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56" creationId="{87D78DB3-F726-6E3C-1174-66B9F2C11CF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57" creationId="{20EA169A-EF6F-230D-5F83-F9178E35099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2" creationId="{CA3862D7-2093-A8DF-6E42-1656841D297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3" creationId="{9112DC10-3853-6BCD-1CE5-8C5F627F7B3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4" creationId="{B365D5A1-287B-4BB2-5589-3A78F0BF86F0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69" creationId="{6216456F-C8CE-BD8B-E59C-C24D801E4F1D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0.506" v="1200"/>
          <ac:graphicFrameMkLst>
            <pc:docMk/>
            <pc:sldMk cId="450909427" sldId="282"/>
            <ac:graphicFrameMk id="70" creationId="{8C4A70AA-9D0D-E4C8-9606-C67B09D1CB76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79" creationId="{AB93A833-75F8-674D-C32F-AB78CAA462F7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0" creationId="{5ECA0BF4-942B-889A-53C1-6DCC6986C16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1" creationId="{D0B902FF-9DFD-A18C-013F-277C7A01369D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6" creationId="{7E1AC1A4-6220-AD1E-200F-E50E858EA401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7" creationId="{E4AA19F5-8CF0-077C-43D9-A7BC389FB0EF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88" creationId="{6CFF7C3B-A790-BA31-C190-7EF9B59BAD4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93" creationId="{F834DF3B-CBBA-FC8F-4135-7D01B0CD504C}"/>
          </ac:graphicFrameMkLst>
        </pc:graphicFrameChg>
        <pc:graphicFrameChg chg="add mod">
          <ac:chgData name="SELLY MELIANA" userId="f6968ad0-8b5d-4e99-9150-cb111d1bc1bc" providerId="ADAL" clId="{FBCDFF71-A9BB-4249-B81F-AFE0C211FDA6}" dt="2024-10-03T07:42:34.673" v="1203"/>
          <ac:graphicFrameMkLst>
            <pc:docMk/>
            <pc:sldMk cId="450909427" sldId="282"/>
            <ac:graphicFrameMk id="94" creationId="{45C52370-5BFB-551C-D09C-394AD086553A}"/>
          </ac:graphicFrameMkLst>
        </pc:graphicFrame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16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17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18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20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1" creationId="{09BDC4D3-5918-7813-495F-7FD8FB71A2EF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2" creationId="{02601AAD-26C4-D931-A00C-66EBD4BCBF0A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3" creationId="{961E8B42-AF0C-3B5E-5073-94A327D9BD23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27" creationId="{CCD6F7E3-9FBB-B9D3-474D-53C7D83898C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0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2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3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35" creationId="{A1E14FA9-BF90-E7C3-E84D-2ED8E037B6DB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37" creationId="{C777D380-2815-BD80-2CD8-5DDB1EEA9275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38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39" creationId="{8FD3BF2C-85B0-C243-1D86-0C6229031B0A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41" creationId="{00000000-0000-0000-0000-000000000000}"/>
          </ac:cxnSpMkLst>
        </pc:cxnChg>
        <pc:cxnChg chg="del">
          <ac:chgData name="SELLY MELIANA" userId="f6968ad0-8b5d-4e99-9150-cb111d1bc1bc" providerId="ADAL" clId="{FBCDFF71-A9BB-4249-B81F-AFE0C211FDA6}" dt="2024-10-03T07:20:33.413" v="875" actId="478"/>
          <ac:cxnSpMkLst>
            <pc:docMk/>
            <pc:sldMk cId="450909427" sldId="282"/>
            <ac:cxnSpMk id="42" creationId="{00000000-0000-0000-0000-000000000000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3" creationId="{4CD4D7DE-AB8E-3A91-E05F-2517F5DBD2E3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6" creationId="{1CD4F930-EC4C-7646-E20B-17C74B563AE9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7" creationId="{8BFFD692-44F0-203E-EB25-EC43AE505022}"/>
          </ac:cxnSpMkLst>
        </pc:cxnChg>
        <pc:cxnChg chg="add del mod">
          <ac:chgData name="SELLY MELIANA" userId="f6968ad0-8b5d-4e99-9150-cb111d1bc1bc" providerId="ADAL" clId="{FBCDFF71-A9BB-4249-B81F-AFE0C211FDA6}" dt="2024-10-03T07:42:29.860" v="1199" actId="478"/>
          <ac:cxnSpMkLst>
            <pc:docMk/>
            <pc:sldMk cId="450909427" sldId="282"/>
            <ac:cxnSpMk id="48" creationId="{406AE12E-7F08-0F1F-D5CF-D0619D0DE909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58" creationId="{FD674DD7-6929-FDC5-7437-A80FDC5C9531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59" creationId="{59D53886-4A52-915A-955B-712BB3FB5E2B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0" creationId="{C88D6B34-A774-23E0-B63F-6B675F5A3C78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1" creationId="{0CE0433E-8266-5781-3454-2C98F19522F7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5" creationId="{9C73F61F-E8A2-1A09-BCB1-4EC622EB6E9F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6" creationId="{79B02067-3A2C-F05F-56BF-6F3DCA0FABC9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7" creationId="{A4BB1FC8-390A-E2E1-4347-3044823390FE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68" creationId="{BF6D1562-4037-3016-F1BD-F0C0CAB6BD88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71" creationId="{3F44FAC6-A2C2-744C-5F6F-79FCAB93CD9B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72" creationId="{5AEE480E-F435-853D-CCD8-C112F6D02B67}"/>
          </ac:cxnSpMkLst>
        </pc:cxnChg>
        <pc:cxnChg chg="add mod">
          <ac:chgData name="SELLY MELIANA" userId="f6968ad0-8b5d-4e99-9150-cb111d1bc1bc" providerId="ADAL" clId="{FBCDFF71-A9BB-4249-B81F-AFE0C211FDA6}" dt="2024-10-03T07:42:30.506" v="1200"/>
          <ac:cxnSpMkLst>
            <pc:docMk/>
            <pc:sldMk cId="450909427" sldId="282"/>
            <ac:cxnSpMk id="73" creationId="{283BA97A-7454-A51E-2E74-BFE696986AB6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2" creationId="{3A957AF8-31F9-70E9-475A-C7FD9F2465EC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3" creationId="{65F6476F-3497-F896-69F1-FF91F51525B8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4" creationId="{6C44AC43-9D43-F8BB-A588-E7194AAE8187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5" creationId="{AD9065D5-BA55-430F-68D1-7229AFC14A33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89" creationId="{DB195C28-AA3F-F941-6B3C-41EDDBF19C59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0" creationId="{044626A2-A49F-A574-0E1E-C784C2D8A884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1" creationId="{F01E00A8-8254-F00A-15E3-98C080F9AB05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2" creationId="{E3D17D4C-25A6-FBA2-7828-0C726A12B4D3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5" creationId="{7A9A6186-5DBE-2322-313C-2039310A4604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6" creationId="{49FCCEFA-5FA2-EE35-6301-1CA4D5555F45}"/>
          </ac:cxnSpMkLst>
        </pc:cxnChg>
        <pc:cxnChg chg="add mod">
          <ac:chgData name="SELLY MELIANA" userId="f6968ad0-8b5d-4e99-9150-cb111d1bc1bc" providerId="ADAL" clId="{FBCDFF71-A9BB-4249-B81F-AFE0C211FDA6}" dt="2024-10-03T07:42:34.673" v="1203"/>
          <ac:cxnSpMkLst>
            <pc:docMk/>
            <pc:sldMk cId="450909427" sldId="282"/>
            <ac:cxnSpMk id="97" creationId="{DB22E12E-52F9-E14D-0DAC-CCC94195C358}"/>
          </ac:cxnSpMkLst>
        </pc:cxnChg>
      </pc:sldChg>
      <pc:sldChg chg="modSp mod">
        <pc:chgData name="SELLY MELIANA" userId="f6968ad0-8b5d-4e99-9150-cb111d1bc1bc" providerId="ADAL" clId="{FBCDFF71-A9BB-4249-B81F-AFE0C211FDA6}" dt="2024-09-19T07:13:33.275" v="3" actId="20577"/>
        <pc:sldMkLst>
          <pc:docMk/>
          <pc:sldMk cId="3009101154" sldId="283"/>
        </pc:sldMkLst>
        <pc:spChg chg="mod">
          <ac:chgData name="SELLY MELIANA" userId="f6968ad0-8b5d-4e99-9150-cb111d1bc1bc" providerId="ADAL" clId="{FBCDFF71-A9BB-4249-B81F-AFE0C211FDA6}" dt="2024-09-19T07:13:33.275" v="3" actId="20577"/>
          <ac:spMkLst>
            <pc:docMk/>
            <pc:sldMk cId="3009101154" sldId="283"/>
            <ac:spMk id="8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09-19T07:13:29.317" v="2" actId="20577"/>
          <ac:spMkLst>
            <pc:docMk/>
            <pc:sldMk cId="3009101154" sldId="283"/>
            <ac:spMk id="10" creationId="{00000000-0000-0000-0000-000000000000}"/>
          </ac:spMkLst>
        </pc:spChg>
      </pc:sldChg>
      <pc:sldChg chg="modSp mod">
        <pc:chgData name="SELLY MELIANA" userId="f6968ad0-8b5d-4e99-9150-cb111d1bc1bc" providerId="ADAL" clId="{FBCDFF71-A9BB-4249-B81F-AFE0C211FDA6}" dt="2024-10-03T06:40:33.530" v="515"/>
        <pc:sldMkLst>
          <pc:docMk/>
          <pc:sldMk cId="3293370678" sldId="286"/>
        </pc:sldMkLst>
        <pc:spChg chg="mod">
          <ac:chgData name="SELLY MELIANA" userId="f6968ad0-8b5d-4e99-9150-cb111d1bc1bc" providerId="ADAL" clId="{FBCDFF71-A9BB-4249-B81F-AFE0C211FDA6}" dt="2024-10-03T06:40:33.530" v="515"/>
          <ac:spMkLst>
            <pc:docMk/>
            <pc:sldMk cId="3293370678" sldId="286"/>
            <ac:spMk id="6" creationId="{00000000-0000-0000-0000-000000000000}"/>
          </ac:spMkLst>
        </pc:spChg>
      </pc:sldChg>
      <pc:sldChg chg="modSp mod ord modAnim">
        <pc:chgData name="SELLY MELIANA" userId="f6968ad0-8b5d-4e99-9150-cb111d1bc1bc" providerId="ADAL" clId="{FBCDFF71-A9BB-4249-B81F-AFE0C211FDA6}" dt="2024-10-08T14:25:06.362" v="3576"/>
        <pc:sldMkLst>
          <pc:docMk/>
          <pc:sldMk cId="4110855177" sldId="287"/>
        </pc:sldMkLst>
        <pc:spChg chg="mod">
          <ac:chgData name="SELLY MELIANA" userId="f6968ad0-8b5d-4e99-9150-cb111d1bc1bc" providerId="ADAL" clId="{FBCDFF71-A9BB-4249-B81F-AFE0C211FDA6}" dt="2024-10-03T14:10:22.423" v="3395" actId="20577"/>
          <ac:spMkLst>
            <pc:docMk/>
            <pc:sldMk cId="4110855177" sldId="287"/>
            <ac:spMk id="2" creationId="{00000000-0000-0000-0000-000000000000}"/>
          </ac:spMkLst>
        </pc:spChg>
        <pc:spChg chg="mod">
          <ac:chgData name="SELLY MELIANA" userId="f6968ad0-8b5d-4e99-9150-cb111d1bc1bc" providerId="ADAL" clId="{FBCDFF71-A9BB-4249-B81F-AFE0C211FDA6}" dt="2024-10-03T14:14:41.388" v="3414"/>
          <ac:spMkLst>
            <pc:docMk/>
            <pc:sldMk cId="4110855177" sldId="287"/>
            <ac:spMk id="6" creationId="{00000000-0000-0000-0000-000000000000}"/>
          </ac:spMkLst>
        </pc:spChg>
      </pc:sldChg>
      <pc:sldChg chg="addSp delSp modSp new mod">
        <pc:chgData name="SELLY MELIANA" userId="f6968ad0-8b5d-4e99-9150-cb111d1bc1bc" providerId="ADAL" clId="{FBCDFF71-A9BB-4249-B81F-AFE0C211FDA6}" dt="2024-10-08T14:08:21.529" v="3562" actId="207"/>
        <pc:sldMkLst>
          <pc:docMk/>
          <pc:sldMk cId="4121626207" sldId="288"/>
        </pc:sldMkLst>
        <pc:spChg chg="mod">
          <ac:chgData name="SELLY MELIANA" userId="f6968ad0-8b5d-4e99-9150-cb111d1bc1bc" providerId="ADAL" clId="{FBCDFF71-A9BB-4249-B81F-AFE0C211FDA6}" dt="2024-10-08T14:04:55.061" v="3468" actId="20577"/>
          <ac:spMkLst>
            <pc:docMk/>
            <pc:sldMk cId="4121626207" sldId="288"/>
            <ac:spMk id="2" creationId="{3D7E3B5C-E487-F39D-C825-6A6EA2BB579D}"/>
          </ac:spMkLst>
        </pc:spChg>
        <pc:spChg chg="mod">
          <ac:chgData name="SELLY MELIANA" userId="f6968ad0-8b5d-4e99-9150-cb111d1bc1bc" providerId="ADAL" clId="{FBCDFF71-A9BB-4249-B81F-AFE0C211FDA6}" dt="2024-10-08T14:05:48.631" v="3489" actId="21"/>
          <ac:spMkLst>
            <pc:docMk/>
            <pc:sldMk cId="4121626207" sldId="288"/>
            <ac:spMk id="3" creationId="{589A2FB9-ED9C-E83F-5A35-56CC64B53004}"/>
          </ac:spMkLst>
        </pc:spChg>
        <pc:spChg chg="del">
          <ac:chgData name="SELLY MELIANA" userId="f6968ad0-8b5d-4e99-9150-cb111d1bc1bc" providerId="ADAL" clId="{FBCDFF71-A9BB-4249-B81F-AFE0C211FDA6}" dt="2024-10-08T14:06:20.471" v="3492" actId="478"/>
          <ac:spMkLst>
            <pc:docMk/>
            <pc:sldMk cId="4121626207" sldId="288"/>
            <ac:spMk id="5" creationId="{F22F333A-4DEB-275C-E12C-93CB751590BB}"/>
          </ac:spMkLst>
        </pc:spChg>
        <pc:spChg chg="add mod">
          <ac:chgData name="SELLY MELIANA" userId="f6968ad0-8b5d-4e99-9150-cb111d1bc1bc" providerId="ADAL" clId="{FBCDFF71-A9BB-4249-B81F-AFE0C211FDA6}" dt="2024-10-08T14:05:52.663" v="3491" actId="20577"/>
          <ac:spMkLst>
            <pc:docMk/>
            <pc:sldMk cId="4121626207" sldId="288"/>
            <ac:spMk id="7" creationId="{09B47953-C2ED-D2C7-959E-CF339D5909E9}"/>
          </ac:spMkLst>
        </pc:spChg>
        <pc:spChg chg="add mod">
          <ac:chgData name="SELLY MELIANA" userId="f6968ad0-8b5d-4e99-9150-cb111d1bc1bc" providerId="ADAL" clId="{FBCDFF71-A9BB-4249-B81F-AFE0C211FDA6}" dt="2024-10-08T14:08:21.529" v="3562" actId="207"/>
          <ac:spMkLst>
            <pc:docMk/>
            <pc:sldMk cId="4121626207" sldId="288"/>
            <ac:spMk id="8" creationId="{44164992-9796-F443-6750-E7C703D3E1ED}"/>
          </ac:spMkLst>
        </pc:spChg>
      </pc:sldChg>
      <pc:sldChg chg="addSp delSp modSp new mod">
        <pc:chgData name="SELLY MELIANA" userId="f6968ad0-8b5d-4e99-9150-cb111d1bc1bc" providerId="ADAL" clId="{FBCDFF71-A9BB-4249-B81F-AFE0C211FDA6}" dt="2024-10-08T14:25:02.225" v="3574" actId="20577"/>
        <pc:sldMkLst>
          <pc:docMk/>
          <pc:sldMk cId="3590961013" sldId="289"/>
        </pc:sldMkLst>
        <pc:spChg chg="mod">
          <ac:chgData name="SELLY MELIANA" userId="f6968ad0-8b5d-4e99-9150-cb111d1bc1bc" providerId="ADAL" clId="{FBCDFF71-A9BB-4249-B81F-AFE0C211FDA6}" dt="2024-10-08T14:25:02.225" v="3574" actId="20577"/>
          <ac:spMkLst>
            <pc:docMk/>
            <pc:sldMk cId="3590961013" sldId="289"/>
            <ac:spMk id="2" creationId="{DA9564D3-982D-0E20-3E9D-F0DED2FDA815}"/>
          </ac:spMkLst>
        </pc:spChg>
        <pc:spChg chg="del">
          <ac:chgData name="SELLY MELIANA" userId="f6968ad0-8b5d-4e99-9150-cb111d1bc1bc" providerId="ADAL" clId="{FBCDFF71-A9BB-4249-B81F-AFE0C211FDA6}" dt="2024-10-08T14:24:25.179" v="3564" actId="478"/>
          <ac:spMkLst>
            <pc:docMk/>
            <pc:sldMk cId="3590961013" sldId="289"/>
            <ac:spMk id="3" creationId="{F7912B36-7D72-854B-B202-D57BDB3E28E4}"/>
          </ac:spMkLst>
        </pc:spChg>
        <pc:picChg chg="add mod">
          <ac:chgData name="SELLY MELIANA" userId="f6968ad0-8b5d-4e99-9150-cb111d1bc1bc" providerId="ADAL" clId="{FBCDFF71-A9BB-4249-B81F-AFE0C211FDA6}" dt="2024-10-08T14:24:31.629" v="3566" actId="1076"/>
          <ac:picMkLst>
            <pc:docMk/>
            <pc:sldMk cId="3590961013" sldId="289"/>
            <ac:picMk id="8" creationId="{2EC963E3-5B77-C0B4-EA75-C8724F9F4BBD}"/>
          </ac:picMkLst>
        </pc:picChg>
      </pc:sldChg>
      <pc:sldChg chg="add del">
        <pc:chgData name="SELLY MELIANA" userId="f6968ad0-8b5d-4e99-9150-cb111d1bc1bc" providerId="ADAL" clId="{FBCDFF71-A9BB-4249-B81F-AFE0C211FDA6}" dt="2024-10-08T14:25:31.443" v="3582" actId="47"/>
        <pc:sldMkLst>
          <pc:docMk/>
          <pc:sldMk cId="2717389793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598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ransition>
    <p:wipe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CDK2AAB4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STRUKTUR DATA</a:t>
            </a: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Doubly Linked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36145" y="3613666"/>
            <a:ext cx="295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Variations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300910115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X.first</a:t>
            </a:r>
            <a:endParaRPr lang="en-US" dirty="0"/>
          </a:p>
          <a:p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next</a:t>
            </a:r>
            <a:endParaRPr lang="en-US" dirty="0"/>
          </a:p>
          <a:p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info</a:t>
            </a:r>
            <a:endParaRPr lang="en-US" dirty="0"/>
          </a:p>
          <a:p>
            <a:r>
              <a:rPr lang="en-US" b="1" dirty="0" err="1"/>
              <a:t>X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last</a:t>
            </a:r>
            <a:endParaRPr lang="en-US" b="1" dirty="0"/>
          </a:p>
          <a:p>
            <a:pPr marL="574675" lvl="2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en-US" dirty="0"/>
              <a:t>Select the last element of list X</a:t>
            </a:r>
          </a:p>
          <a:p>
            <a:r>
              <a:rPr lang="en-US" b="1" dirty="0" err="1"/>
              <a:t>X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prev</a:t>
            </a:r>
            <a:endParaRPr lang="en-US" b="1" dirty="0"/>
          </a:p>
          <a:p>
            <a:pPr lvl="1"/>
            <a:r>
              <a:rPr lang="en-US" sz="1800" dirty="0"/>
              <a:t>Select the previous element of element 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3294876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98598538"/>
              </p:ext>
            </p:extLst>
          </p:nvPr>
        </p:nvGraphicFramePr>
        <p:xfrm>
          <a:off x="365125" y="3423898"/>
          <a:ext cx="5312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Task: Draw the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Pprev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= ((( 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L.last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)next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dirty="0"/>
                        <a:t>(((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00BC3A7E-5E02-5C51-CDF5-9FD2FCBA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E4657E-4ABF-8D60-AEA2-BB8CC91603E3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C42C2C9-49E8-9261-20BD-673A969CA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96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6D17A4F-38E4-E8A9-419B-43E25877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6890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D868552-F60E-32A4-0375-3989D25E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59904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Elbow Connector 15">
            <a:extLst>
              <a:ext uri="{FF2B5EF4-FFF2-40B4-BE49-F238E27FC236}">
                <a16:creationId xmlns:a16="http://schemas.microsoft.com/office/drawing/2014/main" id="{FF5E0F0F-E51D-C293-91E0-3351AB40D5FD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6">
            <a:extLst>
              <a:ext uri="{FF2B5EF4-FFF2-40B4-BE49-F238E27FC236}">
                <a16:creationId xmlns:a16="http://schemas.microsoft.com/office/drawing/2014/main" id="{B569B6D6-8B5D-5395-CBEE-E6650D2109C1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F4675-D2C9-1A5B-0969-2CAA57CFAAAE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60BE94-21A0-8DED-2EB6-1390B5ABBAE0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505B187-78C9-7D49-56E4-9CE0214D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93951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5106AA1-CAB5-0B84-E969-F02D2A39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4059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04C723F-F7D5-D349-020E-CC7673467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1239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DB168-3B4A-6593-959D-5F48DD8E9C48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3AFE98-A075-0775-5B56-552BE98ACE04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D5F83B-6350-088E-F4A1-AA690D072A0A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B37950-2407-D8D9-E406-79619D81F72B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C680B48-AAAB-046E-FD4B-FB10C9582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700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8434877-E142-77A6-DBA7-5E3A37452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1545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DC2DD6-F9BA-3E74-7196-C5644F6FCE2E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66E41B-EBF4-A1C6-EE3D-91B57703DC2D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26">
            <a:extLst>
              <a:ext uri="{FF2B5EF4-FFF2-40B4-BE49-F238E27FC236}">
                <a16:creationId xmlns:a16="http://schemas.microsoft.com/office/drawing/2014/main" id="{DB9536FC-7795-A73B-9E45-EEC0B4B535B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76FFA3-5A7B-952F-1412-DF7F81933D24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ADB310-FBE4-61D0-4C6F-D10C254AB971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172CD9-CD13-80FB-BBD5-8081E89FA955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931764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32359608"/>
              </p:ext>
            </p:extLst>
          </p:nvPr>
        </p:nvGraphicFramePr>
        <p:xfrm>
          <a:off x="365125" y="3423898"/>
          <a:ext cx="83688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: How to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Access info of the last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Access info of the second element of the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Access info of the fourth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element of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Copy info of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element to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Make</a:t>
                      </a:r>
                      <a:r>
                        <a:rPr lang="en-US" baseline="0" dirty="0"/>
                        <a:t> P points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7" name="Title 4">
            <a:extLst>
              <a:ext uri="{FF2B5EF4-FFF2-40B4-BE49-F238E27FC236}">
                <a16:creationId xmlns:a16="http://schemas.microsoft.com/office/drawing/2014/main" id="{98A8A478-155E-0FAA-E5BA-4407A32F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BC929-4FE7-525E-80A3-DDD8F19A7D6C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B93A833-75F8-674D-C32F-AB78CAA4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96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5ECA0BF4-942B-889A-53C1-6DCC6986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6890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0B902FF-9DFD-A18C-013F-277C7A01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59904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Elbow Connector 15">
            <a:extLst>
              <a:ext uri="{FF2B5EF4-FFF2-40B4-BE49-F238E27FC236}">
                <a16:creationId xmlns:a16="http://schemas.microsoft.com/office/drawing/2014/main" id="{3A957AF8-31F9-70E9-475A-C7FD9F2465EC}"/>
              </a:ext>
            </a:extLst>
          </p:cNvPr>
          <p:cNvCxnSpPr>
            <a:cxnSpLocks/>
            <a:endCxn id="79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6">
            <a:extLst>
              <a:ext uri="{FF2B5EF4-FFF2-40B4-BE49-F238E27FC236}">
                <a16:creationId xmlns:a16="http://schemas.microsoft.com/office/drawing/2014/main" id="{65F6476F-3497-F896-69F1-FF91F51525B8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44AC43-9D43-F8BB-A588-E7194AAE8187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9065D5-BA55-430F-68D1-7229AFC14A33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7E1AC1A4-6220-AD1E-200F-E50E858E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93951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E4AA19F5-8CF0-077C-43D9-A7BC389FB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4059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CFF7C3B-A790-BA31-C190-7EF9B59B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1239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195C28-AA3F-F941-6B3C-41EDDBF19C59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4626A2-A49F-A574-0E1E-C784C2D8A884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E00A8-8254-F00A-15E3-98C080F9AB05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D17D4C-25A6-FBA2-7828-0C726A12B4D3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F834DF3B-CBBA-FC8F-4135-7D01B0CD5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700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5C52370-5BFB-551C-D09C-394AD086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1545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9A6186-5DBE-2322-313C-2039310A4604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FCCEFA-5FA2-EE35-6301-1CA4D5555F45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Elbow Connector 26">
            <a:extLst>
              <a:ext uri="{FF2B5EF4-FFF2-40B4-BE49-F238E27FC236}">
                <a16:creationId xmlns:a16="http://schemas.microsoft.com/office/drawing/2014/main" id="{DB22E12E-52F9-E14D-0DAC-CCC94195C358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36EA576-3448-FBDF-5343-E29BAFCF5F06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D28FB5-D253-85B3-CDC1-A0E095834740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149802-03BF-D0B3-41D8-484377098393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509094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69588133"/>
              </p:ext>
            </p:extLst>
          </p:nvPr>
        </p:nvGraphicFramePr>
        <p:xfrm>
          <a:off x="365125" y="3423898"/>
          <a:ext cx="836881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: what is the 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(((( </a:t>
                      </a:r>
                      <a:r>
                        <a:rPr lang="en-US" dirty="0" err="1"/>
                        <a:t>L.last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((((( </a:t>
                      </a:r>
                      <a:r>
                        <a:rPr lang="en-US" dirty="0" err="1"/>
                        <a:t>L.first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next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01" name="Title 4">
            <a:extLst>
              <a:ext uri="{FF2B5EF4-FFF2-40B4-BE49-F238E27FC236}">
                <a16:creationId xmlns:a16="http://schemas.microsoft.com/office/drawing/2014/main" id="{54FCF153-1048-349B-246B-475A59B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2856DA-AA5D-9A23-756C-D6E5C5D9BAE1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F34A179A-E065-1A5C-3E73-657C15BA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96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DE91AA31-C176-999B-0032-B3497121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6890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F03ABAAB-4BEF-C7D0-3124-5BB37521D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59904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Elbow Connector 15">
            <a:extLst>
              <a:ext uri="{FF2B5EF4-FFF2-40B4-BE49-F238E27FC236}">
                <a16:creationId xmlns:a16="http://schemas.microsoft.com/office/drawing/2014/main" id="{B95CDD74-2EF6-3AB2-BF4C-05844B8F316C}"/>
              </a:ext>
            </a:extLst>
          </p:cNvPr>
          <p:cNvCxnSpPr>
            <a:cxnSpLocks/>
            <a:endCxn id="103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6">
            <a:extLst>
              <a:ext uri="{FF2B5EF4-FFF2-40B4-BE49-F238E27FC236}">
                <a16:creationId xmlns:a16="http://schemas.microsoft.com/office/drawing/2014/main" id="{08090180-32FD-E653-7354-3B945C849F80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A7937F-B4B9-BDD5-4992-2DECDAA98276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8623B1-DEA7-6F5F-F683-5CF7A7EE85ED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57DB58FE-AAA5-AA7E-7F28-41DBADE49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93951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59720D2-4F37-544C-532F-6DEEB4F0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4059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EEBE13C0-82E5-496D-88BF-C6ED605CB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1239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5DA237-52D2-E6D7-336E-9ABBD38EC13B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3CB5B4-F02E-2243-70C6-0C9C267BEEFE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232A9F4-B6EA-62D2-1553-7282092835ED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F17F6E-3F76-5BCE-2060-D44CBF43BB7D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E067DD8A-283D-7D08-C224-CF02211F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27700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F46BED00-C3B7-E15F-960C-665E01627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1545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B62DAE3-9707-581A-47B5-E7D4A8398309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7634A1-618E-168E-4910-3F1750410ECE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Elbow Connector 26">
            <a:extLst>
              <a:ext uri="{FF2B5EF4-FFF2-40B4-BE49-F238E27FC236}">
                <a16:creationId xmlns:a16="http://schemas.microsoft.com/office/drawing/2014/main" id="{6662D222-74D5-186C-3187-AA94F610961D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328E3B4-6C55-446F-7F55-E2F6A98C0313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12A29B-E97C-0F5E-9784-95FD422B50D4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4730A5-7980-D4BF-1ECF-1A92866899D4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860983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3024931"/>
              </p:ext>
            </p:extLst>
          </p:nvPr>
        </p:nvGraphicFramePr>
        <p:xfrm>
          <a:off x="365125" y="3423898"/>
          <a:ext cx="836881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: what is the 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 + 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L.lastprev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</a:t>
                      </a:r>
                      <a:r>
                        <a:rPr lang="en-US" dirty="0" err="1"/>
                        <a:t>L.first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info – ((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Pnext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( </a:t>
                      </a: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)info – (((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L.first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 )info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((((( </a:t>
                      </a:r>
                      <a:r>
                        <a:rPr lang="en-US" dirty="0" err="1"/>
                        <a:t>L.first</a:t>
                      </a:r>
                      <a:r>
                        <a:rPr lang="en-US" dirty="0"/>
                        <a:t> 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next )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prev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)next )next )info +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Pinfo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F635301-F98D-6C91-3FF7-F96DC39D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223FE-6AD7-F046-73F9-6A874C05F91C}"/>
              </a:ext>
            </a:extLst>
          </p:cNvPr>
          <p:cNvSpPr/>
          <p:nvPr/>
        </p:nvSpPr>
        <p:spPr>
          <a:xfrm>
            <a:off x="4715304" y="15676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ECBCBD-3EC8-CB47-567E-2A4EA38E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61774"/>
              </p:ext>
            </p:extLst>
          </p:nvPr>
        </p:nvGraphicFramePr>
        <p:xfrm>
          <a:off x="1369071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2B87D8-3417-2C83-F58B-6132533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66765"/>
              </p:ext>
            </p:extLst>
          </p:nvPr>
        </p:nvGraphicFramePr>
        <p:xfrm>
          <a:off x="3711077" y="183277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26F52B-EAAB-0CEC-47F9-D19228C8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60135"/>
              </p:ext>
            </p:extLst>
          </p:nvPr>
        </p:nvGraphicFramePr>
        <p:xfrm>
          <a:off x="4238013" y="183399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Elbow Connector 15">
            <a:extLst>
              <a:ext uri="{FF2B5EF4-FFF2-40B4-BE49-F238E27FC236}">
                <a16:creationId xmlns:a16="http://schemas.microsoft.com/office/drawing/2014/main" id="{C29253E4-B3B3-4981-9189-944BC43329A7}"/>
              </a:ext>
            </a:extLst>
          </p:cNvPr>
          <p:cNvCxnSpPr>
            <a:cxnSpLocks/>
            <a:endCxn id="13" idx="1"/>
          </p:cNvCxnSpPr>
          <p:nvPr/>
        </p:nvCxnSpPr>
        <p:spPr>
          <a:xfrm rot="10800000" flipV="1">
            <a:off x="1369071" y="1977656"/>
            <a:ext cx="2495416" cy="990650"/>
          </a:xfrm>
          <a:prstGeom prst="bentConnector3">
            <a:avLst>
              <a:gd name="adj1" fmla="val 109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6">
            <a:extLst>
              <a:ext uri="{FF2B5EF4-FFF2-40B4-BE49-F238E27FC236}">
                <a16:creationId xmlns:a16="http://schemas.microsoft.com/office/drawing/2014/main" id="{5D53E169-DB0D-64C5-A1A3-DC9D6766F28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4572002" y="1977658"/>
            <a:ext cx="3707900" cy="979630"/>
          </a:xfrm>
          <a:prstGeom prst="bentConnector3">
            <a:avLst>
              <a:gd name="adj1" fmla="val 106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040228-E948-D991-849B-44A79936D5AB}"/>
              </a:ext>
            </a:extLst>
          </p:cNvPr>
          <p:cNvCxnSpPr/>
          <p:nvPr/>
        </p:nvCxnSpPr>
        <p:spPr>
          <a:xfrm>
            <a:off x="2285492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69B4E2-C052-1E66-ED8F-97DE106BB012}"/>
              </a:ext>
            </a:extLst>
          </p:cNvPr>
          <p:cNvCxnSpPr/>
          <p:nvPr/>
        </p:nvCxnSpPr>
        <p:spPr>
          <a:xfrm flipH="1">
            <a:off x="2437892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5B0A997-4859-EA98-8C0D-ACBCB101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27209"/>
              </p:ext>
            </p:extLst>
          </p:nvPr>
        </p:nvGraphicFramePr>
        <p:xfrm>
          <a:off x="2840876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EF5225-8CF3-FBFB-9E29-55F0D82C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56063"/>
              </p:ext>
            </p:extLst>
          </p:nvPr>
        </p:nvGraphicFramePr>
        <p:xfrm>
          <a:off x="5751464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82DAB56-0400-6EEC-5E60-5D2A64289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51414"/>
              </p:ext>
            </p:extLst>
          </p:nvPr>
        </p:nvGraphicFramePr>
        <p:xfrm>
          <a:off x="7223269" y="277186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491548-5686-134E-4D12-D7C75796D96C}"/>
              </a:ext>
            </a:extLst>
          </p:cNvPr>
          <p:cNvCxnSpPr/>
          <p:nvPr/>
        </p:nvCxnSpPr>
        <p:spPr>
          <a:xfrm>
            <a:off x="5183892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E103C3-A0DC-125D-5F19-61FA0D1C497C}"/>
              </a:ext>
            </a:extLst>
          </p:cNvPr>
          <p:cNvCxnSpPr/>
          <p:nvPr/>
        </p:nvCxnSpPr>
        <p:spPr>
          <a:xfrm flipH="1">
            <a:off x="5336292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905ADE-A4CB-1C1A-0A0D-E7CC6B647AD9}"/>
              </a:ext>
            </a:extLst>
          </p:cNvPr>
          <p:cNvCxnSpPr/>
          <p:nvPr/>
        </p:nvCxnSpPr>
        <p:spPr>
          <a:xfrm>
            <a:off x="6655697" y="28783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1B3985-D5B1-8E38-8DEF-3DCA4934BEDE}"/>
              </a:ext>
            </a:extLst>
          </p:cNvPr>
          <p:cNvCxnSpPr/>
          <p:nvPr/>
        </p:nvCxnSpPr>
        <p:spPr>
          <a:xfrm flipH="1">
            <a:off x="6808097" y="30307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66FA872-C930-7960-EE8A-F2A1567F7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73794"/>
              </p:ext>
            </p:extLst>
          </p:nvPr>
        </p:nvGraphicFramePr>
        <p:xfrm>
          <a:off x="3985989" y="2341344"/>
          <a:ext cx="293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FB0F48D-DB5E-A594-0E03-3AB86795E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39492"/>
              </p:ext>
            </p:extLst>
          </p:nvPr>
        </p:nvGraphicFramePr>
        <p:xfrm>
          <a:off x="4279659" y="2782886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41DAF8-C34F-9655-90B1-BCF3FB6A129F}"/>
              </a:ext>
            </a:extLst>
          </p:cNvPr>
          <p:cNvCxnSpPr/>
          <p:nvPr/>
        </p:nvCxnSpPr>
        <p:spPr>
          <a:xfrm>
            <a:off x="3712087" y="28893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9D1767-D391-69DC-C2B2-80DC4ECBD0D6}"/>
              </a:ext>
            </a:extLst>
          </p:cNvPr>
          <p:cNvCxnSpPr/>
          <p:nvPr/>
        </p:nvCxnSpPr>
        <p:spPr>
          <a:xfrm flipH="1">
            <a:off x="3864487" y="304178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26">
            <a:extLst>
              <a:ext uri="{FF2B5EF4-FFF2-40B4-BE49-F238E27FC236}">
                <a16:creationId xmlns:a16="http://schemas.microsoft.com/office/drawing/2014/main" id="{1F162E7B-86D2-3286-BDFC-B91B17CD125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104142" y="2524226"/>
            <a:ext cx="703833" cy="25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6B0233-5F95-2BD7-2443-02787C20DA30}"/>
              </a:ext>
            </a:extLst>
          </p:cNvPr>
          <p:cNvSpPr txBox="1"/>
          <p:nvPr/>
        </p:nvSpPr>
        <p:spPr>
          <a:xfrm>
            <a:off x="3986722" y="207992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954686-BF07-1344-3775-3C1D4E6D3C46}"/>
              </a:ext>
            </a:extLst>
          </p:cNvPr>
          <p:cNvSpPr txBox="1"/>
          <p:nvPr/>
        </p:nvSpPr>
        <p:spPr>
          <a:xfrm>
            <a:off x="3690295" y="1560324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DC127E-111F-F926-4787-E5360764D261}"/>
              </a:ext>
            </a:extLst>
          </p:cNvPr>
          <p:cNvSpPr txBox="1"/>
          <p:nvPr/>
        </p:nvSpPr>
        <p:spPr>
          <a:xfrm>
            <a:off x="4210037" y="1578191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309945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556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  <a:p>
            <a:r>
              <a:rPr lang="en-US" dirty="0"/>
              <a:t>Insert last</a:t>
            </a:r>
          </a:p>
          <a:p>
            <a:r>
              <a:rPr lang="en-US" dirty="0"/>
              <a:t>Insert after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new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15725908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2236" y="57939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11305"/>
              </p:ext>
            </p:extLst>
          </p:nvPr>
        </p:nvGraphicFramePr>
        <p:xfrm>
          <a:off x="3623886" y="465336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64265"/>
              </p:ext>
            </p:extLst>
          </p:nvPr>
        </p:nvGraphicFramePr>
        <p:xfrm>
          <a:off x="2215038" y="5649020"/>
          <a:ext cx="57023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5366"/>
              </p:ext>
            </p:extLst>
          </p:nvPr>
        </p:nvGraphicFramePr>
        <p:xfrm>
          <a:off x="2799002" y="5645657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>
            <a:cxnSpLocks/>
            <a:endCxn id="8" idx="1"/>
          </p:cNvCxnSpPr>
          <p:nvPr/>
        </p:nvCxnSpPr>
        <p:spPr>
          <a:xfrm flipV="1">
            <a:off x="2545202" y="4838789"/>
            <a:ext cx="1078684" cy="944028"/>
          </a:xfrm>
          <a:prstGeom prst="bentConnector3">
            <a:avLst>
              <a:gd name="adj1" fmla="val -1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17" idx="3"/>
          </p:cNvCxnSpPr>
          <p:nvPr/>
        </p:nvCxnSpPr>
        <p:spPr>
          <a:xfrm flipV="1">
            <a:off x="3059910" y="4838789"/>
            <a:ext cx="4451150" cy="954419"/>
          </a:xfrm>
          <a:prstGeom prst="bentConnector3">
            <a:avLst>
              <a:gd name="adj1" fmla="val 1051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40307" y="475986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92707" y="491226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24892"/>
              </p:ext>
            </p:extLst>
          </p:nvPr>
        </p:nvGraphicFramePr>
        <p:xfrm>
          <a:off x="2270686" y="3607672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0573"/>
              </p:ext>
            </p:extLst>
          </p:nvPr>
        </p:nvGraphicFramePr>
        <p:xfrm>
          <a:off x="6454427" y="465336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905787" y="473695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58187" y="488935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46322"/>
              </p:ext>
            </p:extLst>
          </p:nvPr>
        </p:nvGraphicFramePr>
        <p:xfrm>
          <a:off x="1773198" y="2927584"/>
          <a:ext cx="442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stCxn id="22" idx="3"/>
            <a:endCxn id="15" idx="0"/>
          </p:cNvCxnSpPr>
          <p:nvPr/>
        </p:nvCxnSpPr>
        <p:spPr>
          <a:xfrm>
            <a:off x="2215349" y="3113004"/>
            <a:ext cx="583653" cy="494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96574"/>
              </p:ext>
            </p:extLst>
          </p:nvPr>
        </p:nvGraphicFramePr>
        <p:xfrm>
          <a:off x="5001554" y="4641475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16200000" flipH="1">
            <a:off x="2943577" y="4072796"/>
            <a:ext cx="944604" cy="383716"/>
          </a:xfrm>
          <a:prstGeom prst="bentConnector3">
            <a:avLst>
              <a:gd name="adj1" fmla="val 999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rot="16200000" flipV="1">
            <a:off x="2791738" y="3985776"/>
            <a:ext cx="933754" cy="919226"/>
          </a:xfrm>
          <a:prstGeom prst="bentConnector3">
            <a:avLst>
              <a:gd name="adj1" fmla="val -360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endCxn id="15" idx="1"/>
          </p:cNvCxnSpPr>
          <p:nvPr/>
        </p:nvCxnSpPr>
        <p:spPr>
          <a:xfrm rot="16200000" flipV="1">
            <a:off x="1310536" y="4753242"/>
            <a:ext cx="2000116" cy="79815"/>
          </a:xfrm>
          <a:prstGeom prst="bentConnector4">
            <a:avLst>
              <a:gd name="adj1" fmla="val -352"/>
              <a:gd name="adj2" fmla="val 3864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05307" y="1341288"/>
            <a:ext cx="4141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WILL HAPPEN IF THE LIST IS EMPTY?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2209322"/>
            <a:ext cx="3688753" cy="14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59908" y="3625094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23886" y="4664387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F75B7-3697-BF6B-B414-322570BF195D}"/>
              </a:ext>
            </a:extLst>
          </p:cNvPr>
          <p:cNvSpPr txBox="1"/>
          <p:nvPr/>
        </p:nvSpPr>
        <p:spPr>
          <a:xfrm>
            <a:off x="2215038" y="5871972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9BB06-1FAC-6C8D-18CE-881025E87032}"/>
              </a:ext>
            </a:extLst>
          </p:cNvPr>
          <p:cNvSpPr txBox="1"/>
          <p:nvPr/>
        </p:nvSpPr>
        <p:spPr>
          <a:xfrm>
            <a:off x="1860692" y="2660204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1248B-25FF-0E54-F862-6923E81D9FB1}"/>
              </a:ext>
            </a:extLst>
          </p:cNvPr>
          <p:cNvSpPr txBox="1"/>
          <p:nvPr/>
        </p:nvSpPr>
        <p:spPr>
          <a:xfrm>
            <a:off x="2797500" y="5868416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7382430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 on empty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7098" y="49440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12181"/>
              </p:ext>
            </p:extLst>
          </p:nvPr>
        </p:nvGraphicFramePr>
        <p:xfrm>
          <a:off x="2285268" y="4825984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49820"/>
              </p:ext>
            </p:extLst>
          </p:nvPr>
        </p:nvGraphicFramePr>
        <p:xfrm>
          <a:off x="2803787" y="4830453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70686" y="3607672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08691"/>
              </p:ext>
            </p:extLst>
          </p:nvPr>
        </p:nvGraphicFramePr>
        <p:xfrm>
          <a:off x="1793296" y="2927584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15" idx="0"/>
          </p:cNvCxnSpPr>
          <p:nvPr/>
        </p:nvCxnSpPr>
        <p:spPr>
          <a:xfrm>
            <a:off x="1945080" y="3064908"/>
            <a:ext cx="853922" cy="5427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95355" y="2209322"/>
            <a:ext cx="386539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	(</a:t>
            </a:r>
            <a:r>
              <a:rPr lang="en-US" err="1">
                <a:latin typeface="Courier New"/>
                <a:cs typeface="Courier New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 )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  <a:sym typeface="Wingdings" panose="05000000000000000000" pitchFamily="2" charset="2"/>
              </a:rPr>
              <a:t></a:t>
            </a:r>
            <a:r>
              <a:rPr lang="en-US" err="1">
                <a:latin typeface="Courier New"/>
                <a:cs typeface="Courier New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 = P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// if list is empty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28" name="Elbow Connector 27"/>
          <p:cNvCxnSpPr>
            <a:cxnSpLocks/>
            <a:endCxn id="15" idx="1"/>
          </p:cNvCxnSpPr>
          <p:nvPr/>
        </p:nvCxnSpPr>
        <p:spPr>
          <a:xfrm rot="16200000" flipV="1">
            <a:off x="1774456" y="4289322"/>
            <a:ext cx="1170052" cy="177592"/>
          </a:xfrm>
          <a:prstGeom prst="bentConnector4">
            <a:avLst>
              <a:gd name="adj1" fmla="val 42076"/>
              <a:gd name="adj2" fmla="val 2287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  <a:endCxn id="15" idx="3"/>
          </p:cNvCxnSpPr>
          <p:nvPr/>
        </p:nvCxnSpPr>
        <p:spPr>
          <a:xfrm rot="5400000" flipH="1" flipV="1">
            <a:off x="2609357" y="4245183"/>
            <a:ext cx="1170052" cy="265871"/>
          </a:xfrm>
          <a:prstGeom prst="bentConnector4">
            <a:avLst>
              <a:gd name="adj1" fmla="val 42076"/>
              <a:gd name="adj2" fmla="val 1859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77039" y="3274553"/>
            <a:ext cx="91452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d-ID" sz="1400" b="1" dirty="0">
                <a:solidFill>
                  <a:srgbClr val="FF0000"/>
                </a:solidFill>
              </a:rPr>
              <a:t>ERROR</a:t>
            </a:r>
            <a:endParaRPr lang="id-ID" sz="1400" dirty="0"/>
          </a:p>
        </p:txBody>
      </p:sp>
      <p:sp>
        <p:nvSpPr>
          <p:cNvPr id="16" name="Rectangle 15"/>
          <p:cNvSpPr/>
          <p:nvPr/>
        </p:nvSpPr>
        <p:spPr>
          <a:xfrm>
            <a:off x="2386784" y="4761786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2620" y="4765912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BB492-8C7E-5AD3-628A-191CE0DCADA7}"/>
              </a:ext>
            </a:extLst>
          </p:cNvPr>
          <p:cNvSpPr txBox="1"/>
          <p:nvPr/>
        </p:nvSpPr>
        <p:spPr>
          <a:xfrm>
            <a:off x="2256602" y="5040697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E294D-56C7-8047-CF00-C795CB3AA6FE}"/>
              </a:ext>
            </a:extLst>
          </p:cNvPr>
          <p:cNvSpPr txBox="1"/>
          <p:nvPr/>
        </p:nvSpPr>
        <p:spPr>
          <a:xfrm>
            <a:off x="2818282" y="5047532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AACAF1-3CB0-C4A3-ABC9-96056A739C45}"/>
              </a:ext>
            </a:extLst>
          </p:cNvPr>
          <p:cNvSpPr txBox="1"/>
          <p:nvPr/>
        </p:nvSpPr>
        <p:spPr>
          <a:xfrm>
            <a:off x="1823708" y="2659900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721567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32" grpId="0" animBg="1"/>
      <p:bldP spid="16" grpId="0" uiExpand="1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9909" y="2209322"/>
            <a:ext cx="5917373" cy="320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>
              <a:spcBef>
                <a:spcPts val="600"/>
              </a:spcBef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/>
                <a:cs typeface="Courier New"/>
                <a:sym typeface="Wingdings" panose="05000000000000000000" pitchFamily="2" charset="2"/>
              </a:rPr>
              <a:t>else</a:t>
            </a:r>
            <a:r>
              <a:rPr lang="en-US" dirty="0">
                <a:latin typeface="Courier New"/>
                <a:cs typeface="Courier New"/>
                <a:sym typeface="Wingdings" panose="05000000000000000000" pitchFamily="2" charset="2"/>
              </a:rPr>
              <a:t> </a:t>
            </a:r>
            <a:r>
              <a:rPr lang="en-US" sz="1400" i="1" u="sng" dirty="0">
                <a:solidFill>
                  <a:schemeClr val="bg1">
                    <a:lumMod val="65000"/>
                  </a:schemeClr>
                </a:solidFill>
                <a:cs typeface="Courier New"/>
                <a:sym typeface="Wingdings" panose="05000000000000000000" pitchFamily="2" charset="2"/>
              </a:rPr>
              <a:t>{ List is empty }</a:t>
            </a:r>
            <a:endParaRPr lang="en-US" sz="1400" i="1" u="sng" dirty="0">
              <a:solidFill>
                <a:schemeClr val="bg1">
                  <a:lumMod val="65000"/>
                </a:schemeClr>
              </a:solidFill>
              <a:ea typeface="Verdana"/>
              <a:cs typeface="Courier New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6699984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Linked list with 2 pointers</a:t>
            </a:r>
          </a:p>
          <a:p>
            <a:r>
              <a:rPr lang="en-US" dirty="0"/>
              <a:t>Connect previous and next element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80523"/>
              </p:ext>
            </p:extLst>
          </p:nvPr>
        </p:nvGraphicFramePr>
        <p:xfrm>
          <a:off x="2085070" y="454002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48569"/>
              </p:ext>
            </p:extLst>
          </p:nvPr>
        </p:nvGraphicFramePr>
        <p:xfrm>
          <a:off x="4082199" y="3547399"/>
          <a:ext cx="4876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43108"/>
              </p:ext>
            </p:extLst>
          </p:nvPr>
        </p:nvGraphicFramePr>
        <p:xfrm>
          <a:off x="3949643" y="454002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90489"/>
              </p:ext>
            </p:extLst>
          </p:nvPr>
        </p:nvGraphicFramePr>
        <p:xfrm>
          <a:off x="5814215" y="454002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10483"/>
              </p:ext>
            </p:extLst>
          </p:nvPr>
        </p:nvGraphicFramePr>
        <p:xfrm>
          <a:off x="4569834" y="3550103"/>
          <a:ext cx="512861" cy="36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13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Elbow Connector 12"/>
          <p:cNvCxnSpPr>
            <a:cxnSpLocks/>
            <a:endCxn id="7" idx="1"/>
          </p:cNvCxnSpPr>
          <p:nvPr/>
        </p:nvCxnSpPr>
        <p:spPr>
          <a:xfrm rot="10800000" flipV="1">
            <a:off x="2085070" y="3761509"/>
            <a:ext cx="2196074" cy="963936"/>
          </a:xfrm>
          <a:prstGeom prst="bentConnector3">
            <a:avLst>
              <a:gd name="adj1" fmla="val 110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endCxn id="10" idx="3"/>
          </p:cNvCxnSpPr>
          <p:nvPr/>
        </p:nvCxnSpPr>
        <p:spPr>
          <a:xfrm>
            <a:off x="4817986" y="3761509"/>
            <a:ext cx="2323959" cy="963936"/>
          </a:xfrm>
          <a:prstGeom prst="bentConnector3">
            <a:avLst>
              <a:gd name="adj1" fmla="val 10983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2124" y="463881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82695" y="463881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94524" y="479121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277373" y="4777827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C89A64-2E47-2F8D-A87C-AC90991E1AD5}"/>
              </a:ext>
            </a:extLst>
          </p:cNvPr>
          <p:cNvSpPr txBox="1"/>
          <p:nvPr/>
        </p:nvSpPr>
        <p:spPr>
          <a:xfrm>
            <a:off x="4063107" y="3311882"/>
            <a:ext cx="48763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</a:t>
            </a:r>
            <a:endParaRPr lang="en-ID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4C18B-8716-A349-6D1A-3E61D7AA656F}"/>
              </a:ext>
            </a:extLst>
          </p:cNvPr>
          <p:cNvSpPr txBox="1"/>
          <p:nvPr/>
        </p:nvSpPr>
        <p:spPr>
          <a:xfrm>
            <a:off x="4606595" y="3311282"/>
            <a:ext cx="46038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9902201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8784" y="552158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93991"/>
              </p:ext>
            </p:extLst>
          </p:nvPr>
        </p:nvGraphicFramePr>
        <p:xfrm>
          <a:off x="1697803" y="478672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5002"/>
              </p:ext>
            </p:extLst>
          </p:nvPr>
        </p:nvGraphicFramePr>
        <p:xfrm>
          <a:off x="2903261" y="5769293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75142"/>
              </p:ext>
            </p:extLst>
          </p:nvPr>
        </p:nvGraphicFramePr>
        <p:xfrm>
          <a:off x="3429326" y="5769293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>
            <a:cxnSpLocks/>
            <a:endCxn id="8" idx="1"/>
          </p:cNvCxnSpPr>
          <p:nvPr/>
        </p:nvCxnSpPr>
        <p:spPr>
          <a:xfrm rot="10800000">
            <a:off x="1697803" y="4972149"/>
            <a:ext cx="1438996" cy="934304"/>
          </a:xfrm>
          <a:prstGeom prst="bentConnector3">
            <a:avLst>
              <a:gd name="adj1" fmla="val 1158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17" idx="2"/>
          </p:cNvCxnSpPr>
          <p:nvPr/>
        </p:nvCxnSpPr>
        <p:spPr>
          <a:xfrm flipV="1">
            <a:off x="3758797" y="5157569"/>
            <a:ext cx="1297863" cy="7333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4224" y="489322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66624" y="504562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78320"/>
              </p:ext>
            </p:extLst>
          </p:nvPr>
        </p:nvGraphicFramePr>
        <p:xfrm>
          <a:off x="5895553" y="3658445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39704"/>
              </p:ext>
            </p:extLst>
          </p:nvPr>
        </p:nvGraphicFramePr>
        <p:xfrm>
          <a:off x="4528344" y="478672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979704" y="487031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32104" y="502271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39583"/>
              </p:ext>
            </p:extLst>
          </p:nvPr>
        </p:nvGraphicFramePr>
        <p:xfrm>
          <a:off x="5418163" y="2978357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stCxn id="22" idx="3"/>
            <a:endCxn id="15" idx="0"/>
          </p:cNvCxnSpPr>
          <p:nvPr/>
        </p:nvCxnSpPr>
        <p:spPr>
          <a:xfrm>
            <a:off x="5772658" y="3163777"/>
            <a:ext cx="651211" cy="494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626"/>
              </p:ext>
            </p:extLst>
          </p:nvPr>
        </p:nvGraphicFramePr>
        <p:xfrm>
          <a:off x="3075471" y="4774835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529793" y="3912744"/>
            <a:ext cx="365760" cy="1128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213790" y="3971959"/>
            <a:ext cx="1076822" cy="565468"/>
          </a:xfrm>
          <a:prstGeom prst="bentConnector3">
            <a:avLst>
              <a:gd name="adj1" fmla="val 125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4653" y="2195145"/>
            <a:ext cx="3125412" cy="14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L.last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</p:txBody>
      </p:sp>
      <p:cxnSp>
        <p:nvCxnSpPr>
          <p:cNvPr id="49" name="Elbow Connector 48"/>
          <p:cNvCxnSpPr>
            <a:cxnSpLocks/>
            <a:endCxn id="15" idx="2"/>
          </p:cNvCxnSpPr>
          <p:nvPr/>
        </p:nvCxnSpPr>
        <p:spPr>
          <a:xfrm flipV="1">
            <a:off x="3785088" y="4029285"/>
            <a:ext cx="2638781" cy="1958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98382" y="2125356"/>
            <a:ext cx="4985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Again, careful when the list is empty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98196" y="3611173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7345" y="474559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72DE-E2B9-EEDB-7029-54B935FED8A0}"/>
              </a:ext>
            </a:extLst>
          </p:cNvPr>
          <p:cNvSpPr txBox="1"/>
          <p:nvPr/>
        </p:nvSpPr>
        <p:spPr>
          <a:xfrm>
            <a:off x="2887077" y="5506819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49154-0CFE-DC9B-4CBD-8A6094E9852D}"/>
              </a:ext>
            </a:extLst>
          </p:cNvPr>
          <p:cNvSpPr txBox="1"/>
          <p:nvPr/>
        </p:nvSpPr>
        <p:spPr>
          <a:xfrm>
            <a:off x="3448757" y="5503263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EF8627-4717-134D-8A0D-326228496029}"/>
              </a:ext>
            </a:extLst>
          </p:cNvPr>
          <p:cNvSpPr/>
          <p:nvPr/>
        </p:nvSpPr>
        <p:spPr>
          <a:xfrm>
            <a:off x="5399767" y="264007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38710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4233" y="53533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98793"/>
              </p:ext>
            </p:extLst>
          </p:nvPr>
        </p:nvGraphicFramePr>
        <p:xfrm>
          <a:off x="3352970" y="479953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62618"/>
              </p:ext>
            </p:extLst>
          </p:nvPr>
        </p:nvGraphicFramePr>
        <p:xfrm>
          <a:off x="5095823" y="5627016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21667"/>
              </p:ext>
            </p:extLst>
          </p:nvPr>
        </p:nvGraphicFramePr>
        <p:xfrm>
          <a:off x="5615028" y="5631748"/>
          <a:ext cx="5279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>
            <a:cxnSpLocks/>
            <a:endCxn id="8" idx="1"/>
          </p:cNvCxnSpPr>
          <p:nvPr/>
        </p:nvCxnSpPr>
        <p:spPr>
          <a:xfrm rot="10800000">
            <a:off x="3352970" y="4984959"/>
            <a:ext cx="1885660" cy="778483"/>
          </a:xfrm>
          <a:prstGeom prst="bentConnector3">
            <a:avLst>
              <a:gd name="adj1" fmla="val 1121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endCxn id="17" idx="3"/>
          </p:cNvCxnSpPr>
          <p:nvPr/>
        </p:nvCxnSpPr>
        <p:spPr>
          <a:xfrm flipV="1">
            <a:off x="5846393" y="4972787"/>
            <a:ext cx="2900342" cy="790656"/>
          </a:xfrm>
          <a:prstGeom prst="bentConnector3">
            <a:avLst>
              <a:gd name="adj1" fmla="val 10788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9391" y="490603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21791" y="505843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85955"/>
              </p:ext>
            </p:extLst>
          </p:nvPr>
        </p:nvGraphicFramePr>
        <p:xfrm>
          <a:off x="6183511" y="407400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8876"/>
              </p:ext>
            </p:extLst>
          </p:nvPr>
        </p:nvGraphicFramePr>
        <p:xfrm>
          <a:off x="7690102" y="4787367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34871" y="4883123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87271" y="5035523"/>
            <a:ext cx="2103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90420"/>
              </p:ext>
            </p:extLst>
          </p:nvPr>
        </p:nvGraphicFramePr>
        <p:xfrm>
          <a:off x="5706121" y="3393920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15" idx="0"/>
          </p:cNvCxnSpPr>
          <p:nvPr/>
        </p:nvCxnSpPr>
        <p:spPr>
          <a:xfrm>
            <a:off x="5846393" y="3579340"/>
            <a:ext cx="865434" cy="494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32550"/>
              </p:ext>
            </p:extLst>
          </p:nvPr>
        </p:nvGraphicFramePr>
        <p:xfrm>
          <a:off x="4730638" y="4787644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7103407" y="4206476"/>
            <a:ext cx="634584" cy="619270"/>
          </a:xfrm>
          <a:prstGeom prst="bentConnector3">
            <a:avLst>
              <a:gd name="adj1" fmla="val 621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5770377" y="4341273"/>
            <a:ext cx="548640" cy="64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4652" y="2195145"/>
            <a:ext cx="3555848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 P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P	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0800000">
            <a:off x="7224609" y="4352548"/>
            <a:ext cx="548640" cy="633034"/>
          </a:xfrm>
          <a:prstGeom prst="bentConnector3">
            <a:avLst>
              <a:gd name="adj1" fmla="val 657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04240"/>
              </p:ext>
            </p:extLst>
          </p:nvPr>
        </p:nvGraphicFramePr>
        <p:xfrm>
          <a:off x="4379526" y="3862436"/>
          <a:ext cx="633169" cy="34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3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Elbow Connector 29"/>
          <p:cNvCxnSpPr>
            <a:cxnSpLocks/>
            <a:endCxn id="24" idx="0"/>
          </p:cNvCxnSpPr>
          <p:nvPr/>
        </p:nvCxnSpPr>
        <p:spPr>
          <a:xfrm rot="16200000" flipH="1">
            <a:off x="4618202" y="4146891"/>
            <a:ext cx="753189" cy="528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5" idx="1"/>
          </p:cNvCxnSpPr>
          <p:nvPr/>
        </p:nvCxnSpPr>
        <p:spPr>
          <a:xfrm rot="5400000" flipH="1" flipV="1">
            <a:off x="5585889" y="4308412"/>
            <a:ext cx="646606" cy="5486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92216" y="4074762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70859" y="407400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60DEB-D32C-BCC3-E7AD-01691AECB5C7}"/>
              </a:ext>
            </a:extLst>
          </p:cNvPr>
          <p:cNvSpPr txBox="1"/>
          <p:nvPr/>
        </p:nvSpPr>
        <p:spPr>
          <a:xfrm>
            <a:off x="4385882" y="3588060"/>
            <a:ext cx="593432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pred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7770A-1561-EF46-A572-693C630ABDEC}"/>
              </a:ext>
            </a:extLst>
          </p:cNvPr>
          <p:cNvSpPr txBox="1"/>
          <p:nvPr/>
        </p:nvSpPr>
        <p:spPr>
          <a:xfrm>
            <a:off x="5717235" y="3116789"/>
            <a:ext cx="293670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E147D-2187-D154-1D01-8D935B4067B2}"/>
              </a:ext>
            </a:extLst>
          </p:cNvPr>
          <p:cNvSpPr txBox="1"/>
          <p:nvPr/>
        </p:nvSpPr>
        <p:spPr>
          <a:xfrm>
            <a:off x="5078265" y="5844467"/>
            <a:ext cx="53732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first</a:t>
            </a:r>
            <a:endParaRPr lang="en-ID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057EA8-06C5-75CC-6A63-2E88F8D8FB0F}"/>
              </a:ext>
            </a:extLst>
          </p:cNvPr>
          <p:cNvSpPr txBox="1"/>
          <p:nvPr/>
        </p:nvSpPr>
        <p:spPr>
          <a:xfrm>
            <a:off x="5605643" y="5842978"/>
            <a:ext cx="505267" cy="307777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042923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  <a:p>
            <a:r>
              <a:rPr lang="en-US" dirty="0"/>
              <a:t>Delete last</a:t>
            </a:r>
          </a:p>
          <a:p>
            <a:r>
              <a:rPr lang="en-US" dirty="0"/>
              <a:t>Delete after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4512320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cxnSp>
        <p:nvCxnSpPr>
          <p:cNvPr id="43" name="Straight Arrow Connector 9"/>
          <p:cNvCxnSpPr>
            <a:cxnSpLocks/>
            <a:endCxn id="20" idx="2"/>
          </p:cNvCxnSpPr>
          <p:nvPr/>
        </p:nvCxnSpPr>
        <p:spPr>
          <a:xfrm flipV="1">
            <a:off x="1288026" y="5521780"/>
            <a:ext cx="655088" cy="548936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07005"/>
              </p:ext>
            </p:extLst>
          </p:nvPr>
        </p:nvGraphicFramePr>
        <p:xfrm>
          <a:off x="1150078" y="5841452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352657" y="1492462"/>
            <a:ext cx="3268197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endParaRPr lang="en-US" u="sng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752" y="43079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8707"/>
              </p:ext>
            </p:extLst>
          </p:nvPr>
        </p:nvGraphicFramePr>
        <p:xfrm>
          <a:off x="1414798" y="515094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28669"/>
              </p:ext>
            </p:extLst>
          </p:nvPr>
        </p:nvGraphicFramePr>
        <p:xfrm>
          <a:off x="3156951" y="4070522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3222"/>
              </p:ext>
            </p:extLst>
          </p:nvPr>
        </p:nvGraphicFramePr>
        <p:xfrm>
          <a:off x="3662732" y="4067077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20" idx="0"/>
          </p:cNvCxnSpPr>
          <p:nvPr/>
        </p:nvCxnSpPr>
        <p:spPr>
          <a:xfrm rot="10800000" flipV="1">
            <a:off x="1943114" y="4227610"/>
            <a:ext cx="1390126" cy="923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30" idx="0"/>
          </p:cNvCxnSpPr>
          <p:nvPr/>
        </p:nvCxnSpPr>
        <p:spPr>
          <a:xfrm>
            <a:off x="3910214" y="4227610"/>
            <a:ext cx="2385931" cy="923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31219" y="52574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83619" y="54098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20088"/>
              </p:ext>
            </p:extLst>
          </p:nvPr>
        </p:nvGraphicFramePr>
        <p:xfrm>
          <a:off x="2886603" y="515094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07348"/>
              </p:ext>
            </p:extLst>
          </p:nvPr>
        </p:nvGraphicFramePr>
        <p:xfrm>
          <a:off x="4296024" y="515093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1931"/>
              </p:ext>
            </p:extLst>
          </p:nvPr>
        </p:nvGraphicFramePr>
        <p:xfrm>
          <a:off x="5767829" y="5150939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5200257" y="525743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52657" y="540983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57814" y="52574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10214" y="540983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9"/>
          <p:cNvCxnSpPr>
            <a:cxnSpLocks/>
            <a:endCxn id="27" idx="0"/>
          </p:cNvCxnSpPr>
          <p:nvPr/>
        </p:nvCxnSpPr>
        <p:spPr>
          <a:xfrm rot="5400000">
            <a:off x="2954071" y="4688458"/>
            <a:ext cx="923330" cy="163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1514" y="2841430"/>
            <a:ext cx="4141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WILL HAPPEN IF THERE IS ONLY 1 ELEMENT INSIDE THE LIST 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09949" y="5095021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79859" y="5107510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CD693-8547-E127-3D76-0ECC2B214D2C}"/>
              </a:ext>
            </a:extLst>
          </p:cNvPr>
          <p:cNvSpPr/>
          <p:nvPr/>
        </p:nvSpPr>
        <p:spPr>
          <a:xfrm>
            <a:off x="868345" y="582530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85E364-EBAB-A082-5024-700711619192}"/>
              </a:ext>
            </a:extLst>
          </p:cNvPr>
          <p:cNvSpPr/>
          <p:nvPr/>
        </p:nvSpPr>
        <p:spPr>
          <a:xfrm>
            <a:off x="3176238" y="3794605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910CE2-073E-890D-5DBE-3D9335B1B7A2}"/>
              </a:ext>
            </a:extLst>
          </p:cNvPr>
          <p:cNvSpPr/>
          <p:nvPr/>
        </p:nvSpPr>
        <p:spPr>
          <a:xfrm>
            <a:off x="3651941" y="3801246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41104807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cxnSp>
        <p:nvCxnSpPr>
          <p:cNvPr id="43" name="Straight Arrow Connector 9"/>
          <p:cNvCxnSpPr>
            <a:cxnSpLocks/>
          </p:cNvCxnSpPr>
          <p:nvPr/>
        </p:nvCxnSpPr>
        <p:spPr>
          <a:xfrm rot="16200000" flipH="1">
            <a:off x="1945255" y="3190643"/>
            <a:ext cx="1048047" cy="53312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8965"/>
              </p:ext>
            </p:extLst>
          </p:nvPr>
        </p:nvGraphicFramePr>
        <p:xfrm>
          <a:off x="2029045" y="2747762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418163" y="1918493"/>
            <a:ext cx="3202691" cy="3908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( </a:t>
            </a:r>
            <a:r>
              <a:rPr lang="en-US" dirty="0" err="1">
                <a:sym typeface="Wingdings" panose="05000000000000000000" pitchFamily="2" charset="2"/>
              </a:rPr>
              <a:t>L.firstprev</a:t>
            </a:r>
            <a:r>
              <a:rPr lang="en-US" dirty="0">
                <a:sym typeface="Wingdings" panose="05000000000000000000" pitchFamily="2" charset="2"/>
              </a:rPr>
              <a:t> = NIL )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//if only one element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ym typeface="Wingdings" panose="05000000000000000000" pitchFamily="2" charset="2"/>
              </a:rPr>
              <a:t>L.first</a:t>
            </a:r>
            <a:r>
              <a:rPr lang="en-US" dirty="0"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ym typeface="Wingdings" panose="05000000000000000000" pitchFamily="2" charset="2"/>
              </a:rPr>
              <a:t>L.last</a:t>
            </a:r>
            <a:r>
              <a:rPr lang="en-US" dirty="0"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P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6690" y="50443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7751"/>
              </p:ext>
            </p:extLst>
          </p:nvPr>
        </p:nvGraphicFramePr>
        <p:xfrm>
          <a:off x="2202717" y="3988408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1722"/>
              </p:ext>
            </p:extLst>
          </p:nvPr>
        </p:nvGraphicFramePr>
        <p:xfrm>
          <a:off x="2216635" y="4840644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4131"/>
              </p:ext>
            </p:extLst>
          </p:nvPr>
        </p:nvGraphicFramePr>
        <p:xfrm>
          <a:off x="2743144" y="4846184"/>
          <a:ext cx="55276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20" idx="1"/>
          </p:cNvCxnSpPr>
          <p:nvPr/>
        </p:nvCxnSpPr>
        <p:spPr>
          <a:xfrm rot="16200000" flipV="1">
            <a:off x="1938830" y="4437716"/>
            <a:ext cx="801295" cy="273520"/>
          </a:xfrm>
          <a:prstGeom prst="bentConnector4">
            <a:avLst>
              <a:gd name="adj1" fmla="val 392"/>
              <a:gd name="adj2" fmla="val 1835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20" idx="3"/>
          </p:cNvCxnSpPr>
          <p:nvPr/>
        </p:nvCxnSpPr>
        <p:spPr>
          <a:xfrm rot="5400000" flipH="1" flipV="1">
            <a:off x="2738791" y="4454565"/>
            <a:ext cx="801296" cy="239822"/>
          </a:xfrm>
          <a:prstGeom prst="bentConnector4">
            <a:avLst>
              <a:gd name="adj1" fmla="val 392"/>
              <a:gd name="adj2" fmla="val 19532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6508" y="3385114"/>
            <a:ext cx="91452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d-ID" sz="1400" b="1" dirty="0">
                <a:solidFill>
                  <a:srgbClr val="FF0000"/>
                </a:solidFill>
              </a:rPr>
              <a:t>ERROR</a:t>
            </a:r>
            <a:endParaRPr lang="id-ID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85473-FF06-1D86-5417-FF473430BE3D}"/>
              </a:ext>
            </a:extLst>
          </p:cNvPr>
          <p:cNvSpPr/>
          <p:nvPr/>
        </p:nvSpPr>
        <p:spPr>
          <a:xfrm>
            <a:off x="2244259" y="4578576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223BC-1B8C-B129-4D68-CCE682FB735D}"/>
              </a:ext>
            </a:extLst>
          </p:cNvPr>
          <p:cNvSpPr/>
          <p:nvPr/>
        </p:nvSpPr>
        <p:spPr>
          <a:xfrm>
            <a:off x="2719962" y="4585217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C0F57-A7B9-4880-349D-82A0AE3513E6}"/>
              </a:ext>
            </a:extLst>
          </p:cNvPr>
          <p:cNvSpPr/>
          <p:nvPr/>
        </p:nvSpPr>
        <p:spPr>
          <a:xfrm>
            <a:off x="2022363" y="2482396"/>
            <a:ext cx="537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830767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125" y="2083275"/>
            <a:ext cx="4553384" cy="4262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(P)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(first(L))  Nil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2917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cxnSp>
        <p:nvCxnSpPr>
          <p:cNvPr id="43" name="Straight Arrow Connector 9"/>
          <p:cNvCxnSpPr>
            <a:cxnSpLocks/>
            <a:endCxn id="30" idx="2"/>
          </p:cNvCxnSpPr>
          <p:nvPr/>
        </p:nvCxnSpPr>
        <p:spPr>
          <a:xfrm rot="5400000" flipH="1" flipV="1">
            <a:off x="7567993" y="4912347"/>
            <a:ext cx="791812" cy="1270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13280"/>
              </p:ext>
            </p:extLst>
          </p:nvPr>
        </p:nvGraphicFramePr>
        <p:xfrm>
          <a:off x="7796483" y="5089577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92523" y="1888477"/>
            <a:ext cx="331658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L.lastprev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L.Last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)next = NIL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25269"/>
              </p:ext>
            </p:extLst>
          </p:nvPr>
        </p:nvGraphicFramePr>
        <p:xfrm>
          <a:off x="4476882" y="415278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58834"/>
              </p:ext>
            </p:extLst>
          </p:nvPr>
        </p:nvGraphicFramePr>
        <p:xfrm>
          <a:off x="5689084" y="3547530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70494"/>
              </p:ext>
            </p:extLst>
          </p:nvPr>
        </p:nvGraphicFramePr>
        <p:xfrm>
          <a:off x="6219452" y="3551428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>
            <a:cxnSpLocks/>
            <a:endCxn id="20" idx="1"/>
          </p:cNvCxnSpPr>
          <p:nvPr/>
        </p:nvCxnSpPr>
        <p:spPr>
          <a:xfrm rot="10800000" flipV="1">
            <a:off x="4476882" y="3672760"/>
            <a:ext cx="1471804" cy="665439"/>
          </a:xfrm>
          <a:prstGeom prst="bentConnector3">
            <a:avLst>
              <a:gd name="adj1" fmla="val 115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30" idx="3"/>
          </p:cNvCxnSpPr>
          <p:nvPr/>
        </p:nvCxnSpPr>
        <p:spPr>
          <a:xfrm>
            <a:off x="6606805" y="3700376"/>
            <a:ext cx="1885411" cy="630645"/>
          </a:xfrm>
          <a:prstGeom prst="bentConnector3">
            <a:avLst>
              <a:gd name="adj1" fmla="val 11212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93303" y="425927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545703" y="441167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33480"/>
              </p:ext>
            </p:extLst>
          </p:nvPr>
        </p:nvGraphicFramePr>
        <p:xfrm>
          <a:off x="5948687" y="415278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42616"/>
              </p:ext>
            </p:extLst>
          </p:nvPr>
        </p:nvGraphicFramePr>
        <p:xfrm>
          <a:off x="7435583" y="4145601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868011" y="425209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020411" y="440449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endCxn id="27" idx="0"/>
          </p:cNvCxnSpPr>
          <p:nvPr/>
        </p:nvCxnSpPr>
        <p:spPr>
          <a:xfrm rot="16200000" flipH="1">
            <a:off x="6229905" y="3905682"/>
            <a:ext cx="480018" cy="14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5583" y="4099902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56092" y="4118595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18163" y="352524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93B6E-4F6F-8E5D-D9DD-FF2DA5D28E0C}"/>
              </a:ext>
            </a:extLst>
          </p:cNvPr>
          <p:cNvSpPr/>
          <p:nvPr/>
        </p:nvSpPr>
        <p:spPr>
          <a:xfrm>
            <a:off x="5677455" y="3283734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9BE874-A5B7-AED2-D2DD-8821B81F2FDE}"/>
              </a:ext>
            </a:extLst>
          </p:cNvPr>
          <p:cNvSpPr/>
          <p:nvPr/>
        </p:nvSpPr>
        <p:spPr>
          <a:xfrm>
            <a:off x="6210192" y="3291067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EA60A-E454-B3B0-F6BF-9C8C27DB1B39}"/>
              </a:ext>
            </a:extLst>
          </p:cNvPr>
          <p:cNvSpPr/>
          <p:nvPr/>
        </p:nvSpPr>
        <p:spPr>
          <a:xfrm>
            <a:off x="7832600" y="5421449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773044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29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After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523" y="1888476"/>
            <a:ext cx="3011077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prednext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nextprev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9"/>
          <p:cNvCxnSpPr>
            <a:cxnSpLocks/>
            <a:endCxn id="42" idx="0"/>
          </p:cNvCxnSpPr>
          <p:nvPr/>
        </p:nvCxnSpPr>
        <p:spPr>
          <a:xfrm rot="16200000" flipH="1">
            <a:off x="4737386" y="4029472"/>
            <a:ext cx="1093638" cy="53506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37950"/>
              </p:ext>
            </p:extLst>
          </p:nvPr>
        </p:nvGraphicFramePr>
        <p:xfrm>
          <a:off x="4721859" y="3603175"/>
          <a:ext cx="5896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174686" y="58277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14093"/>
              </p:ext>
            </p:extLst>
          </p:nvPr>
        </p:nvGraphicFramePr>
        <p:xfrm>
          <a:off x="3551614" y="4843821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17721"/>
              </p:ext>
            </p:extLst>
          </p:nvPr>
        </p:nvGraphicFramePr>
        <p:xfrm>
          <a:off x="6464766" y="6058210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2758"/>
              </p:ext>
            </p:extLst>
          </p:nvPr>
        </p:nvGraphicFramePr>
        <p:xfrm>
          <a:off x="6970268" y="6061685"/>
          <a:ext cx="5192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2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Elbow Connector 37"/>
          <p:cNvCxnSpPr>
            <a:cxnSpLocks/>
            <a:endCxn id="32" idx="2"/>
          </p:cNvCxnSpPr>
          <p:nvPr/>
        </p:nvCxnSpPr>
        <p:spPr>
          <a:xfrm rot="10800000">
            <a:off x="4079931" y="5214662"/>
            <a:ext cx="2588701" cy="9725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cxnSpLocks/>
            <a:endCxn id="46" idx="2"/>
          </p:cNvCxnSpPr>
          <p:nvPr/>
        </p:nvCxnSpPr>
        <p:spPr>
          <a:xfrm flipV="1">
            <a:off x="7265716" y="5214660"/>
            <a:ext cx="1167245" cy="984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68035" y="49503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20435" y="51027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802"/>
              </p:ext>
            </p:extLst>
          </p:nvPr>
        </p:nvGraphicFramePr>
        <p:xfrm>
          <a:off x="5023419" y="4843821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69334"/>
              </p:ext>
            </p:extLst>
          </p:nvPr>
        </p:nvGraphicFramePr>
        <p:xfrm>
          <a:off x="6432840" y="484382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71072"/>
              </p:ext>
            </p:extLst>
          </p:nvPr>
        </p:nvGraphicFramePr>
        <p:xfrm>
          <a:off x="7904645" y="4843820"/>
          <a:ext cx="10566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7337073" y="495031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489473" y="510271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94630" y="49503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47030" y="510271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9"/>
          <p:cNvCxnSpPr>
            <a:cxnSpLocks/>
          </p:cNvCxnSpPr>
          <p:nvPr/>
        </p:nvCxnSpPr>
        <p:spPr>
          <a:xfrm rot="16200000" flipH="1">
            <a:off x="6062828" y="4047116"/>
            <a:ext cx="1048047" cy="53100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2873"/>
              </p:ext>
            </p:extLst>
          </p:nvPr>
        </p:nvGraphicFramePr>
        <p:xfrm>
          <a:off x="6145558" y="3603175"/>
          <a:ext cx="3544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9"/>
          <p:cNvCxnSpPr>
            <a:endCxn id="46" idx="2"/>
          </p:cNvCxnSpPr>
          <p:nvPr/>
        </p:nvCxnSpPr>
        <p:spPr>
          <a:xfrm>
            <a:off x="5930744" y="5102720"/>
            <a:ext cx="2011680" cy="111940"/>
          </a:xfrm>
          <a:prstGeom prst="bentConnector4">
            <a:avLst>
              <a:gd name="adj1" fmla="val -178"/>
              <a:gd name="adj2" fmla="val 26122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2" idx="2"/>
          </p:cNvCxnSpPr>
          <p:nvPr/>
        </p:nvCxnSpPr>
        <p:spPr>
          <a:xfrm rot="10800000" flipV="1">
            <a:off x="5843553" y="5158689"/>
            <a:ext cx="2194560" cy="55971"/>
          </a:xfrm>
          <a:prstGeom prst="bentConnector4">
            <a:avLst>
              <a:gd name="adj1" fmla="val -497"/>
              <a:gd name="adj2" fmla="val 5772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16841" y="4819089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55172" y="4821485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8C290-0563-1F5D-4497-858C59354523}"/>
              </a:ext>
            </a:extLst>
          </p:cNvPr>
          <p:cNvSpPr/>
          <p:nvPr/>
        </p:nvSpPr>
        <p:spPr>
          <a:xfrm>
            <a:off x="6441940" y="5789326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first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88488-3144-1F5D-0608-63FB8BD3B3AA}"/>
              </a:ext>
            </a:extLst>
          </p:cNvPr>
          <p:cNvSpPr/>
          <p:nvPr/>
        </p:nvSpPr>
        <p:spPr>
          <a:xfrm>
            <a:off x="6974677" y="5796659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E7EA6-BE5D-D5C6-44CA-77B57CAA16AF}"/>
              </a:ext>
            </a:extLst>
          </p:cNvPr>
          <p:cNvSpPr/>
          <p:nvPr/>
        </p:nvSpPr>
        <p:spPr>
          <a:xfrm>
            <a:off x="6160922" y="332645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8B177-00C7-6BB0-2F04-EC3624C0A2D4}"/>
              </a:ext>
            </a:extLst>
          </p:cNvPr>
          <p:cNvSpPr/>
          <p:nvPr/>
        </p:nvSpPr>
        <p:spPr>
          <a:xfrm>
            <a:off x="4714966" y="3330463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pred</a:t>
            </a:r>
          </a:p>
        </p:txBody>
      </p:sp>
    </p:spTree>
    <p:extLst>
      <p:ext uri="{BB962C8B-B14F-4D97-AF65-F5344CB8AC3E}">
        <p14:creationId xmlns:p14="http://schemas.microsoft.com/office/powerpoint/2010/main" val="19930552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30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99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Modify your previous task (Singly Linked List) into Doubly Linked List</a:t>
            </a:r>
          </a:p>
          <a:p>
            <a:r>
              <a:rPr lang="en-US" dirty="0"/>
              <a:t>Write each procedure of insert and delete</a:t>
            </a:r>
          </a:p>
          <a:p>
            <a:r>
              <a:rPr lang="en-US" dirty="0"/>
              <a:t>Write a function/procedure to search an element by id and output the info of the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job description should be different from the previous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41108551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Usually with 2 head pointer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element divided into 3 parts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91986"/>
              </p:ext>
            </p:extLst>
          </p:nvPr>
        </p:nvGraphicFramePr>
        <p:xfrm>
          <a:off x="1914394" y="335207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15266"/>
              </p:ext>
            </p:extLst>
          </p:nvPr>
        </p:nvGraphicFramePr>
        <p:xfrm>
          <a:off x="3865160" y="2648663"/>
          <a:ext cx="519205" cy="370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7211"/>
              </p:ext>
            </p:extLst>
          </p:nvPr>
        </p:nvGraphicFramePr>
        <p:xfrm>
          <a:off x="3778967" y="335207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70705"/>
              </p:ext>
            </p:extLst>
          </p:nvPr>
        </p:nvGraphicFramePr>
        <p:xfrm>
          <a:off x="5643539" y="3352075"/>
          <a:ext cx="13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09332"/>
              </p:ext>
            </p:extLst>
          </p:nvPr>
        </p:nvGraphicFramePr>
        <p:xfrm>
          <a:off x="4384365" y="2651474"/>
          <a:ext cx="519205" cy="370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>
            <a:cxnSpLocks/>
            <a:stCxn id="8" idx="2"/>
            <a:endCxn id="7" idx="1"/>
          </p:cNvCxnSpPr>
          <p:nvPr/>
        </p:nvCxnSpPr>
        <p:spPr>
          <a:xfrm rot="5400000">
            <a:off x="2760583" y="2173315"/>
            <a:ext cx="517991" cy="2210368"/>
          </a:xfrm>
          <a:prstGeom prst="bentConnector4">
            <a:avLst>
              <a:gd name="adj1" fmla="val 32102"/>
              <a:gd name="adj2" fmla="val 110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  <a:stCxn id="11" idx="2"/>
            <a:endCxn id="10" idx="3"/>
          </p:cNvCxnSpPr>
          <p:nvPr/>
        </p:nvCxnSpPr>
        <p:spPr>
          <a:xfrm rot="16200000" flipH="1">
            <a:off x="5550028" y="2116254"/>
            <a:ext cx="515180" cy="2327302"/>
          </a:xfrm>
          <a:prstGeom prst="bentConnector4">
            <a:avLst>
              <a:gd name="adj1" fmla="val 32004"/>
              <a:gd name="adj2" fmla="val 1098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1448" y="345086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12019" y="345086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23848" y="360326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06697" y="3589877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64600"/>
              </p:ext>
            </p:extLst>
          </p:nvPr>
        </p:nvGraphicFramePr>
        <p:xfrm>
          <a:off x="2723949" y="4957889"/>
          <a:ext cx="3599848" cy="88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6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265B3C0-0F7A-282C-8252-E19CB9CEFE47}"/>
              </a:ext>
            </a:extLst>
          </p:cNvPr>
          <p:cNvSpPr txBox="1"/>
          <p:nvPr/>
        </p:nvSpPr>
        <p:spPr>
          <a:xfrm>
            <a:off x="3870288" y="2428482"/>
            <a:ext cx="48763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</a:t>
            </a:r>
            <a:endParaRPr lang="en-ID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AAF2D-3F4A-F474-0DB4-108886A1DF19}"/>
              </a:ext>
            </a:extLst>
          </p:cNvPr>
          <p:cNvSpPr txBox="1"/>
          <p:nvPr/>
        </p:nvSpPr>
        <p:spPr>
          <a:xfrm>
            <a:off x="4413776" y="2427882"/>
            <a:ext cx="46038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  <a:endParaRPr lang="en-ID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5C6D6-5C1A-70FC-B674-D3E0567F3C73}"/>
              </a:ext>
            </a:extLst>
          </p:cNvPr>
          <p:cNvSpPr txBox="1"/>
          <p:nvPr/>
        </p:nvSpPr>
        <p:spPr>
          <a:xfrm>
            <a:off x="2927835" y="5801653"/>
            <a:ext cx="52931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prev</a:t>
            </a:r>
            <a:endParaRPr lang="en-ID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23F60-A2C5-8324-4D42-2E5ECAD18D33}"/>
              </a:ext>
            </a:extLst>
          </p:cNvPr>
          <p:cNvSpPr txBox="1"/>
          <p:nvPr/>
        </p:nvSpPr>
        <p:spPr>
          <a:xfrm>
            <a:off x="4333768" y="5801053"/>
            <a:ext cx="47160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info</a:t>
            </a:r>
            <a:endParaRPr lang="en-ID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523A8-085B-CDD4-CC4F-9A263C93DED4}"/>
              </a:ext>
            </a:extLst>
          </p:cNvPr>
          <p:cNvSpPr txBox="1"/>
          <p:nvPr/>
        </p:nvSpPr>
        <p:spPr>
          <a:xfrm>
            <a:off x="5619876" y="5801905"/>
            <a:ext cx="526106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583851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10/8/2024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3B5C-E487-F39D-C825-6A6EA2BB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Primitives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2FB9-ED9C-E83F-5A35-56CC64B5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977656"/>
            <a:ext cx="3872578" cy="4054844"/>
          </a:xfrm>
        </p:spPr>
        <p:txBody>
          <a:bodyPr/>
          <a:lstStyle/>
          <a:p>
            <a:r>
              <a:rPr lang="en-US" dirty="0"/>
              <a:t>Create new list</a:t>
            </a:r>
          </a:p>
          <a:p>
            <a:r>
              <a:rPr lang="en-US" dirty="0"/>
              <a:t>Create new element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28BA-CF08-9E2D-E651-C30D81B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D68-0BCE-4A4C-AC9E-7D66E7578855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D14F-72E2-D613-8980-FF829B8B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47953-C2ED-D2C7-959E-CF339D5909E9}"/>
              </a:ext>
            </a:extLst>
          </p:cNvPr>
          <p:cNvSpPr txBox="1">
            <a:spLocks/>
          </p:cNvSpPr>
          <p:nvPr/>
        </p:nvSpPr>
        <p:spPr bwMode="auto">
          <a:xfrm>
            <a:off x="4818985" y="1977656"/>
            <a:ext cx="387257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first</a:t>
            </a:r>
          </a:p>
          <a:p>
            <a:r>
              <a:rPr lang="en-US" dirty="0"/>
              <a:t>Insert last</a:t>
            </a:r>
          </a:p>
          <a:p>
            <a:r>
              <a:rPr lang="en-US" dirty="0"/>
              <a:t>Insert after</a:t>
            </a:r>
          </a:p>
          <a:p>
            <a:endParaRPr lang="en-US" dirty="0"/>
          </a:p>
          <a:p>
            <a:r>
              <a:rPr lang="en-US" dirty="0"/>
              <a:t>Delete first</a:t>
            </a:r>
          </a:p>
          <a:p>
            <a:r>
              <a:rPr lang="en-US" dirty="0"/>
              <a:t>Delete last</a:t>
            </a:r>
          </a:p>
          <a:p>
            <a:r>
              <a:rPr lang="en-US" dirty="0"/>
              <a:t>Delete after</a:t>
            </a:r>
          </a:p>
          <a:p>
            <a:endParaRPr lang="en-US" dirty="0"/>
          </a:p>
          <a:p>
            <a:endParaRPr lang="en-ID" dirty="0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44164992-9796-F443-6750-E7C703D3E1ED}"/>
              </a:ext>
            </a:extLst>
          </p:cNvPr>
          <p:cNvSpPr/>
          <p:nvPr/>
        </p:nvSpPr>
        <p:spPr>
          <a:xfrm>
            <a:off x="670025" y="3333136"/>
            <a:ext cx="3400530" cy="2355235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Pay attention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empty list</a:t>
            </a:r>
            <a:r>
              <a:rPr lang="en-U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with </a:t>
            </a:r>
            <a:r>
              <a:rPr lang="en-US" dirty="0">
                <a:solidFill>
                  <a:srgbClr val="FFFF00"/>
                </a:solidFill>
              </a:rPr>
              <a:t>only 1 element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6207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64D3-982D-0E20-3E9D-F0DED2FD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DS-47-03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E9A1-9AFC-53E1-23B5-3923C4D6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94DD-A0C9-4858-A00A-5B12BF444D21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8EEF-A49A-F5C4-ACE2-4D7E3F9F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C9C8-6E89-4B69-4065-264D2463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963E3-5B77-C0B4-EA75-C8724F9F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307"/>
            <a:ext cx="9144000" cy="46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6101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122368"/>
            <a:ext cx="5396865" cy="32687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Infotype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Address : pointer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ElmList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ElmList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info  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Infotype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prev</a:t>
            </a:r>
            <a:r>
              <a:rPr lang="en-US" dirty="0">
                <a:solidFill>
                  <a:srgbClr val="0070C0"/>
                </a:solidFill>
              </a:rPr>
              <a:t>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Element Doubly Linked List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05436"/>
              </p:ext>
            </p:extLst>
          </p:nvPr>
        </p:nvGraphicFramePr>
        <p:xfrm>
          <a:off x="5932989" y="2122369"/>
          <a:ext cx="2800952" cy="59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65760" y="5524500"/>
            <a:ext cx="8326438" cy="92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2 pointers to point the next and previous element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401C6-40D9-F88B-D446-1EF9F12902E4}"/>
              </a:ext>
            </a:extLst>
          </p:cNvPr>
          <p:cNvSpPr txBox="1"/>
          <p:nvPr/>
        </p:nvSpPr>
        <p:spPr>
          <a:xfrm>
            <a:off x="6013935" y="2669321"/>
            <a:ext cx="52931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prev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1734B-510E-9B40-3CBA-A86A3EA36D97}"/>
              </a:ext>
            </a:extLst>
          </p:cNvPr>
          <p:cNvSpPr txBox="1"/>
          <p:nvPr/>
        </p:nvSpPr>
        <p:spPr>
          <a:xfrm>
            <a:off x="7076968" y="2668721"/>
            <a:ext cx="47160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info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94E7A-9548-E6F9-C434-9A6EBE6ED63A}"/>
              </a:ext>
            </a:extLst>
          </p:cNvPr>
          <p:cNvSpPr txBox="1"/>
          <p:nvPr/>
        </p:nvSpPr>
        <p:spPr>
          <a:xfrm>
            <a:off x="8103301" y="2669573"/>
            <a:ext cx="526106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next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7402680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126512"/>
            <a:ext cx="5394960" cy="3273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List : &lt;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first : Address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last : Address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L :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Doubly Linked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4616" y="316095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5706" y="2193702"/>
            <a:ext cx="2478726" cy="7821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9956" y="2296759"/>
            <a:ext cx="912282" cy="38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4616" y="2296758"/>
            <a:ext cx="912282" cy="384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365760" y="5414596"/>
            <a:ext cx="8326438" cy="85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2 heads to point the first and the last element on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C9768-CBDD-5E8B-69E9-CCB7735C5A62}"/>
              </a:ext>
            </a:extLst>
          </p:cNvPr>
          <p:cNvSpPr txBox="1"/>
          <p:nvPr/>
        </p:nvSpPr>
        <p:spPr>
          <a:xfrm>
            <a:off x="6430746" y="2645411"/>
            <a:ext cx="48763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first</a:t>
            </a:r>
            <a:endParaRPr lang="en-ID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1E2A5-2792-89EC-6237-0C743B2AEC88}"/>
              </a:ext>
            </a:extLst>
          </p:cNvPr>
          <p:cNvSpPr txBox="1"/>
          <p:nvPr/>
        </p:nvSpPr>
        <p:spPr>
          <a:xfrm>
            <a:off x="7628866" y="2644811"/>
            <a:ext cx="460382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last</a:t>
            </a:r>
            <a:endParaRPr lang="en-ID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27EEDE-A231-52E1-F04B-71D873A9BF50}"/>
              </a:ext>
            </a:extLst>
          </p:cNvPr>
          <p:cNvSpPr/>
          <p:nvPr/>
        </p:nvSpPr>
        <p:spPr>
          <a:xfrm>
            <a:off x="5668501" y="1838093"/>
            <a:ext cx="3315778" cy="15138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918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Try to feel the benefit of ADT</a:t>
            </a:r>
          </a:p>
          <a:p>
            <a:r>
              <a:rPr lang="en-US" dirty="0"/>
              <a:t>If you have already defined ADT for Singly Linked List, modify it a little to have an ADT for Doubly </a:t>
            </a:r>
            <a:r>
              <a:rPr lang="en-US"/>
              <a:t>Linked List</a:t>
            </a:r>
            <a:endParaRPr lang="en-US" dirty="0"/>
          </a:p>
          <a:p>
            <a:r>
              <a:rPr lang="en-US" dirty="0"/>
              <a:t>Any modification only in specifying function (implementation)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the ADT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</p:spTree>
    <p:extLst>
      <p:ext uri="{BB962C8B-B14F-4D97-AF65-F5344CB8AC3E}">
        <p14:creationId xmlns:p14="http://schemas.microsoft.com/office/powerpoint/2010/main" val="9930849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“When you find yourself writing code that is similar or equal to something you've written before, </a:t>
            </a:r>
          </a:p>
          <a:p>
            <a:r>
              <a:rPr lang="en-US" dirty="0"/>
              <a:t>“take a moment to think about what you're doing and </a:t>
            </a:r>
            <a:r>
              <a:rPr lang="en-US" b="1" dirty="0">
                <a:solidFill>
                  <a:srgbClr val="FF0000"/>
                </a:solidFill>
              </a:rPr>
              <a:t>don't repeat yourself</a:t>
            </a:r>
            <a:r>
              <a:rPr lang="en-US" dirty="0"/>
              <a:t>.”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DRY Principles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3" b="31466"/>
          <a:stretch/>
        </p:blipFill>
        <p:spPr>
          <a:xfrm>
            <a:off x="5748289" y="4958080"/>
            <a:ext cx="3126154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06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4739640" cy="14575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L.first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L.last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= NIL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6093" y="27759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591298" y="1907588"/>
            <a:ext cx="1280160" cy="868328"/>
            <a:chOff x="5815630" y="2105878"/>
            <a:chExt cx="1280160" cy="868328"/>
          </a:xfrm>
        </p:grpSpPr>
        <p:sp>
          <p:nvSpPr>
            <p:cNvPr id="14" name="Rectangle 13"/>
            <p:cNvSpPr/>
            <p:nvPr/>
          </p:nvSpPr>
          <p:spPr>
            <a:xfrm>
              <a:off x="5815630" y="2105878"/>
              <a:ext cx="1280160" cy="8683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400" dirty="0"/>
                <a:t>first   last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2029" y="2208935"/>
              <a:ext cx="493776" cy="4387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1616" y="2208934"/>
              <a:ext cx="495949" cy="4387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</p:grp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65760" y="3574176"/>
            <a:ext cx="8326438" cy="246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</a:pP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X.last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 keyword to refer the last element of the list X</a:t>
            </a:r>
          </a:p>
          <a:p>
            <a:r>
              <a:rPr lang="en-US" dirty="0"/>
              <a:t>On the creation of new list, there is no element, thus </a:t>
            </a:r>
            <a:r>
              <a:rPr lang="en-US" dirty="0" err="1"/>
              <a:t>L.first</a:t>
            </a:r>
            <a:r>
              <a:rPr lang="en-US" dirty="0"/>
              <a:t> and </a:t>
            </a:r>
            <a:r>
              <a:rPr lang="en-US" dirty="0" err="1"/>
              <a:t>L.last</a:t>
            </a:r>
            <a:r>
              <a:rPr lang="en-US" dirty="0"/>
              <a:t> is NIL</a:t>
            </a:r>
          </a:p>
        </p:txBody>
      </p:sp>
    </p:spTree>
    <p:extLst>
      <p:ext uri="{BB962C8B-B14F-4D97-AF65-F5344CB8AC3E}">
        <p14:creationId xmlns:p14="http://schemas.microsoft.com/office/powerpoint/2010/main" val="1740022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4720590" cy="22957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allocate(P)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Pprev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= NIL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Pinfo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= 10</a:t>
            </a:r>
          </a:p>
          <a:p>
            <a:pPr marL="0" indent="0">
              <a:spcBef>
                <a:spcPts val="600"/>
              </a:spcBef>
              <a:buNone/>
            </a:pP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CDK2AAB4 – STRUKTUR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9860" y="1977656"/>
            <a:ext cx="570015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6299875" y="2265688"/>
            <a:ext cx="1078441" cy="703499"/>
          </a:xfrm>
          <a:prstGeom prst="bentConnector2">
            <a:avLst/>
          </a:prstGeom>
          <a:ln w="285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60168" y="3015372"/>
            <a:ext cx="2325888" cy="865510"/>
            <a:chOff x="6160168" y="3015372"/>
            <a:chExt cx="2325888" cy="865510"/>
          </a:xfrm>
        </p:grpSpPr>
        <p:sp>
          <p:nvSpPr>
            <p:cNvPr id="14" name="Rectangle 13"/>
            <p:cNvSpPr/>
            <p:nvPr/>
          </p:nvSpPr>
          <p:spPr>
            <a:xfrm>
              <a:off x="6160168" y="3015372"/>
              <a:ext cx="2325888" cy="8655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 err="1"/>
                <a:t>prev</a:t>
              </a:r>
              <a:r>
                <a:rPr lang="en-US" sz="1200" dirty="0"/>
                <a:t>       info        next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0939" y="3140347"/>
              <a:ext cx="850717" cy="4845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61657" y="3140347"/>
              <a:ext cx="661724" cy="4845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9214" y="3140347"/>
              <a:ext cx="661724" cy="4845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/</a:t>
              </a:r>
            </a:p>
          </p:txBody>
        </p:sp>
      </p:grp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65760" y="4200524"/>
            <a:ext cx="8326438" cy="209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Y</a:t>
            </a:r>
            <a:r>
              <a:rPr lang="en-US" b="1" dirty="0" err="1">
                <a:solidFill>
                  <a:srgbClr val="0070C0"/>
                </a:solidFill>
                <a:sym typeface="Wingdings" panose="05000000000000000000" pitchFamily="2" charset="2"/>
              </a:rPr>
              <a:t>prev</a:t>
            </a:r>
            <a:r>
              <a:rPr lang="en-US" dirty="0"/>
              <a:t> is a keyword to refer the previous element of element pointed by Y</a:t>
            </a:r>
          </a:p>
          <a:p>
            <a:r>
              <a:rPr lang="en-US" dirty="0"/>
              <a:t>On the creation of new element, set next and </a:t>
            </a:r>
            <a:r>
              <a:rPr lang="en-US" dirty="0" err="1"/>
              <a:t>prev</a:t>
            </a:r>
            <a:r>
              <a:rPr lang="en-US" dirty="0"/>
              <a:t> element = NIL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B4FBC-57D8-EE33-4A32-5BFE0AA46070}"/>
              </a:ext>
            </a:extLst>
          </p:cNvPr>
          <p:cNvSpPr txBox="1"/>
          <p:nvPr/>
        </p:nvSpPr>
        <p:spPr>
          <a:xfrm>
            <a:off x="5836040" y="1624271"/>
            <a:ext cx="35458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1745279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0affe0f-c2a3-4108-bb98-6ceb4e94ef15}" enabled="0" method="" siteId="{90affe0f-c2a3-4108-bb98-6ceb4e94ef1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4215</TotalTime>
  <Words>1439</Words>
  <Application>Microsoft Office PowerPoint</Application>
  <PresentationFormat>On-screen Show (4:3)</PresentationFormat>
  <Paragraphs>462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Aharoni</vt:lpstr>
      <vt:lpstr>Arial</vt:lpstr>
      <vt:lpstr>Berlin Sans FB Demi</vt:lpstr>
      <vt:lpstr>Brush Script Std</vt:lpstr>
      <vt:lpstr>Calibri</vt:lpstr>
      <vt:lpstr>Courier New</vt:lpstr>
      <vt:lpstr>Lucida Grande</vt:lpstr>
      <vt:lpstr>Verdana</vt:lpstr>
      <vt:lpstr>Wingdings</vt:lpstr>
      <vt:lpstr>template_informatika_slide</vt:lpstr>
      <vt:lpstr>CDK2AAB4 STRUKTUR DATA</vt:lpstr>
      <vt:lpstr>Doubly Linked List</vt:lpstr>
      <vt:lpstr>Structure</vt:lpstr>
      <vt:lpstr>ADT Element Doubly Linked List </vt:lpstr>
      <vt:lpstr>ADT Doubly Linked List</vt:lpstr>
      <vt:lpstr>Reuse the ADT</vt:lpstr>
      <vt:lpstr>Remember DRY Principles</vt:lpstr>
      <vt:lpstr>Create New List</vt:lpstr>
      <vt:lpstr>Creating New Element</vt:lpstr>
      <vt:lpstr>Keywords</vt:lpstr>
      <vt:lpstr>Exercise</vt:lpstr>
      <vt:lpstr>Exercise</vt:lpstr>
      <vt:lpstr>Exercise</vt:lpstr>
      <vt:lpstr>Exercise</vt:lpstr>
      <vt:lpstr>Question?</vt:lpstr>
      <vt:lpstr>Inserting new Element</vt:lpstr>
      <vt:lpstr>Insert First</vt:lpstr>
      <vt:lpstr>Insert First on empty list</vt:lpstr>
      <vt:lpstr>Insert First</vt:lpstr>
      <vt:lpstr>Insert Last</vt:lpstr>
      <vt:lpstr>Insert After</vt:lpstr>
      <vt:lpstr>Deleting the Element</vt:lpstr>
      <vt:lpstr>Delete First</vt:lpstr>
      <vt:lpstr>Delete First</vt:lpstr>
      <vt:lpstr>Delete First</vt:lpstr>
      <vt:lpstr>Delete Last</vt:lpstr>
      <vt:lpstr>Delete After</vt:lpstr>
      <vt:lpstr>Question?</vt:lpstr>
      <vt:lpstr>Home Task</vt:lpstr>
      <vt:lpstr>PowerPoint Presentation</vt:lpstr>
      <vt:lpstr>DLL Primitives</vt:lpstr>
      <vt:lpstr>DS-47-03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SELLY MELIANA</cp:lastModifiedBy>
  <cp:revision>281</cp:revision>
  <dcterms:created xsi:type="dcterms:W3CDTF">2012-11-14T18:53:32Z</dcterms:created>
  <dcterms:modified xsi:type="dcterms:W3CDTF">2024-10-09T01:31:26Z</dcterms:modified>
</cp:coreProperties>
</file>