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92" autoAdjust="0"/>
    <p:restoredTop sz="94660"/>
  </p:normalViewPr>
  <p:slideViewPr>
    <p:cSldViewPr snapToGrid="0">
      <p:cViewPr varScale="1">
        <p:scale>
          <a:sx n="63" d="100"/>
          <a:sy n="63" d="100"/>
        </p:scale>
        <p:origin x="72" y="1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054BB2-7499-4866-A3EE-386E8035D802}" type="datetimeFigureOut">
              <a:rPr lang="en-GB" smtClean="0"/>
              <a:t>28/06/2025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25468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054BB2-7499-4866-A3EE-386E8035D802}" type="datetimeFigureOut">
              <a:rPr lang="en-GB" smtClean="0"/>
              <a:t>28/06/2025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204409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054BB2-7499-4866-A3EE-386E8035D802}" type="datetimeFigureOut">
              <a:rPr lang="en-GB" smtClean="0"/>
              <a:t>28/06/2025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2737946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054BB2-7499-4866-A3EE-386E8035D802}" type="datetimeFigureOut">
              <a:rPr lang="en-GB" smtClean="0"/>
              <a:t>28/06/2025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B5F79E-202A-4046-AE97-7A877B474B25}" type="slidenum">
              <a:rPr lang="en-GB" smtClean="0"/>
              <a:t>‹#›</a:t>
            </a:fld>
            <a:endParaRPr lang="en-GB"/>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42566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054BB2-7499-4866-A3EE-386E8035D802}" type="datetimeFigureOut">
              <a:rPr lang="en-GB" smtClean="0"/>
              <a:t>28/06/2025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3281809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054BB2-7499-4866-A3EE-386E8035D802}" type="datetimeFigureOut">
              <a:rPr lang="en-GB" smtClean="0"/>
              <a:t>28/06/2025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2733138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7054BB2-7499-4866-A3EE-386E8035D802}" type="datetimeFigureOut">
              <a:rPr lang="en-GB" smtClean="0"/>
              <a:t>28/06/2025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400883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54BB2-7499-4866-A3EE-386E8035D802}" type="datetimeFigureOut">
              <a:rPr lang="en-GB" smtClean="0"/>
              <a:t>28/06/2025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3140428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54BB2-7499-4866-A3EE-386E8035D802}" type="datetimeFigureOut">
              <a:rPr lang="en-GB" smtClean="0"/>
              <a:t>28/06/2025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314580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054BB2-7499-4866-A3EE-386E8035D802}" type="datetimeFigureOut">
              <a:rPr lang="en-GB" smtClean="0"/>
              <a:t>28/06/2025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328516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054BB2-7499-4866-A3EE-386E8035D802}" type="datetimeFigureOut">
              <a:rPr lang="en-GB" smtClean="0"/>
              <a:t>28/06/2025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1931292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7054BB2-7499-4866-A3EE-386E8035D802}" type="datetimeFigureOut">
              <a:rPr lang="en-GB" smtClean="0"/>
              <a:t>28/06/2025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571816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054BB2-7499-4866-A3EE-386E8035D802}" type="datetimeFigureOut">
              <a:rPr lang="en-GB" smtClean="0"/>
              <a:t>28/06/2025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2587139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054BB2-7499-4866-A3EE-386E8035D802}" type="datetimeFigureOut">
              <a:rPr lang="en-GB" smtClean="0"/>
              <a:t>28/06/2025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315883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7054BB2-7499-4866-A3EE-386E8035D802}" type="datetimeFigureOut">
              <a:rPr lang="en-GB" smtClean="0"/>
              <a:t>28/06/2025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1015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054BB2-7499-4866-A3EE-386E8035D802}" type="datetimeFigureOut">
              <a:rPr lang="en-GB" smtClean="0"/>
              <a:t>28/06/2025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4082449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054BB2-7499-4866-A3EE-386E8035D802}" type="datetimeFigureOut">
              <a:rPr lang="en-GB" smtClean="0"/>
              <a:t>28/06/2025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B5F79E-202A-4046-AE97-7A877B474B25}" type="slidenum">
              <a:rPr lang="en-GB" smtClean="0"/>
              <a:t>‹#›</a:t>
            </a:fld>
            <a:endParaRPr lang="en-GB"/>
          </a:p>
        </p:txBody>
      </p:sp>
    </p:spTree>
    <p:extLst>
      <p:ext uri="{BB962C8B-B14F-4D97-AF65-F5344CB8AC3E}">
        <p14:creationId xmlns:p14="http://schemas.microsoft.com/office/powerpoint/2010/main" val="126282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7054BB2-7499-4866-A3EE-386E8035D802}" type="datetimeFigureOut">
              <a:rPr lang="en-GB" smtClean="0"/>
              <a:t>28/06/2025</a:t>
            </a:fld>
            <a:endParaRPr lang="en-GB"/>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GB"/>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BB5F79E-202A-4046-AE97-7A877B474B25}" type="slidenum">
              <a:rPr lang="en-GB" smtClean="0"/>
              <a:t>‹#›</a:t>
            </a:fld>
            <a:endParaRPr lang="en-GB"/>
          </a:p>
        </p:txBody>
      </p:sp>
    </p:spTree>
    <p:extLst>
      <p:ext uri="{BB962C8B-B14F-4D97-AF65-F5344CB8AC3E}">
        <p14:creationId xmlns:p14="http://schemas.microsoft.com/office/powerpoint/2010/main" val="260128997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EF21-1833-4D42-880F-F1CCC028613B}"/>
              </a:ext>
            </a:extLst>
          </p:cNvPr>
          <p:cNvSpPr>
            <a:spLocks noGrp="1"/>
          </p:cNvSpPr>
          <p:nvPr>
            <p:ph type="ctrTitle"/>
          </p:nvPr>
        </p:nvSpPr>
        <p:spPr>
          <a:xfrm>
            <a:off x="1524000" y="2235200"/>
            <a:ext cx="9144000" cy="2387600"/>
          </a:xfrm>
        </p:spPr>
        <p:txBody>
          <a:bodyPr/>
          <a:lstStyle/>
          <a:p>
            <a:r>
              <a:rPr lang="en-GB" b="1" i="0" dirty="0">
                <a:solidFill>
                  <a:srgbClr val="1F2328"/>
                </a:solidFill>
                <a:effectLst/>
                <a:latin typeface="-apple-system"/>
              </a:rPr>
              <a:t>🌊 Ocean Explorer 🌊</a:t>
            </a:r>
            <a:br>
              <a:rPr lang="en-GB" b="1" i="0" dirty="0">
                <a:solidFill>
                  <a:srgbClr val="1F2328"/>
                </a:solidFill>
                <a:effectLst/>
                <a:latin typeface="-apple-system"/>
              </a:rPr>
            </a:br>
            <a:endParaRPr lang="en-GB" dirty="0"/>
          </a:p>
        </p:txBody>
      </p:sp>
    </p:spTree>
    <p:extLst>
      <p:ext uri="{BB962C8B-B14F-4D97-AF65-F5344CB8AC3E}">
        <p14:creationId xmlns:p14="http://schemas.microsoft.com/office/powerpoint/2010/main" val="2416352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EF21-1833-4D42-880F-F1CCC028613B}"/>
              </a:ext>
            </a:extLst>
          </p:cNvPr>
          <p:cNvSpPr>
            <a:spLocks noGrp="1"/>
          </p:cNvSpPr>
          <p:nvPr>
            <p:ph type="ctrTitle"/>
          </p:nvPr>
        </p:nvSpPr>
        <p:spPr>
          <a:xfrm>
            <a:off x="1524000" y="0"/>
            <a:ext cx="9144000" cy="2387600"/>
          </a:xfrm>
        </p:spPr>
        <p:txBody>
          <a:bodyPr/>
          <a:lstStyle/>
          <a:p>
            <a:r>
              <a:rPr lang="en-GB" b="1" i="0" dirty="0">
                <a:solidFill>
                  <a:srgbClr val="1F2328"/>
                </a:solidFill>
                <a:effectLst/>
                <a:latin typeface="-apple-system"/>
              </a:rPr>
              <a:t>🌊 ABOUT THE GAME🌊</a:t>
            </a:r>
            <a:br>
              <a:rPr lang="en-GB" b="1" i="0" dirty="0">
                <a:solidFill>
                  <a:srgbClr val="1F2328"/>
                </a:solidFill>
                <a:effectLst/>
                <a:latin typeface="-apple-system"/>
              </a:rPr>
            </a:br>
            <a:endParaRPr lang="en-GB" dirty="0"/>
          </a:p>
        </p:txBody>
      </p:sp>
      <p:sp>
        <p:nvSpPr>
          <p:cNvPr id="4" name="TextBox 3">
            <a:extLst>
              <a:ext uri="{FF2B5EF4-FFF2-40B4-BE49-F238E27FC236}">
                <a16:creationId xmlns:a16="http://schemas.microsoft.com/office/drawing/2014/main" id="{7CE04401-9234-4A0B-A72C-25D8F4EF52CC}"/>
              </a:ext>
            </a:extLst>
          </p:cNvPr>
          <p:cNvSpPr txBox="1"/>
          <p:nvPr/>
        </p:nvSpPr>
        <p:spPr>
          <a:xfrm>
            <a:off x="495300" y="2105561"/>
            <a:ext cx="11201400" cy="3785652"/>
          </a:xfrm>
          <a:prstGeom prst="rect">
            <a:avLst/>
          </a:prstGeom>
          <a:noFill/>
        </p:spPr>
        <p:txBody>
          <a:bodyPr wrap="square" rtlCol="0">
            <a:spAutoFit/>
          </a:bodyPr>
          <a:lstStyle/>
          <a:p>
            <a:r>
              <a:rPr lang="en-GB" sz="2000" b="1" i="0" dirty="0">
                <a:solidFill>
                  <a:srgbClr val="1F2328"/>
                </a:solidFill>
                <a:effectLst/>
                <a:latin typeface="-apple-system"/>
              </a:rPr>
              <a:t>OCEAN EXPLORER TAKES YOUNG LEARNERS ON AN EXCITING UNDERWATER JOURNEY WHERE THEY CAN DISCOVER AND LEARN ABOUT FASCINATING SEA CREATURES.</a:t>
            </a:r>
          </a:p>
          <a:p>
            <a:endParaRPr lang="en-GB" sz="2000" b="1" dirty="0">
              <a:solidFill>
                <a:srgbClr val="1F2328"/>
              </a:solidFill>
              <a:latin typeface="-apple-system"/>
            </a:endParaRPr>
          </a:p>
          <a:p>
            <a:r>
              <a:rPr lang="en-GB" sz="2000" b="1" i="0" dirty="0">
                <a:solidFill>
                  <a:srgbClr val="1F2328"/>
                </a:solidFill>
                <a:effectLst/>
                <a:latin typeface="-apple-system"/>
              </a:rPr>
              <a:t>THROUGH INTERACTIVE EXPLORATION AND ENGAGING QUIZ ELEMENTS, CHILDREN DEVELOP SKILLS IN:</a:t>
            </a:r>
          </a:p>
          <a:p>
            <a:endParaRPr lang="en-GB" sz="2000" b="1" dirty="0">
              <a:solidFill>
                <a:srgbClr val="1F2328"/>
              </a:solidFill>
              <a:latin typeface="-apple-system"/>
            </a:endParaRPr>
          </a:p>
          <a:p>
            <a:pPr marL="457200" indent="-457200">
              <a:buFont typeface="Arial" panose="020B0604020202020204" pitchFamily="34" charset="0"/>
              <a:buChar char="•"/>
            </a:pPr>
            <a:r>
              <a:rPr lang="en-GB" sz="2000" b="1" dirty="0">
                <a:solidFill>
                  <a:srgbClr val="1F2328"/>
                </a:solidFill>
                <a:latin typeface="-apple-system"/>
              </a:rPr>
              <a:t>SEA ANIMAL RECOGNITION</a:t>
            </a:r>
          </a:p>
          <a:p>
            <a:pPr marL="457200" indent="-457200">
              <a:buFont typeface="Arial" panose="020B0604020202020204" pitchFamily="34" charset="0"/>
              <a:buChar char="•"/>
            </a:pPr>
            <a:endParaRPr lang="en-GB" sz="2000" b="1" dirty="0">
              <a:solidFill>
                <a:srgbClr val="1F2328"/>
              </a:solidFill>
              <a:latin typeface="-apple-system"/>
            </a:endParaRPr>
          </a:p>
          <a:p>
            <a:pPr marL="457200" indent="-457200">
              <a:buFont typeface="Arial" panose="020B0604020202020204" pitchFamily="34" charset="0"/>
              <a:buChar char="•"/>
            </a:pPr>
            <a:r>
              <a:rPr lang="en-GB" sz="2000" b="1" dirty="0">
                <a:solidFill>
                  <a:srgbClr val="1F2328"/>
                </a:solidFill>
                <a:latin typeface="-apple-system"/>
              </a:rPr>
              <a:t>COLOR IDENTIFICATION</a:t>
            </a:r>
          </a:p>
          <a:p>
            <a:pPr marL="457200" indent="-457200">
              <a:buFont typeface="Arial" panose="020B0604020202020204" pitchFamily="34" charset="0"/>
              <a:buChar char="•"/>
            </a:pPr>
            <a:endParaRPr lang="en-GB" sz="2000" b="1" dirty="0">
              <a:solidFill>
                <a:srgbClr val="1F2328"/>
              </a:solidFill>
              <a:latin typeface="-apple-system"/>
            </a:endParaRPr>
          </a:p>
          <a:p>
            <a:pPr marL="457200" indent="-457200">
              <a:buFont typeface="Arial" panose="020B0604020202020204" pitchFamily="34" charset="0"/>
              <a:buChar char="•"/>
            </a:pPr>
            <a:r>
              <a:rPr lang="en-GB" sz="2000" b="1" dirty="0">
                <a:solidFill>
                  <a:srgbClr val="1F2328"/>
                </a:solidFill>
                <a:latin typeface="-apple-system"/>
              </a:rPr>
              <a:t>COUNTING AND BASIC NUMERACY</a:t>
            </a:r>
          </a:p>
          <a:p>
            <a:pPr marL="457200" indent="-457200">
              <a:buFont typeface="Arial" panose="020B0604020202020204" pitchFamily="34" charset="0"/>
              <a:buChar char="•"/>
            </a:pPr>
            <a:endParaRPr lang="en-GB" sz="2000" b="1" dirty="0">
              <a:solidFill>
                <a:srgbClr val="1F2328"/>
              </a:solidFill>
              <a:latin typeface="-apple-system"/>
            </a:endParaRPr>
          </a:p>
          <a:p>
            <a:pPr marL="457200" indent="-457200">
              <a:buFont typeface="Arial" panose="020B0604020202020204" pitchFamily="34" charset="0"/>
              <a:buChar char="•"/>
            </a:pPr>
            <a:r>
              <a:rPr lang="en-GB" sz="2000" b="1" dirty="0">
                <a:solidFill>
                  <a:srgbClr val="1F2328"/>
                </a:solidFill>
                <a:latin typeface="-apple-system"/>
              </a:rPr>
              <a:t>MARINE LIFE AWARENESS</a:t>
            </a:r>
          </a:p>
        </p:txBody>
      </p:sp>
    </p:spTree>
    <p:extLst>
      <p:ext uri="{BB962C8B-B14F-4D97-AF65-F5344CB8AC3E}">
        <p14:creationId xmlns:p14="http://schemas.microsoft.com/office/powerpoint/2010/main" val="364843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EF21-1833-4D42-880F-F1CCC028613B}"/>
              </a:ext>
            </a:extLst>
          </p:cNvPr>
          <p:cNvSpPr>
            <a:spLocks noGrp="1"/>
          </p:cNvSpPr>
          <p:nvPr>
            <p:ph type="ctrTitle"/>
          </p:nvPr>
        </p:nvSpPr>
        <p:spPr>
          <a:xfrm>
            <a:off x="1524000" y="0"/>
            <a:ext cx="9144000" cy="2387600"/>
          </a:xfrm>
        </p:spPr>
        <p:txBody>
          <a:bodyPr/>
          <a:lstStyle/>
          <a:p>
            <a:r>
              <a:rPr lang="en-GB" b="1" i="0" dirty="0">
                <a:solidFill>
                  <a:srgbClr val="1F2328"/>
                </a:solidFill>
                <a:effectLst/>
                <a:latin typeface="-apple-system"/>
              </a:rPr>
              <a:t>🌊 </a:t>
            </a:r>
            <a:r>
              <a:rPr lang="en-GB" b="1" dirty="0">
                <a:solidFill>
                  <a:srgbClr val="1F2328"/>
                </a:solidFill>
                <a:latin typeface="-apple-system"/>
              </a:rPr>
              <a:t>how to play</a:t>
            </a:r>
            <a:r>
              <a:rPr lang="en-GB" b="1" i="0" dirty="0">
                <a:solidFill>
                  <a:srgbClr val="1F2328"/>
                </a:solidFill>
                <a:effectLst/>
                <a:latin typeface="-apple-system"/>
              </a:rPr>
              <a:t>🌊</a:t>
            </a:r>
            <a:br>
              <a:rPr lang="en-GB" b="1" i="0" dirty="0">
                <a:solidFill>
                  <a:srgbClr val="1F2328"/>
                </a:solidFill>
                <a:effectLst/>
                <a:latin typeface="-apple-system"/>
              </a:rPr>
            </a:br>
            <a:endParaRPr lang="en-GB" dirty="0"/>
          </a:p>
        </p:txBody>
      </p:sp>
      <p:sp>
        <p:nvSpPr>
          <p:cNvPr id="4" name="TextBox 3">
            <a:extLst>
              <a:ext uri="{FF2B5EF4-FFF2-40B4-BE49-F238E27FC236}">
                <a16:creationId xmlns:a16="http://schemas.microsoft.com/office/drawing/2014/main" id="{7CE04401-9234-4A0B-A72C-25D8F4EF52CC}"/>
              </a:ext>
            </a:extLst>
          </p:cNvPr>
          <p:cNvSpPr txBox="1"/>
          <p:nvPr/>
        </p:nvSpPr>
        <p:spPr>
          <a:xfrm>
            <a:off x="495300" y="2105561"/>
            <a:ext cx="11201400" cy="4401205"/>
          </a:xfrm>
          <a:prstGeom prst="rect">
            <a:avLst/>
          </a:prstGeom>
          <a:noFill/>
        </p:spPr>
        <p:txBody>
          <a:bodyPr wrap="square" rtlCol="0">
            <a:spAutoFit/>
          </a:bodyPr>
          <a:lstStyle/>
          <a:p>
            <a:r>
              <a:rPr lang="en-GB" sz="2000" b="1" dirty="0">
                <a:solidFill>
                  <a:srgbClr val="1F2328"/>
                </a:solidFill>
                <a:latin typeface="-apple-system"/>
              </a:rPr>
              <a:t>PLAYERS NAVIGATE THROUGH A VIBRANT UNDERWATER WORLD WHERE THEY ENCOUNTER FRIENDLY SEA CREATURES LIKE DOLPHINS, TURTLES, STARFISH, AND OCTOPUSES.</a:t>
            </a:r>
            <a:endParaRPr lang="en-GB" sz="2000" b="1" i="0" dirty="0">
              <a:solidFill>
                <a:srgbClr val="1F2328"/>
              </a:solidFill>
              <a:effectLst/>
              <a:latin typeface="-apple-system"/>
            </a:endParaRPr>
          </a:p>
          <a:p>
            <a:endParaRPr lang="en-GB" sz="2000" b="1" dirty="0">
              <a:solidFill>
                <a:srgbClr val="1F2328"/>
              </a:solidFill>
              <a:latin typeface="-apple-system"/>
            </a:endParaRPr>
          </a:p>
          <a:p>
            <a:r>
              <a:rPr lang="en-GB" sz="2000" b="1" dirty="0">
                <a:solidFill>
                  <a:srgbClr val="1F2328"/>
                </a:solidFill>
                <a:latin typeface="-apple-system"/>
              </a:rPr>
              <a:t>AT EACH ENCOUNTER, CHILDREN ARE PRESENTED WITH AGE-APPROPRIATE QUESTIONS SUCH AS:</a:t>
            </a:r>
            <a:endParaRPr lang="en-GB" sz="2000" b="1" i="0" dirty="0">
              <a:solidFill>
                <a:srgbClr val="1F2328"/>
              </a:solidFill>
              <a:effectLst/>
              <a:latin typeface="-apple-system"/>
            </a:endParaRPr>
          </a:p>
          <a:p>
            <a:endParaRPr lang="en-GB" sz="2000" b="1" dirty="0">
              <a:solidFill>
                <a:srgbClr val="1F2328"/>
              </a:solidFill>
              <a:latin typeface="-apple-system"/>
            </a:endParaRPr>
          </a:p>
          <a:p>
            <a:pPr marL="457200" indent="-457200">
              <a:buFont typeface="Arial" panose="020B0604020202020204" pitchFamily="34" charset="0"/>
              <a:buChar char="•"/>
            </a:pPr>
            <a:r>
              <a:rPr lang="en-GB" sz="2000" b="1" dirty="0">
                <a:solidFill>
                  <a:srgbClr val="1F2328"/>
                </a:solidFill>
                <a:latin typeface="-apple-system"/>
              </a:rPr>
              <a:t>“HOW MANY LEGS DOES THE OCTOPUS HAVE?”</a:t>
            </a:r>
          </a:p>
          <a:p>
            <a:pPr marL="457200" indent="-457200">
              <a:buFont typeface="Arial" panose="020B0604020202020204" pitchFamily="34" charset="0"/>
              <a:buChar char="•"/>
            </a:pPr>
            <a:endParaRPr lang="en-GB" sz="2000" b="1" dirty="0">
              <a:solidFill>
                <a:srgbClr val="1F2328"/>
              </a:solidFill>
              <a:latin typeface="-apple-system"/>
            </a:endParaRPr>
          </a:p>
          <a:p>
            <a:pPr marL="457200" indent="-457200">
              <a:buFont typeface="Arial" panose="020B0604020202020204" pitchFamily="34" charset="0"/>
              <a:buChar char="•"/>
            </a:pPr>
            <a:r>
              <a:rPr lang="en-GB" sz="2000" b="1" dirty="0">
                <a:solidFill>
                  <a:srgbClr val="1F2328"/>
                </a:solidFill>
                <a:latin typeface="-apple-system"/>
              </a:rPr>
              <a:t>“CAN YOU FIND THE BLUE AND YELLOW FISH?”</a:t>
            </a:r>
          </a:p>
          <a:p>
            <a:pPr marL="457200" indent="-457200">
              <a:buFont typeface="Arial" panose="020B0604020202020204" pitchFamily="34" charset="0"/>
              <a:buChar char="•"/>
            </a:pPr>
            <a:endParaRPr lang="en-GB" sz="2000" b="1" dirty="0">
              <a:solidFill>
                <a:srgbClr val="1F2328"/>
              </a:solidFill>
              <a:latin typeface="-apple-system"/>
            </a:endParaRPr>
          </a:p>
          <a:p>
            <a:pPr marL="457200" indent="-457200">
              <a:buFont typeface="Arial" panose="020B0604020202020204" pitchFamily="34" charset="0"/>
              <a:buChar char="•"/>
            </a:pPr>
            <a:r>
              <a:rPr lang="en-GB" sz="2000" b="1" dirty="0">
                <a:solidFill>
                  <a:srgbClr val="1F2328"/>
                </a:solidFill>
                <a:latin typeface="-apple-system"/>
              </a:rPr>
              <a:t>“WHICH SEA CREATURE HAS A SHELL?”</a:t>
            </a:r>
          </a:p>
          <a:p>
            <a:endParaRPr lang="en-GB" sz="2000" b="1" dirty="0">
              <a:solidFill>
                <a:srgbClr val="1F2328"/>
              </a:solidFill>
              <a:latin typeface="-apple-system"/>
            </a:endParaRPr>
          </a:p>
          <a:p>
            <a:r>
              <a:rPr lang="en-GB" sz="2000" b="1" dirty="0">
                <a:solidFill>
                  <a:srgbClr val="1F2328"/>
                </a:solidFill>
                <a:latin typeface="-apple-system"/>
              </a:rPr>
              <a:t>CORRECT ANSWERS ARE REWARDED WITH CUTE ANIMATIONS, CHEERFUL SOUNDS, AND PROGRESS THROUGH THE OCEAN ADENTURE! THE GAME INCLUDES SPECIAL FEATURES LIKE TREASURE CHESTS TO FIND, SEA BUBBLES TO POP, AND COLORFUL CORAL REEFS TO EXPLORE!</a:t>
            </a:r>
          </a:p>
        </p:txBody>
      </p:sp>
    </p:spTree>
    <p:extLst>
      <p:ext uri="{BB962C8B-B14F-4D97-AF65-F5344CB8AC3E}">
        <p14:creationId xmlns:p14="http://schemas.microsoft.com/office/powerpoint/2010/main" val="388951867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15</TotalTime>
  <Words>165</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-apple-system</vt:lpstr>
      <vt:lpstr>Arial</vt:lpstr>
      <vt:lpstr>Tw Cen MT</vt:lpstr>
      <vt:lpstr>Droplet</vt:lpstr>
      <vt:lpstr>🌊 Ocean Explorer 🌊 </vt:lpstr>
      <vt:lpstr>🌊 ABOUT THE GAME🌊 </vt:lpstr>
      <vt:lpstr>🌊 how to play🌊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Ocean Explorer 🌊</dc:title>
  <dc:creator>Reuben Emmons (S004366)</dc:creator>
  <cp:lastModifiedBy>Reuben Emmons (S004366)</cp:lastModifiedBy>
  <cp:revision>2</cp:revision>
  <dcterms:created xsi:type="dcterms:W3CDTF">2025-06-28T09:35:16Z</dcterms:created>
  <dcterms:modified xsi:type="dcterms:W3CDTF">2025-06-28T09:50:28Z</dcterms:modified>
</cp:coreProperties>
</file>