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9" r:id="rId3"/>
    <p:sldId id="270" r:id="rId4"/>
    <p:sldId id="271" r:id="rId5"/>
    <p:sldId id="273" r:id="rId6"/>
    <p:sldId id="274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>
        <p:scale>
          <a:sx n="100" d="100"/>
          <a:sy n="100" d="100"/>
        </p:scale>
        <p:origin x="178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FFA3-DA68-4F8A-864A-CF6D89A6BC38}" type="datetimeFigureOut">
              <a:rPr lang="id-ID" smtClean="0"/>
              <a:t>03/03/2025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BEFBF-3C32-47D1-BAFD-2725980142A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038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BEFBF-3C32-47D1-BAFD-2725980142A3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26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9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5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2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7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87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9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1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9058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582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5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1" y="1023869"/>
            <a:ext cx="4162424" cy="4110106"/>
          </a:xfrm>
        </p:spPr>
        <p:txBody>
          <a:bodyPr>
            <a:normAutofit fontScale="90000"/>
          </a:bodyPr>
          <a:lstStyle/>
          <a:p>
            <a:pPr algn="ctr"/>
            <a:br>
              <a:rPr lang="en-ID" dirty="0"/>
            </a:br>
            <a:r>
              <a:rPr lang="en-ID" dirty="0" err="1"/>
              <a:t>Struktur</a:t>
            </a:r>
            <a:r>
              <a:rPr lang="en-ID" dirty="0"/>
              <a:t> Data </a:t>
            </a:r>
            <a:r>
              <a:rPr lang="en-ID" dirty="0" err="1"/>
              <a:t>Praktik</a:t>
            </a:r>
            <a:br>
              <a:rPr lang="en-ID" dirty="0"/>
            </a:br>
            <a:br>
              <a:rPr lang="en-ID" dirty="0"/>
            </a:br>
            <a:br>
              <a:rPr lang="en-ID" dirty="0"/>
            </a:br>
            <a:r>
              <a:rPr lang="en-ID" sz="3200" dirty="0"/>
              <a:t> ~ ~ Meet 0</a:t>
            </a:r>
            <a:r>
              <a:rPr lang="id-ID" sz="3200" dirty="0"/>
              <a:t>4</a:t>
            </a:r>
            <a:r>
              <a:rPr lang="en-ID" sz="3200" dirty="0"/>
              <a:t> ~ ~</a:t>
            </a:r>
            <a:br>
              <a:rPr lang="en-ID" dirty="0"/>
            </a:br>
            <a:br>
              <a:rPr lang="en-ID" dirty="0"/>
            </a:br>
            <a:br>
              <a:rPr lang="en-ID" dirty="0"/>
            </a:br>
            <a:r>
              <a:rPr lang="en-ID" sz="1400" dirty="0"/>
              <a:t>Program </a:t>
            </a:r>
            <a:r>
              <a:rPr lang="en-ID" sz="1400" dirty="0" err="1"/>
              <a:t>Studi</a:t>
            </a:r>
            <a:r>
              <a:rPr lang="en-ID" sz="1400" dirty="0"/>
              <a:t> </a:t>
            </a:r>
            <a:r>
              <a:rPr lang="en-ID" sz="1400" dirty="0" err="1"/>
              <a:t>Informatika</a:t>
            </a:r>
            <a:br>
              <a:rPr lang="en-ID" sz="1400" dirty="0"/>
            </a:br>
            <a:r>
              <a:rPr lang="en-ID" sz="1400" dirty="0"/>
              <a:t>Universitas </a:t>
            </a:r>
            <a:r>
              <a:rPr lang="en-ID" sz="1400" dirty="0" err="1"/>
              <a:t>Teknologi</a:t>
            </a:r>
            <a:r>
              <a:rPr lang="en-ID" sz="1400" dirty="0"/>
              <a:t> Yogyakarta</a:t>
            </a:r>
            <a:endParaRPr lang="en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6003" y="5231127"/>
            <a:ext cx="3793679" cy="902973"/>
          </a:xfrm>
        </p:spPr>
        <p:txBody>
          <a:bodyPr anchor="b">
            <a:normAutofit/>
          </a:bodyPr>
          <a:lstStyle/>
          <a:p>
            <a:pPr algn="r"/>
            <a:r>
              <a:rPr lang="en-ID" sz="1400" b="1" i="1"/>
              <a:t>Dr. Donny 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05363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Checklist Praktikum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399"/>
            <a:ext cx="8770571" cy="4258491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/>
              <a:t>Berdoa</a:t>
            </a:r>
            <a:endParaRPr lang="en-ID" dirty="0"/>
          </a:p>
          <a:p>
            <a:r>
              <a:rPr lang="en-ID" dirty="0"/>
              <a:t>Isi Kartu </a:t>
            </a:r>
            <a:r>
              <a:rPr lang="en-ID" dirty="0" err="1"/>
              <a:t>Praktikum</a:t>
            </a:r>
            <a:endParaRPr lang="en-ID" dirty="0"/>
          </a:p>
          <a:p>
            <a:r>
              <a:rPr lang="en-ID" dirty="0" err="1"/>
              <a:t>Presensi</a:t>
            </a:r>
            <a:endParaRPr lang="en-ID" dirty="0"/>
          </a:p>
          <a:p>
            <a:r>
              <a:rPr lang="en-ID" dirty="0"/>
              <a:t>Buat Folder di Google Drive / Hard Drive</a:t>
            </a:r>
          </a:p>
          <a:p>
            <a:pPr marL="0" indent="0" algn="ctr">
              <a:buNone/>
            </a:pPr>
            <a:r>
              <a:rPr lang="en-ID" sz="3200" b="1" dirty="0">
                <a:latin typeface="Trebuchet MS" panose="020B0603020202020204" pitchFamily="34" charset="0"/>
              </a:rPr>
              <a:t>SD_PRAKT_KEL_NPM_M0</a:t>
            </a:r>
            <a:r>
              <a:rPr lang="id-ID" sz="3200" b="1" dirty="0">
                <a:latin typeface="Trebuchet MS" panose="020B0603020202020204" pitchFamily="34" charset="0"/>
              </a:rPr>
              <a:t>4</a:t>
            </a:r>
            <a:endParaRPr lang="en-ID" sz="3200" b="1" dirty="0">
              <a:latin typeface="Trebuchet MS" panose="020B0603020202020204" pitchFamily="34" charset="0"/>
            </a:endParaRPr>
          </a:p>
          <a:p>
            <a:r>
              <a:rPr lang="en-ID" dirty="0"/>
              <a:t>Buat file </a:t>
            </a:r>
            <a:r>
              <a:rPr lang="en-ID" dirty="0" err="1"/>
              <a:t>ipynb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id-ID" dirty="0"/>
              <a:t>Demo</a:t>
            </a:r>
          </a:p>
          <a:p>
            <a:pPr marL="0" indent="0" algn="ctr">
              <a:buNone/>
            </a:pP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M0</a:t>
            </a:r>
            <a:r>
              <a:rPr lang="id-ID" b="1" dirty="0">
                <a:latin typeface="Gadugi" panose="020B0502040204020203" pitchFamily="34" charset="0"/>
                <a:ea typeface="Gadugi" panose="020B0502040204020203" pitchFamily="34" charset="0"/>
              </a:rPr>
              <a:t>4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_</a:t>
            </a:r>
            <a:r>
              <a:rPr lang="id-ID" b="1" dirty="0">
                <a:latin typeface="Gadugi" panose="020B0502040204020203" pitchFamily="34" charset="0"/>
                <a:ea typeface="Gadugi" panose="020B0502040204020203" pitchFamily="34" charset="0"/>
              </a:rPr>
              <a:t>DEMO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_[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Kelompok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]_[10 Digit NPM].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ipynb</a:t>
            </a:r>
            <a:endParaRPr lang="id-ID" dirty="0"/>
          </a:p>
          <a:p>
            <a:r>
              <a:rPr lang="en-ID" dirty="0"/>
              <a:t>Buat file </a:t>
            </a:r>
            <a:r>
              <a:rPr lang="en-ID" dirty="0" err="1"/>
              <a:t>ipynb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Latihan</a:t>
            </a:r>
          </a:p>
          <a:p>
            <a:pPr marL="0" indent="0" algn="ctr">
              <a:buNone/>
            </a:pP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M0</a:t>
            </a:r>
            <a:r>
              <a:rPr lang="id-ID" b="1" dirty="0">
                <a:latin typeface="Gadugi" panose="020B0502040204020203" pitchFamily="34" charset="0"/>
                <a:ea typeface="Gadugi" panose="020B0502040204020203" pitchFamily="34" charset="0"/>
              </a:rPr>
              <a:t>4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_LAT_[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Kelompok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]_[10 Digit NPM].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ipynb</a:t>
            </a:r>
            <a:endParaRPr lang="en-ID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ID" dirty="0"/>
              <a:t>Buat file </a:t>
            </a:r>
            <a:r>
              <a:rPr lang="en-ID" dirty="0" err="1"/>
              <a:t>ipynb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tugas</a:t>
            </a:r>
            <a:endParaRPr lang="en-ID" dirty="0"/>
          </a:p>
          <a:p>
            <a:pPr marL="0" indent="0" algn="ctr">
              <a:buNone/>
            </a:pP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M0</a:t>
            </a:r>
            <a:r>
              <a:rPr lang="id-ID" b="1" dirty="0">
                <a:latin typeface="Gadugi" panose="020B0502040204020203" pitchFamily="34" charset="0"/>
                <a:ea typeface="Gadugi" panose="020B0502040204020203" pitchFamily="34" charset="0"/>
              </a:rPr>
              <a:t>4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_TGS_[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Kelompok</a:t>
            </a:r>
            <a:r>
              <a:rPr lang="en-ID" b="1" dirty="0">
                <a:latin typeface="Gadugi" panose="020B0502040204020203" pitchFamily="34" charset="0"/>
                <a:ea typeface="Gadugi" panose="020B0502040204020203" pitchFamily="34" charset="0"/>
              </a:rPr>
              <a:t>]_[10 Digit NPM].</a:t>
            </a:r>
            <a:r>
              <a:rPr lang="en-ID" b="1" dirty="0" err="1">
                <a:latin typeface="Gadugi" panose="020B0502040204020203" pitchFamily="34" charset="0"/>
                <a:ea typeface="Gadugi" panose="020B0502040204020203" pitchFamily="34" charset="0"/>
              </a:rPr>
              <a:t>ipynb</a:t>
            </a:r>
            <a:endParaRPr lang="en-ID" b="1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111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</a:t>
            </a:r>
            <a:r>
              <a:rPr lang="id-ID" dirty="0"/>
              <a:t>demo  dan </a:t>
            </a:r>
            <a:r>
              <a:rPr lang="en-ID" dirty="0"/>
              <a:t>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400" dirty="0"/>
              <a:t>Kerjakan soal demo halaman 17 dan 19</a:t>
            </a:r>
          </a:p>
          <a:p>
            <a:r>
              <a:rPr lang="en-ID" sz="4400" dirty="0" err="1"/>
              <a:t>Kerjakan</a:t>
            </a:r>
            <a:r>
              <a:rPr lang="en-ID" sz="4400" dirty="0"/>
              <a:t> </a:t>
            </a:r>
            <a:r>
              <a:rPr lang="en-ID" sz="4400" dirty="0" err="1"/>
              <a:t>soal</a:t>
            </a:r>
            <a:r>
              <a:rPr lang="en-ID" sz="4400" dirty="0"/>
              <a:t> </a:t>
            </a:r>
            <a:r>
              <a:rPr lang="en-ID" sz="4400" dirty="0" err="1"/>
              <a:t>latihan</a:t>
            </a:r>
            <a:r>
              <a:rPr lang="en-ID" sz="4400" dirty="0"/>
              <a:t> </a:t>
            </a:r>
            <a:r>
              <a:rPr lang="en-ID" sz="4400" dirty="0" err="1"/>
              <a:t>halaman</a:t>
            </a:r>
            <a:r>
              <a:rPr lang="en-ID" sz="4400" dirty="0"/>
              <a:t> </a:t>
            </a:r>
            <a:r>
              <a:rPr lang="id-ID" sz="4400" dirty="0"/>
              <a:t>20</a:t>
            </a:r>
            <a:r>
              <a:rPr lang="en-ID" sz="4400" dirty="0"/>
              <a:t> </a:t>
            </a:r>
            <a:r>
              <a:rPr lang="en-ID" sz="4400" dirty="0" err="1"/>
              <a:t>modul</a:t>
            </a:r>
            <a:r>
              <a:rPr lang="en-ID" sz="4400" dirty="0"/>
              <a:t> </a:t>
            </a:r>
            <a:r>
              <a:rPr lang="en-ID" sz="4400" dirty="0" err="1"/>
              <a:t>struktur</a:t>
            </a:r>
            <a:r>
              <a:rPr lang="en-ID" sz="4400" dirty="0"/>
              <a:t> data </a:t>
            </a:r>
            <a:r>
              <a:rPr lang="en-ID" sz="4400" dirty="0" err="1"/>
              <a:t>praktik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63803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Kumpul 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sz="4400"/>
              <a:t>File IPYNB latihan dikumpulkan ke portal elearning max hari ini pukul:</a:t>
            </a:r>
          </a:p>
          <a:p>
            <a:pPr marL="0" indent="0" algn="ctr">
              <a:buNone/>
            </a:pPr>
            <a:r>
              <a:rPr lang="en-ID" sz="4400"/>
              <a:t>14.30 untuk Kelompok I</a:t>
            </a:r>
          </a:p>
          <a:p>
            <a:pPr marL="0" indent="0" algn="ctr">
              <a:buNone/>
            </a:pPr>
            <a:r>
              <a:rPr lang="en-ID" sz="4400"/>
              <a:t>16.20 untuk kelompok II</a:t>
            </a:r>
          </a:p>
          <a:p>
            <a:pPr marL="0" indent="0" algn="ctr">
              <a:buNone/>
            </a:pPr>
            <a:r>
              <a:rPr lang="en-ID" sz="4400"/>
              <a:t>18.10 untuk kelompok III</a:t>
            </a:r>
          </a:p>
        </p:txBody>
      </p:sp>
    </p:spTree>
    <p:extLst>
      <p:ext uri="{BB962C8B-B14F-4D97-AF65-F5344CB8AC3E}">
        <p14:creationId xmlns:p14="http://schemas.microsoft.com/office/powerpoint/2010/main" val="14054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Soal 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D" sz="4400" dirty="0" err="1"/>
              <a:t>Kerjakan</a:t>
            </a:r>
            <a:r>
              <a:rPr lang="en-ID" sz="4400" dirty="0"/>
              <a:t> </a:t>
            </a:r>
            <a:r>
              <a:rPr lang="en-ID" sz="4400" dirty="0" err="1"/>
              <a:t>tugas</a:t>
            </a:r>
            <a:r>
              <a:rPr lang="en-ID" sz="4400" dirty="0"/>
              <a:t>  pada sub </a:t>
            </a:r>
            <a:r>
              <a:rPr lang="en-ID" sz="4400" dirty="0" err="1"/>
              <a:t>bab</a:t>
            </a:r>
            <a:r>
              <a:rPr lang="en-ID" sz="4400" dirty="0"/>
              <a:t> </a:t>
            </a:r>
            <a:r>
              <a:rPr lang="id-ID" sz="4400" dirty="0"/>
              <a:t>4</a:t>
            </a:r>
            <a:r>
              <a:rPr lang="en-ID" sz="4400" dirty="0"/>
              <a:t>.5 </a:t>
            </a:r>
            <a:r>
              <a:rPr lang="en-ID" sz="4400" dirty="0" err="1"/>
              <a:t>Tugas</a:t>
            </a:r>
            <a:r>
              <a:rPr lang="en-ID" sz="4400" dirty="0"/>
              <a:t> </a:t>
            </a:r>
            <a:r>
              <a:rPr lang="en-ID" sz="4400" dirty="0" err="1"/>
              <a:t>halaman</a:t>
            </a:r>
            <a:r>
              <a:rPr lang="en-ID" sz="4400" dirty="0"/>
              <a:t> </a:t>
            </a:r>
            <a:r>
              <a:rPr lang="id-ID" sz="4400" dirty="0"/>
              <a:t>20</a:t>
            </a:r>
            <a:r>
              <a:rPr lang="en-ID" sz="4400" dirty="0"/>
              <a:t> </a:t>
            </a:r>
            <a:r>
              <a:rPr lang="en-ID" sz="4400" dirty="0" err="1"/>
              <a:t>modul</a:t>
            </a:r>
            <a:r>
              <a:rPr lang="en-ID" sz="4400" dirty="0"/>
              <a:t> </a:t>
            </a:r>
            <a:r>
              <a:rPr lang="en-ID" sz="4400" dirty="0" err="1"/>
              <a:t>struktur</a:t>
            </a:r>
            <a:r>
              <a:rPr lang="en-ID" sz="4400" dirty="0"/>
              <a:t> data </a:t>
            </a:r>
            <a:r>
              <a:rPr lang="en-ID" sz="4400" dirty="0" err="1"/>
              <a:t>praktik</a:t>
            </a:r>
            <a:endParaRPr lang="en-ID" sz="4400" dirty="0"/>
          </a:p>
          <a:p>
            <a:r>
              <a:rPr lang="id-ID" sz="4400" dirty="0"/>
              <a:t>Hanya tim “Sepak Bola”. Buatlah </a:t>
            </a:r>
            <a:r>
              <a:rPr lang="id-ID" sz="4400" dirty="0" err="1"/>
              <a:t>dictionary</a:t>
            </a:r>
            <a:r>
              <a:rPr lang="id-ID" sz="4400" dirty="0"/>
              <a:t> bertingkat dengan nomor punggung sebagai </a:t>
            </a:r>
            <a:r>
              <a:rPr lang="id-ID" sz="4400" dirty="0" err="1"/>
              <a:t>key</a:t>
            </a:r>
            <a:r>
              <a:rPr lang="id-ID" sz="4400" dirty="0"/>
              <a:t>, serta </a:t>
            </a:r>
            <a:r>
              <a:rPr lang="id-ID" sz="4400" dirty="0" err="1"/>
              <a:t>value-nya</a:t>
            </a:r>
            <a:r>
              <a:rPr lang="id-ID" sz="4400" dirty="0"/>
              <a:t> berisi nama dan umur.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29130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Tugas</a:t>
            </a:r>
            <a:br>
              <a:rPr lang="en-ID" dirty="0"/>
            </a:br>
            <a:r>
              <a:rPr lang="id-ID" dirty="0" err="1"/>
              <a:t>Dictionary</a:t>
            </a:r>
            <a:r>
              <a:rPr lang="id-ID" dirty="0"/>
              <a:t> Bertingkat</a:t>
            </a:r>
            <a:endParaRPr lang="en-ID" dirty="0"/>
          </a:p>
        </p:txBody>
      </p:sp>
      <p:pic>
        <p:nvPicPr>
          <p:cNvPr id="7" name="Tampungan Konten 6" descr="Sebuah gambar berisi teks, cuplikan layar, nomor, Font&#10;&#10;Konten yang dihasilkan AI mungkin salah.">
            <a:extLst>
              <a:ext uri="{FF2B5EF4-FFF2-40B4-BE49-F238E27FC236}">
                <a16:creationId xmlns:a16="http://schemas.microsoft.com/office/drawing/2014/main" id="{5B418F10-B533-BFB1-B8A5-DCD1B6CE9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28" y="2252751"/>
            <a:ext cx="8400469" cy="4239489"/>
          </a:xfrm>
        </p:spPr>
      </p:pic>
    </p:spTree>
    <p:extLst>
      <p:ext uri="{BB962C8B-B14F-4D97-AF65-F5344CB8AC3E}">
        <p14:creationId xmlns:p14="http://schemas.microsoft.com/office/powerpoint/2010/main" val="198239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Kumpul 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4400"/>
              <a:t>File IPYNB Tugas latihan dikumpulkan ke portal elearning max hari ini pukul 22.00 WIB</a:t>
            </a:r>
          </a:p>
        </p:txBody>
      </p:sp>
    </p:spTree>
    <p:extLst>
      <p:ext uri="{BB962C8B-B14F-4D97-AF65-F5344CB8AC3E}">
        <p14:creationId xmlns:p14="http://schemas.microsoft.com/office/powerpoint/2010/main" val="88381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ID" sz="4800">
                <a:latin typeface="Berlin Sans FB" panose="020E0602020502020306" pitchFamily="34" charset="0"/>
              </a:rPr>
              <a:t>Selamat Mengerjakan</a:t>
            </a:r>
          </a:p>
        </p:txBody>
      </p:sp>
    </p:spTree>
    <p:extLst>
      <p:ext uri="{BB962C8B-B14F-4D97-AF65-F5344CB8AC3E}">
        <p14:creationId xmlns:p14="http://schemas.microsoft.com/office/powerpoint/2010/main" val="314652584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2880</TotalTime>
  <Words>222</Words>
  <Application>Microsoft Office PowerPoint</Application>
  <PresentationFormat>Layar Lebar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5" baseType="lpstr">
      <vt:lpstr>Aptos</vt:lpstr>
      <vt:lpstr>Berlin Sans FB</vt:lpstr>
      <vt:lpstr>Candara</vt:lpstr>
      <vt:lpstr>Corbel</vt:lpstr>
      <vt:lpstr>Gadugi</vt:lpstr>
      <vt:lpstr>Trebuchet MS</vt:lpstr>
      <vt:lpstr>Feathered</vt:lpstr>
      <vt:lpstr> Struktur Data Praktik    ~ ~ Meet 04 ~ ~   Program Studi Informatika Universitas Teknologi Yogyakarta</vt:lpstr>
      <vt:lpstr>Checklist Praktikum</vt:lpstr>
      <vt:lpstr>Soal demo  dan Latihan</vt:lpstr>
      <vt:lpstr>Kumpul Latihan</vt:lpstr>
      <vt:lpstr>Soal Tugas</vt:lpstr>
      <vt:lpstr>Soal Tugas Dictionary Bertingkat</vt:lpstr>
      <vt:lpstr>Kumpul Tugas</vt:lpstr>
      <vt:lpstr>Selamat Mengerjakan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IT  Program Studi Informatika Universitas Teknologi Yogyakarta</dc:title>
  <dc:creator>Athena</dc:creator>
  <cp:lastModifiedBy>Muhammad Fauzi</cp:lastModifiedBy>
  <cp:revision>167</cp:revision>
  <dcterms:created xsi:type="dcterms:W3CDTF">2021-09-23T03:02:00Z</dcterms:created>
  <dcterms:modified xsi:type="dcterms:W3CDTF">2025-03-03T07:23:59Z</dcterms:modified>
</cp:coreProperties>
</file>